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2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5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26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27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71" r:id="rId5"/>
    <p:sldMasterId id="2147483706" r:id="rId6"/>
    <p:sldMasterId id="2147483810" r:id="rId7"/>
    <p:sldMasterId id="2147483892" r:id="rId8"/>
    <p:sldMasterId id="2147484113" r:id="rId9"/>
    <p:sldMasterId id="2147484123" r:id="rId10"/>
    <p:sldMasterId id="2147484136" r:id="rId11"/>
    <p:sldMasterId id="2147484140" r:id="rId12"/>
    <p:sldMasterId id="2147484162" r:id="rId13"/>
    <p:sldMasterId id="2147484166" r:id="rId14"/>
    <p:sldMasterId id="2147484170" r:id="rId15"/>
    <p:sldMasterId id="2147484174" r:id="rId16"/>
    <p:sldMasterId id="2147484215" r:id="rId17"/>
    <p:sldMasterId id="2147484240" r:id="rId18"/>
    <p:sldMasterId id="2147484342" r:id="rId19"/>
    <p:sldMasterId id="2147484371" r:id="rId20"/>
    <p:sldMasterId id="2147484430" r:id="rId21"/>
    <p:sldMasterId id="2147484438" r:id="rId22"/>
    <p:sldMasterId id="2147484472" r:id="rId23"/>
    <p:sldMasterId id="2147484531" r:id="rId24"/>
    <p:sldMasterId id="2147484603" r:id="rId25"/>
    <p:sldMasterId id="2147484680" r:id="rId26"/>
    <p:sldMasterId id="2147484708" r:id="rId27"/>
    <p:sldMasterId id="2147484842" r:id="rId28"/>
    <p:sldMasterId id="2147484920" r:id="rId29"/>
    <p:sldMasterId id="2147484924" r:id="rId30"/>
  </p:sldMasterIdLst>
  <p:notesMasterIdLst>
    <p:notesMasterId r:id="rId51"/>
  </p:notesMasterIdLst>
  <p:handoutMasterIdLst>
    <p:handoutMasterId r:id="rId52"/>
  </p:handoutMasterIdLst>
  <p:sldIdLst>
    <p:sldId id="1088" r:id="rId31"/>
    <p:sldId id="1158" r:id="rId32"/>
    <p:sldId id="1141" r:id="rId33"/>
    <p:sldId id="1148" r:id="rId34"/>
    <p:sldId id="1160" r:id="rId35"/>
    <p:sldId id="1149" r:id="rId36"/>
    <p:sldId id="1139" r:id="rId37"/>
    <p:sldId id="1142" r:id="rId38"/>
    <p:sldId id="1150" r:id="rId39"/>
    <p:sldId id="1143" r:id="rId40"/>
    <p:sldId id="1129" r:id="rId41"/>
    <p:sldId id="1131" r:id="rId42"/>
    <p:sldId id="1130" r:id="rId43"/>
    <p:sldId id="1144" r:id="rId44"/>
    <p:sldId id="1153" r:id="rId45"/>
    <p:sldId id="1155" r:id="rId46"/>
    <p:sldId id="1132" r:id="rId47"/>
    <p:sldId id="1161" r:id="rId48"/>
    <p:sldId id="1162" r:id="rId49"/>
    <p:sldId id="1163" r:id="rId50"/>
  </p:sldIdLst>
  <p:sldSz cx="9144000" cy="6858000" type="screen4x3"/>
  <p:notesSz cx="7010400" cy="92964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  <p:cmAuthor id="1" name="Werstuik, Mike" initials="MW" lastIdx="2" clrIdx="1">
    <p:extLst/>
  </p:cmAuthor>
  <p:cmAuthor id="2" name="Schreiber, Lindsay (US - Arlington)" initials="SL(-A" lastIdx="1" clrIdx="2">
    <p:extLst/>
  </p:cmAuthor>
  <p:cmAuthor id="3" name="Ricardo Da Silva" initials="RDS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55B"/>
    <a:srgbClr val="598527"/>
    <a:srgbClr val="6E6E6E"/>
    <a:srgbClr val="DEF8CE"/>
    <a:srgbClr val="C8F4A9"/>
    <a:srgbClr val="C0FCB4"/>
    <a:srgbClr val="E7F7FF"/>
    <a:srgbClr val="CDEEFF"/>
    <a:srgbClr val="FFFFFF"/>
    <a:srgbClr val="838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9" autoAdjust="0"/>
    <p:restoredTop sz="93515" autoAdjust="0"/>
  </p:normalViewPr>
  <p:slideViewPr>
    <p:cSldViewPr>
      <p:cViewPr>
        <p:scale>
          <a:sx n="78" d="100"/>
          <a:sy n="78" d="100"/>
        </p:scale>
        <p:origin x="-2952" y="-1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9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" Target="slides/slide11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04/06/2018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04/06/2018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72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74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59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02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69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35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61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" lvl="2" indent="0" defTabSz="457200"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dirty="0" smtClean="0">
              <a:solidFill>
                <a:srgbClr val="2626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13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9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2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7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4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08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5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0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4.bin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6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7.bin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1509"/>
            <a:ext cx="7772400" cy="1362075"/>
          </a:xfrm>
        </p:spPr>
        <p:txBody>
          <a:bodyPr anchor="t">
            <a:normAutofit/>
          </a:bodyPr>
          <a:lstStyle>
            <a:lvl1pPr algn="r">
              <a:defRPr sz="4500" b="1" cap="none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324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0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692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78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179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837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390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977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465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083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22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83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3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6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69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14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57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April 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42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April 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15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01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896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20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20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60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3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8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27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8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8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545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8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8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14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6351678"/>
            <a:ext cx="31273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204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979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8877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2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6" y="4803730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3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26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11802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9195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8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85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12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9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7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9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4F4CDA76-67CD-4ECA-80A4-5F01EC28A7C6}" type="datetime4">
              <a:rPr lang="en-US" smtClean="0">
                <a:solidFill>
                  <a:srgbClr val="000000"/>
                </a:solidFill>
              </a:rPr>
              <a:pPr defTabSz="457200"/>
              <a:t>April 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5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10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E4DDB22A-FCD0-4CFA-8548-35060C70CA86}" type="datetime4">
              <a:rPr lang="en-US" smtClean="0">
                <a:solidFill>
                  <a:srgbClr val="000000"/>
                </a:solidFill>
              </a:rPr>
              <a:pPr defTabSz="457200"/>
              <a:t>April 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Pre-Decisional Deliberative Document - Internal VA Use Only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79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05948-9B46-49E9-90CC-5A61443486E7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24705"/>
            <a:ext cx="3657600" cy="381001"/>
          </a:xfr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/>
              <a:t>Pre-Decisional Deliberative Document - Internal VA Use Only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1905000" cy="365125"/>
          </a:xfrm>
        </p:spPr>
        <p:txBody>
          <a:bodyPr lIns="91440" tIns="45720" rIns="91440" bIns="45720"/>
          <a:lstStyle/>
          <a:p>
            <a:pPr>
              <a:defRPr/>
            </a:pPr>
            <a:fld id="{6EF4A7D3-2E4B-4872-9C5A-C8BA78F30933}" type="datetime4">
              <a:rPr lang="en-US" smtClean="0">
                <a:solidFill>
                  <a:srgbClr val="000000"/>
                </a:solidFill>
                <a:cs typeface="Arial" pitchFamily="34" charset="0"/>
              </a:rPr>
              <a:pPr>
                <a:defRPr/>
              </a:pPr>
              <a:t>April 6, 2018</a:t>
            </a:fld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6362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133600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 smtClean="0">
                <a:solidFill>
                  <a:prstClr val="black"/>
                </a:solidFill>
                <a:cs typeface="Arial" charset="0"/>
              </a:rPr>
              <a:t>Office of Management</a:t>
            </a:r>
          </a:p>
        </p:txBody>
      </p:sp>
      <p:pic>
        <p:nvPicPr>
          <p:cNvPr id="5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385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21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6D34-F326-4FA6-B1B5-72D273B94A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883F-F377-43E7-B860-1E2309A81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48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B5AA-D668-4F7C-AF84-D5B2EA8ABF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D38C-E1C0-445F-9569-AD3D1FC35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47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39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A5FB-16F3-4C01-95E7-4AD9A292D3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F5F-EE0C-4E2A-9281-CF21BD869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19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949D-538B-4F4F-8BC9-7D75C718A4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94E-2317-47B6-8334-A702A505FF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14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2FA-8E37-4415-A27D-3447A09161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>
                <a:solidFill>
                  <a:prstClr val="black">
                    <a:tint val="75000"/>
                  </a:prstClr>
                </a:solidFill>
              </a:rPr>
              <a:t>Working Draft, Infromation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E0A4-A0AF-4851-AC22-0AB169EE6C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9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675655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2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6" y="4803730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3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651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755960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8016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44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0"/>
            <a:ext cx="5111751" cy="5478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316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698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26900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2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6" y="4803730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3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2638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851464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7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5336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753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376238" y="1705671"/>
            <a:ext cx="790575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rgbClr val="FFFFFF"/>
                </a:solidFill>
                <a:latin typeface="Georgia" panose="02040502050405020303" pitchFamily="18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76239" y="3429000"/>
            <a:ext cx="790805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rgbClr val="FFFFFF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6783" y="6477002"/>
            <a:ext cx="230981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17498"/>
      </p:ext>
    </p:extLst>
  </p:cSld>
  <p:clrMapOvr>
    <a:masterClrMapping/>
  </p:clrMapOvr>
  <p:transition>
    <p:fade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00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120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5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498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4983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95" y="648239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5316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64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4973" y="1184460"/>
            <a:ext cx="8275320" cy="4066903"/>
          </a:xfrm>
          <a:prstGeom prst="rect">
            <a:avLst/>
          </a:prstGeom>
        </p:spPr>
        <p:txBody>
          <a:bodyPr/>
          <a:lstStyle>
            <a:lvl1pPr marL="236538" indent="-236538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457200" indent="-220663">
              <a:buFont typeface="Arial" pitchFamily="34" charset="0"/>
              <a:buChar char="-"/>
              <a:defRPr/>
            </a:lvl2pPr>
            <a:lvl3pPr marL="900113" indent="-203200">
              <a:defRPr/>
            </a:lvl3pPr>
            <a:lvl4pPr marL="1368425" indent="-21748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4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2289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7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lage of military and finance images" title="FMTS Splash She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1"/>
            <a:ext cx="9144000" cy="39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" y="102188"/>
            <a:ext cx="2748144" cy="137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0296"/>
            <a:ext cx="7772400" cy="792473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rgbClr val="2B3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2769"/>
            <a:ext cx="6858000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VA Official Seal" title="VA Sea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5764" y="5936465"/>
            <a:ext cx="758475" cy="7680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24322" y="6177047"/>
            <a:ext cx="2911374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</a:rPr>
              <a:t>Department of Veterans Affairs </a:t>
            </a:r>
          </a:p>
          <a:p>
            <a:pPr algn="r"/>
            <a:r>
              <a:rPr lang="en-US" sz="1100" b="1" dirty="0">
                <a:solidFill>
                  <a:prstClr val="black"/>
                </a:solidFill>
              </a:rPr>
              <a:t>Office of Financial Business Operations (OFBO)</a:t>
            </a:r>
          </a:p>
        </p:txBody>
      </p:sp>
    </p:spTree>
    <p:extLst>
      <p:ext uri="{BB962C8B-B14F-4D97-AF65-F5344CB8AC3E}">
        <p14:creationId xmlns:p14="http://schemas.microsoft.com/office/powerpoint/2010/main" val="395879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530D-ACA1-4634-B164-52F5894E2BD3}" type="datetime4">
              <a:rPr lang="en-US" smtClean="0"/>
              <a:pPr/>
              <a:t>April 6,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47653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365102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A3B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3894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942-E61C-4CED-89E6-91939CBCCC48}" type="datetime4">
              <a:rPr lang="en-US" smtClean="0"/>
              <a:pPr/>
              <a:t>April 6,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3832848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6EC7B-0AC5-480E-8CDB-0D2799245CFB}" type="datetime4">
              <a:rPr lang="en-US" smtClean="0"/>
              <a:pPr/>
              <a:t>April 6, 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73448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90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296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3690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192962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06BE-CE1B-447D-951A-56D5467CB80A}" type="datetime4">
              <a:rPr lang="en-US" smtClean="0"/>
              <a:pPr/>
              <a:t>April 6,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64038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0370-FE74-4E2F-9E25-F8175EAC3DBB}" type="datetime4">
              <a:rPr lang="en-US" smtClean="0"/>
              <a:pPr/>
              <a:t>April 6, 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131865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E1D5-0FE3-4306-A94D-F919408ED7BC}" type="datetime4">
              <a:rPr lang="en-US" smtClean="0"/>
              <a:pPr/>
              <a:t>April 6,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</p:spTree>
    <p:extLst>
      <p:ext uri="{BB962C8B-B14F-4D97-AF65-F5344CB8AC3E}">
        <p14:creationId xmlns:p14="http://schemas.microsoft.com/office/powerpoint/2010/main" val="4202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9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2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2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1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048000"/>
            <a:ext cx="72390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4648200"/>
            <a:ext cx="31242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XX/XX/XXXX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2122842"/>
            <a:ext cx="72390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96923" y="218244"/>
            <a:ext cx="57150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Strapline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100" y="1524000"/>
            <a:ext cx="8305800" cy="47244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8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Strapline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3" y="1897603"/>
            <a:ext cx="4628956" cy="8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7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9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6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80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713"/>
            <a:ext cx="8412480" cy="757255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61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74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7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24254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5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7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1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9836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1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82399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57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7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2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508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8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67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2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0367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5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8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8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9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96314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r>
              <a:rPr lang="en-US" dirty="0" smtClean="0">
                <a:solidFill>
                  <a:srgbClr val="000000"/>
                </a:solidFill>
              </a:rPr>
              <a:t>Working Draft, Pre-Decisional, Deliberative Documet - Internal VA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15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88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137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7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9201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34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5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6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8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752"/>
            <a:ext cx="7772400" cy="837669"/>
          </a:xfrm>
        </p:spPr>
        <p:txBody>
          <a:bodyPr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8828"/>
            <a:ext cx="6400800" cy="56422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7543" y="2970451"/>
            <a:ext cx="6400800" cy="5129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defRPr/>
            </a:pPr>
            <a:r>
              <a:rPr lang="en-US" sz="2000" b="1" baseline="30000" dirty="0">
                <a:solidFill>
                  <a:srgbClr val="0093C9"/>
                </a:solidFill>
                <a:cs typeface="Calibri"/>
              </a:rPr>
              <a:t>Presented by the MyVA Direct Scheduling Implementation Team </a:t>
            </a:r>
          </a:p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6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8FD8308C-6DE1-4A08-B5A9-0627C0E25B9B}" type="datetime1">
              <a:rPr lang="en-US" smtClean="0">
                <a:solidFill>
                  <a:srgbClr val="000000"/>
                </a:solidFill>
              </a:rPr>
              <a:pPr defTabSz="457200"/>
              <a:t>04/06/2018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5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fld id="{61942082-868F-4451-8F0E-4210CE0E2B16}" type="datetime1">
              <a:rPr lang="en-US" smtClean="0">
                <a:solidFill>
                  <a:srgbClr val="000000"/>
                </a:solidFill>
              </a:rPr>
              <a:pPr defTabSz="457200"/>
              <a:t>04/06/2018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9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7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91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27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2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2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6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1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6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2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315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618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30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89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450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206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09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316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2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ags" Target="../tags/tag10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ags" Target="../tags/tag16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Relationship Id="rId9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9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33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tags" Target="../tags/tag20.xml"/><Relationship Id="rId5" Type="http://schemas.openxmlformats.org/officeDocument/2006/relationships/vmlDrawing" Target="../drawings/vmlDrawing19.vml"/><Relationship Id="rId4" Type="http://schemas.openxmlformats.org/officeDocument/2006/relationships/theme" Target="../theme/theme23.xml"/><Relationship Id="rId9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7.xml"/><Relationship Id="rId9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4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49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tags" Target="../tags/tag23.xml"/><Relationship Id="rId5" Type="http://schemas.openxmlformats.org/officeDocument/2006/relationships/vmlDrawing" Target="../drawings/vmlDrawing22.vml"/><Relationship Id="rId4" Type="http://schemas.openxmlformats.org/officeDocument/2006/relationships/theme" Target="../theme/theme26.xml"/><Relationship Id="rId9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Layout" Target="../slideLayouts/slideLayout152.xml"/><Relationship Id="rId7" Type="http://schemas.openxmlformats.org/officeDocument/2006/relationships/tags" Target="../tags/tag26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vmlDrawing" Target="../drawings/vmlDrawing25.vml"/><Relationship Id="rId5" Type="http://schemas.openxmlformats.org/officeDocument/2006/relationships/theme" Target="../theme/theme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3.xml"/><Relationship Id="rId9" Type="http://schemas.openxmlformats.org/officeDocument/2006/relationships/image" Target="../media/image16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7.xml"/><Relationship Id="rId9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8.xml"/><Relationship Id="rId9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ags" Target="../tags/tag8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9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500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5201756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5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5608199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50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112737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5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7325115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60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60386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5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8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9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0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59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fld id="{66EDCA28-4542-3047-9F73-5111907E2BA5}" type="slidenum">
              <a:rPr lang="en-US" smtClean="0"/>
              <a:pPr fontAlgn="base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796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614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r>
              <a:rPr lang="it-IT" smtClean="0"/>
              <a:t>Draft - Pre-Decisional Deliberative Document Internal VA Use Only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17435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84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CC441-5531-4747-B0C6-44C69B6012C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04/06/2018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07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Working Draft, Information Onlyl, Decision Making-No Funding Impact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1106-B97F-4C78-AE00-CBE6C862296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31" name="Picture 1" descr="VA Seal - black and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6"/>
          <p:cNvSpPr txBox="1">
            <a:spLocks noChangeArrowheads="1"/>
          </p:cNvSpPr>
          <p:nvPr/>
        </p:nvSpPr>
        <p:spPr bwMode="auto">
          <a:xfrm rot="5400000">
            <a:off x="5897563" y="3157538"/>
            <a:ext cx="588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srgbClr val="D9D9D9"/>
                </a:solidFill>
                <a:cs typeface="Arial" charset="0"/>
              </a:rPr>
              <a:t>Working Draft  VA Internal Use Only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 rot="-1768302">
            <a:off x="134938" y="3455988"/>
            <a:ext cx="867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D9D9D9"/>
                </a:solidFill>
                <a:cs typeface="Arial" charset="0"/>
              </a:rPr>
              <a:t>Working Draft, Information Only, Decision Making –VA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989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4764205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5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7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590164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26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6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2" b="1"/>
          <a:stretch/>
        </p:blipFill>
        <p:spPr>
          <a:xfrm>
            <a:off x="0" y="6383433"/>
            <a:ext cx="9144000" cy="474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807" y="1330954"/>
            <a:ext cx="7886700" cy="471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7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9B61AED-C919-4E53-BB61-F5C4CD500E63}" type="datetime4">
              <a:rPr lang="en-US" smtClean="0"/>
              <a:pPr/>
              <a:t>April 6,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en-US" dirty="0"/>
              <a:t>Working Draft, Pre-Decisional, Deliberative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7793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70320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44905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5" y="125151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39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682200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5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60096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5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96962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0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Loan Guaranty (LGY) Transformation:</a:t>
            </a:r>
            <a:br>
              <a:rPr lang="en-US" dirty="0" smtClean="0"/>
            </a:br>
            <a:r>
              <a:rPr lang="en-US" smtClean="0"/>
              <a:t>VALERI Redesign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 Lenders Conference</a:t>
            </a:r>
          </a:p>
          <a:p>
            <a:r>
              <a:rPr lang="en-US" dirty="0" smtClean="0"/>
              <a:t>April 12,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VALERI Challenges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7024" y="4464663"/>
            <a:ext cx="8096215" cy="1444752"/>
            <a:chOff x="417024" y="4464663"/>
            <a:chExt cx="8096215" cy="1444752"/>
          </a:xfrm>
        </p:grpSpPr>
        <p:sp>
          <p:nvSpPr>
            <p:cNvPr id="17" name="object 435"/>
            <p:cNvSpPr txBox="1"/>
            <p:nvPr/>
          </p:nvSpPr>
          <p:spPr>
            <a:xfrm>
              <a:off x="417024" y="4464663"/>
              <a:ext cx="6288576" cy="144475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113664">
                <a:lnSpc>
                  <a:spcPct val="100000"/>
                </a:lnSpc>
                <a:spcBef>
                  <a:spcPts val="600"/>
                </a:spcBef>
              </a:pPr>
              <a:r>
                <a:rPr b="1" spc="-10" dirty="0">
                  <a:solidFill>
                    <a:schemeClr val="tx2"/>
                  </a:solidFill>
                  <a:cs typeface="Myriad Pro"/>
                </a:rPr>
                <a:t>Process </a:t>
              </a:r>
              <a:r>
                <a:rPr b="1" spc="-5" dirty="0">
                  <a:solidFill>
                    <a:schemeClr val="tx2"/>
                  </a:solidFill>
                  <a:cs typeface="Myriad Pro"/>
                </a:rPr>
                <a:t>and</a:t>
              </a:r>
              <a:r>
                <a:rPr b="1" spc="-45" dirty="0">
                  <a:solidFill>
                    <a:schemeClr val="tx2"/>
                  </a:solidFill>
                  <a:cs typeface="Myriad Pro"/>
                </a:rPr>
                <a:t> </a:t>
              </a:r>
              <a:r>
                <a:rPr b="1" dirty="0" smtClean="0">
                  <a:solidFill>
                    <a:schemeClr val="tx2"/>
                  </a:solidFill>
                  <a:cs typeface="Myriad Pro"/>
                </a:rPr>
                <a:t>Reporting </a:t>
              </a:r>
              <a:r>
                <a:rPr b="1" spc="-10" dirty="0">
                  <a:solidFill>
                    <a:schemeClr val="tx2"/>
                  </a:solidFill>
                  <a:cs typeface="Myriad Pro"/>
                </a:rPr>
                <a:t>Transparency</a:t>
              </a:r>
              <a:endParaRPr dirty="0">
                <a:solidFill>
                  <a:schemeClr val="tx2"/>
                </a:solidFill>
                <a:cs typeface="Myriad Pro"/>
              </a:endParaRPr>
            </a:p>
            <a:p>
              <a:pPr marL="12700" marR="5080">
                <a:lnSpc>
                  <a:spcPct val="101000"/>
                </a:lnSpc>
                <a:spcBef>
                  <a:spcPts val="600"/>
                </a:spcBef>
              </a:pPr>
              <a:r>
                <a:rPr sz="1400" dirty="0">
                  <a:solidFill>
                    <a:srgbClr val="6B6E71"/>
                  </a:solidFill>
                  <a:cs typeface="Myriad Pro"/>
                </a:rPr>
                <a:t>The </a:t>
              </a:r>
              <a:r>
                <a:rPr sz="1400" spc="-5" dirty="0">
                  <a:solidFill>
                    <a:srgbClr val="6B6E71"/>
                  </a:solidFill>
                  <a:cs typeface="Myriad Pro"/>
                </a:rPr>
                <a:t>Federal </a:t>
              </a:r>
              <a:r>
                <a:rPr sz="1400" dirty="0">
                  <a:solidFill>
                    <a:srgbClr val="6B6E71"/>
                  </a:solidFill>
                  <a:cs typeface="Myriad Pro"/>
                </a:rPr>
                <a:t>government continues </a:t>
              </a:r>
              <a:r>
                <a:rPr sz="1400" spc="-5" dirty="0" smtClean="0">
                  <a:solidFill>
                    <a:srgbClr val="6B6E71"/>
                  </a:solidFill>
                  <a:cs typeface="Myriad Pro"/>
                </a:rPr>
                <a:t>to </a:t>
              </a:r>
              <a:r>
                <a:rPr sz="1400" dirty="0">
                  <a:solidFill>
                    <a:srgbClr val="6B6E71"/>
                  </a:solidFill>
                  <a:cs typeface="Myriad Pro"/>
                </a:rPr>
                <a:t>focus </a:t>
              </a:r>
              <a:r>
                <a:rPr sz="1400" spc="5" dirty="0">
                  <a:solidFill>
                    <a:srgbClr val="6B6E71"/>
                  </a:solidFill>
                  <a:cs typeface="Myriad Pro"/>
                </a:rPr>
                <a:t>on </a:t>
              </a:r>
              <a:r>
                <a:rPr sz="1400" dirty="0">
                  <a:solidFill>
                    <a:srgbClr val="6B6E71"/>
                  </a:solidFill>
                  <a:cs typeface="Myriad Pro"/>
                </a:rPr>
                <a:t>increased transparency, business  intelligence, </a:t>
              </a:r>
              <a:r>
                <a:rPr sz="1400" spc="5" dirty="0">
                  <a:solidFill>
                    <a:srgbClr val="6B6E71"/>
                  </a:solidFill>
                  <a:cs typeface="Myriad Pro"/>
                </a:rPr>
                <a:t>and reporting </a:t>
              </a:r>
              <a:r>
                <a:rPr sz="1400" spc="-5" dirty="0">
                  <a:solidFill>
                    <a:srgbClr val="6B6E71"/>
                  </a:solidFill>
                  <a:cs typeface="Myriad Pro"/>
                </a:rPr>
                <a:t>to </a:t>
              </a:r>
              <a:r>
                <a:rPr sz="1400" dirty="0">
                  <a:solidFill>
                    <a:srgbClr val="6B6E71"/>
                  </a:solidFill>
                  <a:cs typeface="Myriad Pro"/>
                </a:rPr>
                <a:t>better </a:t>
              </a:r>
              <a:r>
                <a:rPr sz="1400" spc="5" dirty="0">
                  <a:solidFill>
                    <a:srgbClr val="6B6E71"/>
                  </a:solidFill>
                  <a:cs typeface="Myriad Pro"/>
                </a:rPr>
                <a:t>serve  </a:t>
              </a:r>
              <a:r>
                <a:rPr sz="1400" spc="-5" dirty="0">
                  <a:solidFill>
                    <a:srgbClr val="6B6E71"/>
                  </a:solidFill>
                  <a:cs typeface="Myriad Pro"/>
                </a:rPr>
                <a:t>Veterans </a:t>
              </a:r>
              <a:r>
                <a:rPr sz="1400" spc="5" dirty="0">
                  <a:solidFill>
                    <a:srgbClr val="6B6E71"/>
                  </a:solidFill>
                  <a:cs typeface="Myriad Pro"/>
                </a:rPr>
                <a:t>and </a:t>
              </a:r>
              <a:r>
                <a:rPr sz="1400" dirty="0">
                  <a:solidFill>
                    <a:srgbClr val="6B6E71"/>
                  </a:solidFill>
                  <a:cs typeface="Myriad Pro"/>
                </a:rPr>
                <a:t>the tax </a:t>
              </a:r>
              <a:r>
                <a:rPr sz="1400" spc="-10" dirty="0">
                  <a:solidFill>
                    <a:srgbClr val="6B6E71"/>
                  </a:solidFill>
                  <a:cs typeface="Myriad Pro"/>
                </a:rPr>
                <a:t>payer. </a:t>
              </a:r>
              <a:r>
                <a:rPr sz="1400" dirty="0">
                  <a:solidFill>
                    <a:srgbClr val="6B6E71"/>
                  </a:solidFill>
                  <a:cs typeface="Myriad Pro"/>
                </a:rPr>
                <a:t>Current  capabilities </a:t>
              </a:r>
              <a:r>
                <a:rPr sz="1400" spc="5" dirty="0">
                  <a:solidFill>
                    <a:srgbClr val="6B6E71"/>
                  </a:solidFill>
                  <a:cs typeface="Myriad Pro"/>
                </a:rPr>
                <a:t>do </a:t>
              </a:r>
              <a:r>
                <a:rPr sz="1400" dirty="0">
                  <a:solidFill>
                    <a:srgbClr val="6B6E71"/>
                  </a:solidFill>
                  <a:cs typeface="Myriad Pro"/>
                </a:rPr>
                <a:t>not allow </a:t>
              </a:r>
              <a:r>
                <a:rPr sz="1400" spc="-10" dirty="0">
                  <a:solidFill>
                    <a:srgbClr val="6B6E71"/>
                  </a:solidFill>
                  <a:cs typeface="Myriad Pro"/>
                </a:rPr>
                <a:t>LGY </a:t>
              </a:r>
              <a:r>
                <a:rPr sz="1400" spc="-5" dirty="0">
                  <a:solidFill>
                    <a:srgbClr val="6B6E71"/>
                  </a:solidFill>
                  <a:cs typeface="Myriad Pro"/>
                </a:rPr>
                <a:t>to </a:t>
              </a:r>
              <a:r>
                <a:rPr sz="1400" dirty="0" smtClean="0">
                  <a:solidFill>
                    <a:srgbClr val="6B6E71"/>
                  </a:solidFill>
                  <a:cs typeface="Myriad Pro"/>
                </a:rPr>
                <a:t>effectively </a:t>
              </a:r>
              <a:r>
                <a:rPr sz="1400" dirty="0">
                  <a:solidFill>
                    <a:srgbClr val="6B6E71"/>
                  </a:solidFill>
                  <a:cs typeface="Myriad Pro"/>
                </a:rPr>
                <a:t>provide </a:t>
              </a:r>
              <a:r>
                <a:rPr sz="1400" b="1" dirty="0">
                  <a:solidFill>
                    <a:srgbClr val="6B6E71"/>
                  </a:solidFill>
                  <a:cs typeface="Myriad Pro"/>
                </a:rPr>
                <a:t>process transparency </a:t>
              </a:r>
              <a:r>
                <a:rPr sz="1400" spc="5" dirty="0">
                  <a:solidFill>
                    <a:srgbClr val="6B6E71"/>
                  </a:solidFill>
                  <a:cs typeface="Myriad Pro"/>
                </a:rPr>
                <a:t>and  </a:t>
              </a:r>
              <a:r>
                <a:rPr sz="1400" b="1" dirty="0">
                  <a:solidFill>
                    <a:srgbClr val="6B6E71"/>
                  </a:solidFill>
                  <a:cs typeface="Myriad Pro"/>
                </a:rPr>
                <a:t>business intelligence solutions </a:t>
              </a:r>
              <a:r>
                <a:rPr sz="1400" dirty="0">
                  <a:solidFill>
                    <a:srgbClr val="6B6E71"/>
                  </a:solidFill>
                  <a:cs typeface="Myriad Pro"/>
                </a:rPr>
                <a:t>that  generate </a:t>
              </a:r>
              <a:r>
                <a:rPr sz="1400" b="1" dirty="0">
                  <a:solidFill>
                    <a:srgbClr val="6B6E71"/>
                  </a:solidFill>
                  <a:cs typeface="Myriad Pro"/>
                </a:rPr>
                <a:t>meaningful, evidence </a:t>
              </a:r>
              <a:r>
                <a:rPr sz="1400" b="1" spc="5" dirty="0">
                  <a:solidFill>
                    <a:srgbClr val="6B6E71"/>
                  </a:solidFill>
                  <a:cs typeface="Myriad Pro"/>
                </a:rPr>
                <a:t>based  </a:t>
              </a:r>
              <a:r>
                <a:rPr sz="1400" b="1" dirty="0">
                  <a:solidFill>
                    <a:srgbClr val="6B6E71"/>
                  </a:solidFill>
                  <a:cs typeface="Myriad Pro"/>
                </a:rPr>
                <a:t>insights </a:t>
              </a:r>
              <a:r>
                <a:rPr sz="1400" spc="-5" dirty="0">
                  <a:solidFill>
                    <a:srgbClr val="6B6E71"/>
                  </a:solidFill>
                  <a:cs typeface="Myriad Pro"/>
                </a:rPr>
                <a:t>to </a:t>
              </a:r>
              <a:r>
                <a:rPr sz="1400" dirty="0">
                  <a:solidFill>
                    <a:srgbClr val="6B6E71"/>
                  </a:solidFill>
                  <a:cs typeface="Myriad Pro"/>
                </a:rPr>
                <a:t>address these demands.</a:t>
              </a:r>
              <a:endParaRPr sz="1400" dirty="0">
                <a:cs typeface="Myriad Pro"/>
              </a:endParaRPr>
            </a:p>
          </p:txBody>
        </p:sp>
        <p:sp>
          <p:nvSpPr>
            <p:cNvPr id="18" name="object 436"/>
            <p:cNvSpPr>
              <a:spLocks noChangeAspect="1"/>
            </p:cNvSpPr>
            <p:nvPr/>
          </p:nvSpPr>
          <p:spPr>
            <a:xfrm>
              <a:off x="6937832" y="4464663"/>
              <a:ext cx="1575407" cy="14447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7024" y="2818222"/>
            <a:ext cx="8269776" cy="1444819"/>
            <a:chOff x="417024" y="2515302"/>
            <a:chExt cx="8269776" cy="1444819"/>
          </a:xfrm>
        </p:grpSpPr>
        <p:sp>
          <p:nvSpPr>
            <p:cNvPr id="19" name="object 437"/>
            <p:cNvSpPr txBox="1"/>
            <p:nvPr/>
          </p:nvSpPr>
          <p:spPr>
            <a:xfrm>
              <a:off x="2209800" y="2515302"/>
              <a:ext cx="6477000" cy="144481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1000"/>
                </a:lnSpc>
                <a:spcBef>
                  <a:spcPts val="600"/>
                </a:spcBef>
              </a:pPr>
              <a:r>
                <a:rPr lang="en-US" b="1" dirty="0" smtClean="0">
                  <a:solidFill>
                    <a:schemeClr val="accent1"/>
                  </a:solidFill>
                  <a:cs typeface="Myriad Pro"/>
                </a:rPr>
                <a:t>Automation</a:t>
              </a:r>
              <a:endParaRPr lang="en-US" b="1" dirty="0">
                <a:solidFill>
                  <a:schemeClr val="accent1"/>
                </a:solidFill>
                <a:cs typeface="Myriad Pro"/>
              </a:endParaRPr>
            </a:p>
            <a:p>
              <a:pPr marL="12700" marR="5080">
                <a:lnSpc>
                  <a:spcPct val="101000"/>
                </a:lnSpc>
                <a:spcBef>
                  <a:spcPts val="600"/>
                </a:spcBef>
              </a:pPr>
              <a:r>
                <a:rPr sz="1400" dirty="0" smtClean="0">
                  <a:solidFill>
                    <a:srgbClr val="6E6E6E"/>
                  </a:solidFill>
                  <a:cs typeface="Myriad Pro"/>
                </a:rPr>
                <a:t>The </a:t>
              </a:r>
              <a:r>
                <a:rPr sz="1400" spc="5" dirty="0">
                  <a:solidFill>
                    <a:srgbClr val="6E6E6E"/>
                  </a:solidFill>
                  <a:cs typeface="Myriad Pro"/>
                </a:rPr>
                <a:t>mortgage banking industry </a:t>
              </a:r>
              <a:r>
                <a:rPr sz="1400" dirty="0">
                  <a:solidFill>
                    <a:srgbClr val="6E6E6E"/>
                  </a:solidFill>
                  <a:cs typeface="Myriad Pro"/>
                </a:rPr>
                <a:t>has  focused </a:t>
              </a:r>
              <a:r>
                <a:rPr sz="1400" spc="5" dirty="0">
                  <a:solidFill>
                    <a:srgbClr val="6E6E6E"/>
                  </a:solidFill>
                  <a:cs typeface="Myriad Pro"/>
                </a:rPr>
                <a:t>on </a:t>
              </a:r>
              <a:r>
                <a:rPr sz="1400" dirty="0">
                  <a:solidFill>
                    <a:srgbClr val="6E6E6E"/>
                  </a:solidFill>
                  <a:cs typeface="Myriad Pro"/>
                </a:rPr>
                <a:t>lending process automation </a:t>
              </a:r>
              <a:r>
                <a:rPr sz="1400" spc="-5" dirty="0">
                  <a:solidFill>
                    <a:srgbClr val="6E6E6E"/>
                  </a:solidFill>
                  <a:cs typeface="Myriad Pro"/>
                </a:rPr>
                <a:t>to  </a:t>
              </a:r>
              <a:r>
                <a:rPr sz="1400" dirty="0">
                  <a:solidFill>
                    <a:srgbClr val="6E6E6E"/>
                  </a:solidFill>
                  <a:cs typeface="Myriad Pro"/>
                </a:rPr>
                <a:t>capitalize </a:t>
              </a:r>
              <a:r>
                <a:rPr sz="1400" spc="5" dirty="0">
                  <a:solidFill>
                    <a:srgbClr val="6E6E6E"/>
                  </a:solidFill>
                  <a:cs typeface="Myriad Pro"/>
                </a:rPr>
                <a:t>on </a:t>
              </a:r>
              <a:r>
                <a:rPr sz="1400" dirty="0">
                  <a:solidFill>
                    <a:srgbClr val="6E6E6E"/>
                  </a:solidFill>
                  <a:cs typeface="Myriad Pro"/>
                </a:rPr>
                <a:t>reduced time </a:t>
              </a:r>
              <a:r>
                <a:rPr sz="1400" spc="5" dirty="0">
                  <a:solidFill>
                    <a:srgbClr val="6E6E6E"/>
                  </a:solidFill>
                  <a:cs typeface="Myriad Pro"/>
                </a:rPr>
                <a:t>and </a:t>
              </a:r>
              <a:r>
                <a:rPr sz="1400" dirty="0">
                  <a:solidFill>
                    <a:srgbClr val="6E6E6E"/>
                  </a:solidFill>
                  <a:cs typeface="Myriad Pro"/>
                </a:rPr>
                <a:t>costs </a:t>
              </a:r>
              <a:r>
                <a:rPr sz="1400" spc="5" dirty="0">
                  <a:solidFill>
                    <a:srgbClr val="6E6E6E"/>
                  </a:solidFill>
                  <a:cs typeface="Myriad Pro"/>
                </a:rPr>
                <a:t>and  </a:t>
              </a:r>
              <a:r>
                <a:rPr sz="1400" dirty="0">
                  <a:solidFill>
                    <a:srgbClr val="6E6E6E"/>
                  </a:solidFill>
                  <a:cs typeface="Myriad Pro"/>
                </a:rPr>
                <a:t>increased </a:t>
              </a:r>
              <a:r>
                <a:rPr sz="1400" spc="-5" dirty="0">
                  <a:solidFill>
                    <a:srgbClr val="6E6E6E"/>
                  </a:solidFill>
                  <a:cs typeface="Myriad Pro"/>
                </a:rPr>
                <a:t>quality. </a:t>
              </a:r>
              <a:r>
                <a:rPr sz="1400" spc="-20" dirty="0">
                  <a:solidFill>
                    <a:srgbClr val="6E6E6E"/>
                  </a:solidFill>
                  <a:cs typeface="Myriad Pro"/>
                </a:rPr>
                <a:t>LGY’s </a:t>
              </a:r>
              <a:r>
                <a:rPr sz="1400" dirty="0">
                  <a:solidFill>
                    <a:srgbClr val="6E6E6E"/>
                  </a:solidFill>
                  <a:cs typeface="Myriad Pro"/>
                </a:rPr>
                <a:t>current operating  environment requires the use of </a:t>
              </a:r>
              <a:r>
                <a:rPr sz="1400" b="1" dirty="0">
                  <a:solidFill>
                    <a:srgbClr val="6E6E6E"/>
                  </a:solidFill>
                  <a:cs typeface="Myriad Pro"/>
                </a:rPr>
                <a:t>more than  </a:t>
              </a:r>
              <a:r>
                <a:rPr sz="1400" b="1" spc="5" dirty="0">
                  <a:solidFill>
                    <a:srgbClr val="6E6E6E"/>
                  </a:solidFill>
                  <a:cs typeface="Myriad Pro"/>
                </a:rPr>
                <a:t>20 legacy </a:t>
              </a:r>
              <a:r>
                <a:rPr sz="1400" b="1" dirty="0">
                  <a:solidFill>
                    <a:srgbClr val="6E6E6E"/>
                  </a:solidFill>
                  <a:cs typeface="Myriad Pro"/>
                </a:rPr>
                <a:t>systems</a:t>
              </a:r>
              <a:r>
                <a:rPr sz="1400" dirty="0">
                  <a:solidFill>
                    <a:srgbClr val="6E6E6E"/>
                  </a:solidFill>
                  <a:cs typeface="Myriad Pro"/>
                </a:rPr>
                <a:t>, representing</a:t>
              </a:r>
              <a:r>
                <a:rPr sz="1400" spc="-60" dirty="0">
                  <a:solidFill>
                    <a:srgbClr val="6E6E6E"/>
                  </a:solidFill>
                  <a:cs typeface="Myriad Pro"/>
                </a:rPr>
                <a:t> </a:t>
              </a:r>
              <a:r>
                <a:rPr sz="1400" dirty="0" smtClean="0">
                  <a:solidFill>
                    <a:srgbClr val="6E6E6E"/>
                  </a:solidFill>
                  <a:cs typeface="Myriad Pro"/>
                </a:rPr>
                <a:t>an</a:t>
              </a:r>
              <a:r>
                <a:rPr lang="en-US" sz="1400" dirty="0" smtClean="0">
                  <a:solidFill>
                    <a:srgbClr val="6E6E6E"/>
                  </a:solidFill>
                  <a:cs typeface="Myriad Pro"/>
                </a:rPr>
                <a:t> </a:t>
              </a:r>
              <a:r>
                <a:rPr lang="en-US" sz="1400" b="1" spc="5" dirty="0" smtClean="0">
                  <a:solidFill>
                    <a:srgbClr val="6E6E6E"/>
                  </a:solidFill>
                  <a:cs typeface="Myriad Pro"/>
                </a:rPr>
                <a:t>ineffi</a:t>
              </a:r>
              <a:r>
                <a:rPr sz="1400" b="1" spc="5" dirty="0">
                  <a:solidFill>
                    <a:srgbClr val="6E6E6E"/>
                  </a:solidFill>
                  <a:cs typeface="Myriad Pro"/>
                </a:rPr>
                <a:t>cient workflow </a:t>
              </a:r>
              <a:r>
                <a:rPr sz="1400" dirty="0">
                  <a:solidFill>
                    <a:srgbClr val="6E6E6E"/>
                  </a:solidFill>
                  <a:cs typeface="Myriad Pro"/>
                </a:rPr>
                <a:t>that </a:t>
              </a:r>
              <a:r>
                <a:rPr sz="1400" b="1" spc="5" dirty="0">
                  <a:solidFill>
                    <a:srgbClr val="6E6E6E"/>
                  </a:solidFill>
                  <a:cs typeface="Myriad Pro"/>
                </a:rPr>
                <a:t>hampers  </a:t>
              </a:r>
              <a:r>
                <a:rPr sz="1400" b="1" dirty="0">
                  <a:solidFill>
                    <a:srgbClr val="6E6E6E"/>
                  </a:solidFill>
                  <a:cs typeface="Myriad Pro"/>
                </a:rPr>
                <a:t>communication between stakeholders  </a:t>
              </a:r>
              <a:r>
                <a:rPr sz="1400" spc="5" dirty="0">
                  <a:solidFill>
                    <a:srgbClr val="6E6E6E"/>
                  </a:solidFill>
                  <a:cs typeface="Myriad Pro"/>
                </a:rPr>
                <a:t>and </a:t>
              </a:r>
              <a:r>
                <a:rPr sz="1400" b="1" spc="5" dirty="0">
                  <a:solidFill>
                    <a:srgbClr val="6E6E6E"/>
                  </a:solidFill>
                  <a:cs typeface="Myriad Pro"/>
                </a:rPr>
                <a:t>impedes </a:t>
              </a:r>
              <a:r>
                <a:rPr sz="1400" b="1" spc="-50" dirty="0">
                  <a:solidFill>
                    <a:srgbClr val="6E6E6E"/>
                  </a:solidFill>
                  <a:cs typeface="Myriad Pro"/>
                </a:rPr>
                <a:t>VA’s </a:t>
              </a:r>
              <a:r>
                <a:rPr sz="1400" b="1" dirty="0">
                  <a:solidFill>
                    <a:srgbClr val="6E6E6E"/>
                  </a:solidFill>
                  <a:cs typeface="Myriad Pro"/>
                </a:rPr>
                <a:t>ability </a:t>
              </a:r>
              <a:r>
                <a:rPr sz="1400" spc="-5" dirty="0">
                  <a:solidFill>
                    <a:srgbClr val="6E6E6E"/>
                  </a:solidFill>
                  <a:cs typeface="Myriad Pro"/>
                </a:rPr>
                <a:t>to </a:t>
              </a:r>
              <a:r>
                <a:rPr sz="1400" b="1" dirty="0">
                  <a:solidFill>
                    <a:srgbClr val="6E6E6E"/>
                  </a:solidFill>
                  <a:cs typeface="Myriad Pro"/>
                </a:rPr>
                <a:t>remain the  </a:t>
              </a:r>
              <a:r>
                <a:rPr sz="1400" b="1" spc="5" dirty="0">
                  <a:solidFill>
                    <a:srgbClr val="6E6E6E"/>
                  </a:solidFill>
                  <a:cs typeface="Myriad Pro"/>
                </a:rPr>
                <a:t>product </a:t>
              </a:r>
              <a:r>
                <a:rPr sz="1400" b="1" dirty="0">
                  <a:solidFill>
                    <a:srgbClr val="6E6E6E"/>
                  </a:solidFill>
                  <a:cs typeface="Myriad Pro"/>
                </a:rPr>
                <a:t>of choice for </a:t>
              </a:r>
              <a:r>
                <a:rPr sz="1400" b="1" spc="-5" dirty="0">
                  <a:solidFill>
                    <a:srgbClr val="6E6E6E"/>
                  </a:solidFill>
                  <a:cs typeface="Myriad Pro"/>
                </a:rPr>
                <a:t>Veteran</a:t>
              </a:r>
              <a:r>
                <a:rPr sz="1400" b="1" spc="-110" dirty="0">
                  <a:solidFill>
                    <a:srgbClr val="6E6E6E"/>
                  </a:solidFill>
                  <a:cs typeface="Myriad Pro"/>
                </a:rPr>
                <a:t> </a:t>
              </a:r>
              <a:r>
                <a:rPr sz="1400" b="1" dirty="0">
                  <a:solidFill>
                    <a:srgbClr val="6E6E6E"/>
                  </a:solidFill>
                  <a:cs typeface="Myriad Pro"/>
                </a:rPr>
                <a:t>borrowers.</a:t>
              </a:r>
              <a:endParaRPr sz="1400" dirty="0">
                <a:cs typeface="Myriad Pro"/>
              </a:endParaRPr>
            </a:p>
          </p:txBody>
        </p:sp>
        <p:sp>
          <p:nvSpPr>
            <p:cNvPr id="20" name="object 438"/>
            <p:cNvSpPr>
              <a:spLocks noChangeAspect="1"/>
            </p:cNvSpPr>
            <p:nvPr/>
          </p:nvSpPr>
          <p:spPr>
            <a:xfrm>
              <a:off x="417024" y="2515335"/>
              <a:ext cx="1592428" cy="14447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" name="object 445"/>
          <p:cNvSpPr txBox="1"/>
          <p:nvPr/>
        </p:nvSpPr>
        <p:spPr>
          <a:xfrm>
            <a:off x="417024" y="838200"/>
            <a:ext cx="8422176" cy="791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1000"/>
              </a:lnSpc>
              <a:spcBef>
                <a:spcPts val="600"/>
              </a:spcBef>
            </a:pPr>
            <a:r>
              <a:rPr lang="en-US" b="1" dirty="0" smtClean="0">
                <a:solidFill>
                  <a:schemeClr val="accent2"/>
                </a:solidFill>
                <a:cs typeface="Myriad Pro"/>
              </a:rPr>
              <a:t>Veteran Access to Benefits</a:t>
            </a:r>
            <a:endParaRPr lang="en-US" sz="1400" spc="5" dirty="0" smtClean="0">
              <a:solidFill>
                <a:schemeClr val="accent2"/>
              </a:solidFill>
              <a:cs typeface="Myriad Pro"/>
            </a:endParaRPr>
          </a:p>
          <a:p>
            <a:pPr marL="12700" marR="5080">
              <a:lnSpc>
                <a:spcPct val="101000"/>
              </a:lnSpc>
              <a:spcBef>
                <a:spcPts val="600"/>
              </a:spcBef>
            </a:pPr>
            <a:r>
              <a:rPr sz="1400" spc="5" dirty="0" smtClean="0">
                <a:solidFill>
                  <a:srgbClr val="6B6E71"/>
                </a:solidFill>
                <a:cs typeface="Myriad Pro"/>
              </a:rPr>
              <a:t>Demand </a:t>
            </a:r>
            <a:r>
              <a:rPr sz="1400" spc="-5" dirty="0">
                <a:solidFill>
                  <a:srgbClr val="6B6E71"/>
                </a:solidFill>
                <a:cs typeface="Myriad Pro"/>
              </a:rPr>
              <a:t>for </a:t>
            </a:r>
            <a:r>
              <a:rPr sz="1400" dirty="0">
                <a:solidFill>
                  <a:srgbClr val="6B6E71"/>
                </a:solidFill>
                <a:cs typeface="Myriad Pro"/>
              </a:rPr>
              <a:t>the </a:t>
            </a:r>
            <a:r>
              <a:rPr sz="1400" spc="-25" dirty="0">
                <a:solidFill>
                  <a:srgbClr val="6B6E71"/>
                </a:solidFill>
                <a:cs typeface="Myriad Pro"/>
              </a:rPr>
              <a:t>VA </a:t>
            </a:r>
            <a:r>
              <a:rPr sz="1400" dirty="0" smtClean="0">
                <a:solidFill>
                  <a:srgbClr val="6B6E71"/>
                </a:solidFill>
                <a:cs typeface="Myriad Pro"/>
              </a:rPr>
              <a:t>Guaranty </a:t>
            </a:r>
            <a:r>
              <a:rPr sz="1400" spc="-5" dirty="0">
                <a:solidFill>
                  <a:srgbClr val="6B6E71"/>
                </a:solidFill>
                <a:cs typeface="Myriad Pro"/>
              </a:rPr>
              <a:t>Program </a:t>
            </a:r>
            <a:r>
              <a:rPr sz="1400" dirty="0">
                <a:solidFill>
                  <a:srgbClr val="6B6E71"/>
                </a:solidFill>
                <a:cs typeface="Myriad Pro"/>
              </a:rPr>
              <a:t>has </a:t>
            </a:r>
            <a:r>
              <a:rPr sz="1400" spc="-5" dirty="0">
                <a:solidFill>
                  <a:srgbClr val="6B6E71"/>
                </a:solidFill>
                <a:cs typeface="Myriad Pro"/>
              </a:rPr>
              <a:t>grown </a:t>
            </a:r>
            <a:r>
              <a:rPr sz="1400" dirty="0">
                <a:solidFill>
                  <a:srgbClr val="6B6E71"/>
                </a:solidFill>
                <a:cs typeface="Myriad Pro"/>
              </a:rPr>
              <a:t>substantially  since </a:t>
            </a:r>
            <a:r>
              <a:rPr sz="1400" spc="-15" dirty="0">
                <a:solidFill>
                  <a:srgbClr val="6B6E71"/>
                </a:solidFill>
                <a:cs typeface="Myriad Pro"/>
              </a:rPr>
              <a:t>VALERI’s </a:t>
            </a:r>
            <a:r>
              <a:rPr sz="1400" dirty="0">
                <a:solidFill>
                  <a:srgbClr val="6B6E71"/>
                </a:solidFill>
                <a:cs typeface="Myriad Pro"/>
              </a:rPr>
              <a:t>deployment in</a:t>
            </a:r>
            <a:r>
              <a:rPr sz="1400" spc="-25" dirty="0">
                <a:solidFill>
                  <a:srgbClr val="6B6E71"/>
                </a:solidFill>
                <a:cs typeface="Myriad Pro"/>
              </a:rPr>
              <a:t> </a:t>
            </a:r>
            <a:r>
              <a:rPr sz="1400" dirty="0">
                <a:solidFill>
                  <a:srgbClr val="6B6E71"/>
                </a:solidFill>
                <a:cs typeface="Myriad Pro"/>
              </a:rPr>
              <a:t>2008.  Without </a:t>
            </a:r>
            <a:r>
              <a:rPr sz="1400" dirty="0" smtClean="0">
                <a:solidFill>
                  <a:srgbClr val="6B6E71"/>
                </a:solidFill>
                <a:cs typeface="Myriad Pro"/>
              </a:rPr>
              <a:t>modernization</a:t>
            </a:r>
            <a:r>
              <a:rPr sz="1400" spc="-5" dirty="0" smtClean="0">
                <a:solidFill>
                  <a:srgbClr val="6B6E71"/>
                </a:solidFill>
                <a:cs typeface="Myriad Pro"/>
              </a:rPr>
              <a:t>,  </a:t>
            </a:r>
            <a:r>
              <a:rPr sz="1400" spc="-10" dirty="0">
                <a:solidFill>
                  <a:srgbClr val="6B6E71"/>
                </a:solidFill>
                <a:cs typeface="Myriad Pro"/>
              </a:rPr>
              <a:t>LGY </a:t>
            </a:r>
            <a:r>
              <a:rPr sz="1400" b="1" spc="-5" dirty="0">
                <a:solidFill>
                  <a:srgbClr val="6B6E71"/>
                </a:solidFill>
                <a:cs typeface="Myriad Pro"/>
              </a:rPr>
              <a:t>will have di</a:t>
            </a:r>
            <a:r>
              <a:rPr lang="en-US" sz="1400" b="1" spc="-5" dirty="0">
                <a:solidFill>
                  <a:srgbClr val="6B6E71"/>
                </a:solidFill>
                <a:cs typeface="Myriad Pro"/>
              </a:rPr>
              <a:t>fficulty </a:t>
            </a:r>
            <a:r>
              <a:rPr sz="1400" b="1" spc="-5" dirty="0">
                <a:solidFill>
                  <a:srgbClr val="6B6E71"/>
                </a:solidFill>
                <a:cs typeface="Myriad Pro"/>
              </a:rPr>
              <a:t>supporting Veterans </a:t>
            </a:r>
            <a:r>
              <a:rPr sz="1400" spc="5" dirty="0">
                <a:solidFill>
                  <a:srgbClr val="6B6E71"/>
                </a:solidFill>
                <a:cs typeface="Myriad Pro"/>
              </a:rPr>
              <a:t>and </a:t>
            </a:r>
            <a:r>
              <a:rPr sz="1400" dirty="0" smtClean="0">
                <a:solidFill>
                  <a:srgbClr val="6B6E71"/>
                </a:solidFill>
                <a:cs typeface="Myriad Pro"/>
              </a:rPr>
              <a:t>their </a:t>
            </a:r>
            <a:r>
              <a:rPr sz="1400" b="1" dirty="0">
                <a:solidFill>
                  <a:srgbClr val="6B6E71"/>
                </a:solidFill>
                <a:cs typeface="Myriad Pro"/>
              </a:rPr>
              <a:t>growing volume of loan</a:t>
            </a:r>
            <a:r>
              <a:rPr sz="1400" b="1" spc="-45" dirty="0">
                <a:solidFill>
                  <a:srgbClr val="6B6E71"/>
                </a:solidFill>
                <a:cs typeface="Myriad Pro"/>
              </a:rPr>
              <a:t> </a:t>
            </a:r>
            <a:r>
              <a:rPr sz="1400" b="1" dirty="0">
                <a:solidFill>
                  <a:srgbClr val="6B6E71"/>
                </a:solidFill>
                <a:cs typeface="Myriad Pro"/>
              </a:rPr>
              <a:t>needs</a:t>
            </a:r>
            <a:r>
              <a:rPr sz="1400" dirty="0">
                <a:solidFill>
                  <a:srgbClr val="6B6E71"/>
                </a:solidFill>
                <a:cs typeface="Myriad Pro"/>
              </a:rPr>
              <a:t>.</a:t>
            </a:r>
            <a:endParaRPr sz="1400" dirty="0">
              <a:cs typeface="Myriad Pro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17024" y="1831770"/>
            <a:ext cx="8498376" cy="784830"/>
            <a:chOff x="417024" y="1826307"/>
            <a:chExt cx="8498376" cy="784830"/>
          </a:xfrm>
        </p:grpSpPr>
        <p:grpSp>
          <p:nvGrpSpPr>
            <p:cNvPr id="39" name="Group 38"/>
            <p:cNvGrpSpPr/>
            <p:nvPr/>
          </p:nvGrpSpPr>
          <p:grpSpPr>
            <a:xfrm>
              <a:off x="417024" y="1941723"/>
              <a:ext cx="2582696" cy="553998"/>
              <a:chOff x="417024" y="1958518"/>
              <a:chExt cx="2582696" cy="553998"/>
            </a:xfrm>
          </p:grpSpPr>
          <p:sp>
            <p:nvSpPr>
              <p:cNvPr id="26" name="object 444"/>
              <p:cNvSpPr/>
              <p:nvPr/>
            </p:nvSpPr>
            <p:spPr>
              <a:xfrm>
                <a:off x="417024" y="1998008"/>
                <a:ext cx="354379" cy="47501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2" name="object 443"/>
              <p:cNvSpPr txBox="1"/>
              <p:nvPr/>
            </p:nvSpPr>
            <p:spPr>
              <a:xfrm>
                <a:off x="998300" y="1958518"/>
                <a:ext cx="2001420" cy="553998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/>
                <a:r>
                  <a:rPr sz="1200" b="1" dirty="0">
                    <a:solidFill>
                      <a:schemeClr val="tx2"/>
                    </a:solidFill>
                    <a:latin typeface="Calibri"/>
                    <a:cs typeface="Calibri" panose="020F0502020204030204" pitchFamily="34" charset="0"/>
                  </a:rPr>
                  <a:t>740,000</a:t>
                </a:r>
                <a:r>
                  <a:rPr sz="1050" dirty="0">
                    <a:solidFill>
                      <a:srgbClr val="6E6E6E"/>
                    </a:solidFill>
                    <a:latin typeface="Calibri"/>
                    <a:cs typeface="Calibri" panose="020F0502020204030204" pitchFamily="34" charset="0"/>
                  </a:rPr>
                  <a:t> loans which equals</a:t>
                </a:r>
              </a:p>
              <a:p>
                <a:pPr marL="12700"/>
                <a:r>
                  <a:rPr sz="1200" b="1" dirty="0">
                    <a:solidFill>
                      <a:schemeClr val="tx2"/>
                    </a:solidFill>
                    <a:latin typeface="Calibri"/>
                    <a:cs typeface="Calibri" panose="020F0502020204030204" pitchFamily="34" charset="0"/>
                  </a:rPr>
                  <a:t>2,028</a:t>
                </a:r>
                <a:r>
                  <a:rPr sz="1050" dirty="0">
                    <a:solidFill>
                      <a:srgbClr val="6E6E6E"/>
                    </a:solidFill>
                    <a:latin typeface="Calibri"/>
                    <a:cs typeface="Calibri" panose="020F0502020204030204" pitchFamily="34" charset="0"/>
                  </a:rPr>
                  <a:t> loans per work day totaling</a:t>
                </a:r>
              </a:p>
              <a:p>
                <a:pPr marL="19685" indent="-7620"/>
                <a:r>
                  <a:rPr sz="1200" b="1" dirty="0">
                    <a:solidFill>
                      <a:schemeClr val="tx2"/>
                    </a:solidFill>
                    <a:latin typeface="Calibri"/>
                    <a:cs typeface="Calibri" panose="020F0502020204030204" pitchFamily="34" charset="0"/>
                  </a:rPr>
                  <a:t>$518 </a:t>
                </a:r>
                <a:r>
                  <a:rPr sz="1050" dirty="0">
                    <a:solidFill>
                      <a:srgbClr val="6E6E6E"/>
                    </a:solidFill>
                    <a:latin typeface="Calibri"/>
                    <a:cs typeface="Calibri" panose="020F0502020204030204" pitchFamily="34" charset="0"/>
                  </a:rPr>
                  <a:t>million </a:t>
                </a:r>
                <a:r>
                  <a:rPr sz="1050" dirty="0" smtClean="0">
                    <a:solidFill>
                      <a:srgbClr val="6E6E6E"/>
                    </a:solidFill>
                    <a:latin typeface="Calibri"/>
                    <a:cs typeface="Calibri" panose="020F0502020204030204" pitchFamily="34" charset="0"/>
                  </a:rPr>
                  <a:t>daily</a:t>
                </a:r>
                <a:endParaRPr sz="1050" dirty="0">
                  <a:solidFill>
                    <a:srgbClr val="6E6E6E"/>
                  </a:solidFill>
                  <a:latin typeface="Calibri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271210" y="1826307"/>
              <a:ext cx="2231549" cy="784830"/>
              <a:chOff x="3358002" y="1826307"/>
              <a:chExt cx="2231549" cy="784830"/>
            </a:xfrm>
          </p:grpSpPr>
          <p:sp>
            <p:nvSpPr>
              <p:cNvPr id="24" name="object 442"/>
              <p:cNvSpPr/>
              <p:nvPr/>
            </p:nvSpPr>
            <p:spPr>
              <a:xfrm>
                <a:off x="3358002" y="2034907"/>
                <a:ext cx="263716" cy="367631"/>
              </a:xfrm>
              <a:custGeom>
                <a:avLst/>
                <a:gdLst/>
                <a:ahLst/>
                <a:cxnLst/>
                <a:rect l="l" t="t" r="r" b="b"/>
                <a:pathLst>
                  <a:path w="191770" h="267335">
                    <a:moveTo>
                      <a:pt x="141804" y="126899"/>
                    </a:moveTo>
                    <a:lnTo>
                      <a:pt x="49508" y="126899"/>
                    </a:lnTo>
                    <a:lnTo>
                      <a:pt x="49508" y="266810"/>
                    </a:lnTo>
                    <a:lnTo>
                      <a:pt x="141804" y="266810"/>
                    </a:lnTo>
                    <a:lnTo>
                      <a:pt x="141804" y="126899"/>
                    </a:lnTo>
                    <a:close/>
                  </a:path>
                  <a:path w="191770" h="267335">
                    <a:moveTo>
                      <a:pt x="95656" y="0"/>
                    </a:moveTo>
                    <a:lnTo>
                      <a:pt x="0" y="126899"/>
                    </a:lnTo>
                    <a:lnTo>
                      <a:pt x="191313" y="126899"/>
                    </a:lnTo>
                    <a:lnTo>
                      <a:pt x="95656" y="0"/>
                    </a:lnTo>
                    <a:close/>
                  </a:path>
                </a:pathLst>
              </a:custGeom>
              <a:solidFill>
                <a:srgbClr val="0083B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663215" y="1826307"/>
                <a:ext cx="1926336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685" lvl="0">
                  <a:spcBef>
                    <a:spcPts val="600"/>
                  </a:spcBef>
                </a:pPr>
                <a:r>
                  <a:rPr lang="en-US" sz="1200" b="1" dirty="0">
                    <a:solidFill>
                      <a:schemeClr val="accent2"/>
                    </a:solidFill>
                    <a:cs typeface="Calibri" panose="020F0502020204030204" pitchFamily="34" charset="0"/>
                  </a:rPr>
                  <a:t>370% </a:t>
                </a:r>
                <a:r>
                  <a:rPr lang="en-US" sz="1200" b="1" dirty="0" smtClean="0">
                    <a:solidFill>
                      <a:schemeClr val="accent2"/>
                    </a:solidFill>
                    <a:cs typeface="Calibri" panose="020F0502020204030204" pitchFamily="34" charset="0"/>
                  </a:rPr>
                  <a:t>increase </a:t>
                </a:r>
                <a:r>
                  <a:rPr lang="en-US" sz="1050" dirty="0" smtClean="0">
                    <a:solidFill>
                      <a:srgbClr val="6E6E6E"/>
                    </a:solidFill>
                    <a:cs typeface="Calibri" panose="020F0502020204030204" pitchFamily="34" charset="0"/>
                  </a:rPr>
                  <a:t>in </a:t>
                </a:r>
                <a:r>
                  <a:rPr lang="en-US" sz="1050" dirty="0">
                    <a:solidFill>
                      <a:srgbClr val="6E6E6E"/>
                    </a:solidFill>
                    <a:cs typeface="Calibri" panose="020F0502020204030204" pitchFamily="34" charset="0"/>
                  </a:rPr>
                  <a:t>loan originations since </a:t>
                </a:r>
                <a:r>
                  <a:rPr lang="en-US" sz="1050" dirty="0" smtClean="0">
                    <a:solidFill>
                      <a:srgbClr val="6E6E6E"/>
                    </a:solidFill>
                    <a:cs typeface="Calibri" panose="020F0502020204030204" pitchFamily="34" charset="0"/>
                  </a:rPr>
                  <a:t>FY07</a:t>
                </a:r>
                <a:endParaRPr lang="en-US" sz="1050" dirty="0">
                  <a:solidFill>
                    <a:srgbClr val="6E6E6E"/>
                  </a:solidFill>
                  <a:cs typeface="Calibri" panose="020F0502020204030204" pitchFamily="34" charset="0"/>
                </a:endParaRPr>
              </a:p>
              <a:p>
                <a:pPr marL="19685" lvl="0"/>
                <a:r>
                  <a:rPr lang="en-US" sz="1200" b="1" dirty="0" smtClean="0">
                    <a:solidFill>
                      <a:schemeClr val="accent2"/>
                    </a:solidFill>
                    <a:cs typeface="Calibri" panose="020F0502020204030204" pitchFamily="34" charset="0"/>
                  </a:rPr>
                  <a:t>380,437 Purchase </a:t>
                </a:r>
                <a:r>
                  <a:rPr lang="en-US" sz="1200" b="1" dirty="0">
                    <a:solidFill>
                      <a:schemeClr val="accent2"/>
                    </a:solidFill>
                    <a:cs typeface="Calibri" panose="020F0502020204030204" pitchFamily="34" charset="0"/>
                  </a:rPr>
                  <a:t>loans</a:t>
                </a:r>
              </a:p>
              <a:p>
                <a:pPr marL="19685" lvl="0"/>
                <a:r>
                  <a:rPr lang="en-US" sz="1050" dirty="0">
                    <a:solidFill>
                      <a:srgbClr val="6E6E6E"/>
                    </a:solidFill>
                    <a:cs typeface="Calibri" panose="020F0502020204030204" pitchFamily="34" charset="0"/>
                  </a:rPr>
                  <a:t>originated in FY17 alone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774249" y="1826307"/>
              <a:ext cx="3141151" cy="784830"/>
              <a:chOff x="6079691" y="1826307"/>
              <a:chExt cx="3141151" cy="784830"/>
            </a:xfrm>
          </p:grpSpPr>
          <p:sp>
            <p:nvSpPr>
              <p:cNvPr id="22" name="object 440"/>
              <p:cNvSpPr/>
              <p:nvPr/>
            </p:nvSpPr>
            <p:spPr>
              <a:xfrm>
                <a:off x="6079691" y="1996294"/>
                <a:ext cx="326724" cy="44485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553200" y="1826307"/>
                <a:ext cx="2667642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9685" lvl="0">
                  <a:spcBef>
                    <a:spcPts val="600"/>
                  </a:spcBef>
                </a:pPr>
                <a:r>
                  <a:rPr lang="en-US" sz="1200" b="1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$22 billion</a:t>
                </a:r>
              </a:p>
              <a:p>
                <a:pPr marL="19685" lvl="0"/>
                <a:r>
                  <a:rPr lang="en-US" sz="1050" dirty="0">
                    <a:solidFill>
                      <a:srgbClr val="6E6E6E"/>
                    </a:solidFill>
                    <a:cs typeface="Calibri" panose="020F0502020204030204" pitchFamily="34" charset="0"/>
                  </a:rPr>
                  <a:t>avoided claims since VALERI inception, or a</a:t>
                </a:r>
              </a:p>
              <a:p>
                <a:pPr marL="19685" lvl="0"/>
                <a:r>
                  <a:rPr lang="en-US" sz="1200" b="1" dirty="0">
                    <a:solidFill>
                      <a:schemeClr val="tx2"/>
                    </a:solidFill>
                    <a:cs typeface="Calibri" panose="020F0502020204030204" pitchFamily="34" charset="0"/>
                  </a:rPr>
                  <a:t>9 percent average increase</a:t>
                </a:r>
              </a:p>
              <a:p>
                <a:pPr marL="19685" lvl="0"/>
                <a:r>
                  <a:rPr lang="en-US" sz="1050" dirty="0">
                    <a:solidFill>
                      <a:srgbClr val="6E6E6E"/>
                    </a:solidFill>
                    <a:cs typeface="Calibri" panose="020F0502020204030204" pitchFamily="34" charset="0"/>
                  </a:rPr>
                  <a:t>in avoided claims each year since </a:t>
                </a:r>
                <a:r>
                  <a:rPr lang="en-US" sz="1050" dirty="0" smtClean="0">
                    <a:solidFill>
                      <a:srgbClr val="6E6E6E"/>
                    </a:solidFill>
                    <a:cs typeface="Calibri" panose="020F0502020204030204" pitchFamily="34" charset="0"/>
                  </a:rPr>
                  <a:t>FY09</a:t>
                </a:r>
                <a:endParaRPr lang="en-US" sz="1050" dirty="0">
                  <a:solidFill>
                    <a:srgbClr val="6E6E6E"/>
                  </a:solidFill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03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VALERI Redesign Guiding Principles and Goals 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 bwMode="gray">
          <a:xfrm>
            <a:off x="2563047" y="1610488"/>
            <a:ext cx="1289050" cy="1289050"/>
          </a:xfrm>
          <a:prstGeom prst="ellipse">
            <a:avLst/>
          </a:prstGeom>
          <a:solidFill>
            <a:srgbClr val="0083BE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83BE"/>
              </a:solidFill>
              <a:effectLst/>
              <a:uLnTx/>
              <a:uFillTx/>
            </a:endParaRPr>
          </a:p>
        </p:txBody>
      </p:sp>
      <p:sp>
        <p:nvSpPr>
          <p:cNvPr id="96" name="Oval 95"/>
          <p:cNvSpPr/>
          <p:nvPr/>
        </p:nvSpPr>
        <p:spPr bwMode="gray">
          <a:xfrm>
            <a:off x="5005379" y="1610488"/>
            <a:ext cx="1289050" cy="1289050"/>
          </a:xfrm>
          <a:prstGeom prst="ellipse">
            <a:avLst/>
          </a:prstGeom>
          <a:solidFill>
            <a:srgbClr val="003F7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83BE"/>
              </a:solidFill>
              <a:effectLst/>
              <a:uLnTx/>
              <a:uFillTx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3914405" y="2971640"/>
            <a:ext cx="1029786" cy="1029787"/>
            <a:chOff x="3129191" y="3007784"/>
            <a:chExt cx="1298602" cy="1298603"/>
          </a:xfrm>
        </p:grpSpPr>
        <p:sp>
          <p:nvSpPr>
            <p:cNvPr id="98" name="Circular Arrow 97"/>
            <p:cNvSpPr/>
            <p:nvPr/>
          </p:nvSpPr>
          <p:spPr bwMode="gray">
            <a:xfrm rot="12077692" flipH="1">
              <a:off x="3129191" y="3007784"/>
              <a:ext cx="1298601" cy="1298601"/>
            </a:xfrm>
            <a:prstGeom prst="circularArrow">
              <a:avLst>
                <a:gd name="adj1" fmla="val 9606"/>
                <a:gd name="adj2" fmla="val 26153"/>
                <a:gd name="adj3" fmla="val 20695957"/>
                <a:gd name="adj4" fmla="val 14043593"/>
                <a:gd name="adj5" fmla="val 4505"/>
              </a:avLst>
            </a:prstGeom>
            <a:solidFill>
              <a:srgbClr val="0083BE">
                <a:lumMod val="75000"/>
              </a:srgb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Circular Arrow 98"/>
            <p:cNvSpPr/>
            <p:nvPr/>
          </p:nvSpPr>
          <p:spPr bwMode="gray">
            <a:xfrm rot="19277692" flipH="1">
              <a:off x="3129192" y="3007785"/>
              <a:ext cx="1298601" cy="1298600"/>
            </a:xfrm>
            <a:prstGeom prst="circularArrow">
              <a:avLst>
                <a:gd name="adj1" fmla="val 9606"/>
                <a:gd name="adj2" fmla="val 26153"/>
                <a:gd name="adj3" fmla="val 20695957"/>
                <a:gd name="adj4" fmla="val 14043593"/>
                <a:gd name="adj5" fmla="val 4505"/>
              </a:avLst>
            </a:prstGeom>
            <a:solidFill>
              <a:srgbClr val="0083BE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Circular Arrow 99"/>
            <p:cNvSpPr/>
            <p:nvPr/>
          </p:nvSpPr>
          <p:spPr bwMode="gray">
            <a:xfrm rot="4877692" flipH="1">
              <a:off x="3129192" y="3007786"/>
              <a:ext cx="1298601" cy="1298601"/>
            </a:xfrm>
            <a:prstGeom prst="circularArrow">
              <a:avLst>
                <a:gd name="adj1" fmla="val 9606"/>
                <a:gd name="adj2" fmla="val 26153"/>
                <a:gd name="adj3" fmla="val 20695957"/>
                <a:gd name="adj4" fmla="val 14043593"/>
                <a:gd name="adj5" fmla="val 4505"/>
              </a:avLst>
            </a:prstGeom>
            <a:solidFill>
              <a:srgbClr val="003F7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Oval 100"/>
          <p:cNvSpPr/>
          <p:nvPr/>
        </p:nvSpPr>
        <p:spPr bwMode="gray">
          <a:xfrm>
            <a:off x="3784772" y="4741185"/>
            <a:ext cx="1289050" cy="1289050"/>
          </a:xfrm>
          <a:prstGeom prst="ellipse">
            <a:avLst/>
          </a:prstGeom>
          <a:solidFill>
            <a:srgbClr val="0083BE">
              <a:lumMod val="75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83BE"/>
              </a:solidFill>
              <a:effectLst/>
              <a:uLnTx/>
              <a:uFillTx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331983" y="1257612"/>
            <a:ext cx="17511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</a:rPr>
              <a:t>Automate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774316" y="1257612"/>
            <a:ext cx="17511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</a:rPr>
              <a:t>Collaborate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553709" y="4382243"/>
            <a:ext cx="175117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</a:rPr>
              <a:t>Evaluate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41544" y="1681028"/>
            <a:ext cx="236073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Complete overhaul of currently deployed servicing system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Expands the footprint of loan origination, property acquisition, and oversight functions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Improves performance efficiency through automated processing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2688624" y="1736065"/>
            <a:ext cx="1037896" cy="1037895"/>
            <a:chOff x="2344057" y="4913086"/>
            <a:chExt cx="1371601" cy="1371600"/>
          </a:xfrm>
          <a:solidFill>
            <a:srgbClr val="FFFFFF"/>
          </a:solidFill>
        </p:grpSpPr>
        <p:sp>
          <p:nvSpPr>
            <p:cNvPr id="107" name="Circular Arrow 106"/>
            <p:cNvSpPr/>
            <p:nvPr/>
          </p:nvSpPr>
          <p:spPr bwMode="gray">
            <a:xfrm>
              <a:off x="2344057" y="4913086"/>
              <a:ext cx="1371600" cy="1371600"/>
            </a:xfrm>
            <a:prstGeom prst="circularArrow">
              <a:avLst>
                <a:gd name="adj1" fmla="val 2496"/>
                <a:gd name="adj2" fmla="val 605571"/>
                <a:gd name="adj3" fmla="val 20663985"/>
                <a:gd name="adj4" fmla="val 10800000"/>
                <a:gd name="adj5" fmla="val 7497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Circular Arrow 107"/>
            <p:cNvSpPr/>
            <p:nvPr/>
          </p:nvSpPr>
          <p:spPr bwMode="gray">
            <a:xfrm rot="10800000">
              <a:off x="2344058" y="4913086"/>
              <a:ext cx="1371600" cy="1371600"/>
            </a:xfrm>
            <a:prstGeom prst="circularArrow">
              <a:avLst>
                <a:gd name="adj1" fmla="val 2496"/>
                <a:gd name="adj2" fmla="val 605571"/>
                <a:gd name="adj3" fmla="val 20663985"/>
                <a:gd name="adj4" fmla="val 10800000"/>
                <a:gd name="adj5" fmla="val 7497"/>
              </a:avLst>
            </a:pr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9" name="Isosceles Triangle 108"/>
          <p:cNvSpPr/>
          <p:nvPr/>
        </p:nvSpPr>
        <p:spPr bwMode="gray">
          <a:xfrm rot="18900000">
            <a:off x="3722361" y="2901834"/>
            <a:ext cx="271083" cy="165100"/>
          </a:xfrm>
          <a:prstGeom prst="triangle">
            <a:avLst/>
          </a:prstGeom>
          <a:solidFill>
            <a:srgbClr val="0083BE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83BE"/>
              </a:solidFill>
              <a:effectLst/>
              <a:uLnTx/>
              <a:uFillTx/>
            </a:endParaRPr>
          </a:p>
        </p:txBody>
      </p:sp>
      <p:sp>
        <p:nvSpPr>
          <p:cNvPr id="110" name="Isosceles Triangle 109"/>
          <p:cNvSpPr/>
          <p:nvPr/>
        </p:nvSpPr>
        <p:spPr bwMode="gray">
          <a:xfrm rot="2700000" flipH="1">
            <a:off x="4869838" y="2901834"/>
            <a:ext cx="271083" cy="165100"/>
          </a:xfrm>
          <a:prstGeom prst="triangle">
            <a:avLst/>
          </a:prstGeom>
          <a:solidFill>
            <a:srgbClr val="003F7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83BE"/>
              </a:solidFill>
              <a:effectLst/>
              <a:uLnTx/>
              <a:uFillTx/>
            </a:endParaRPr>
          </a:p>
        </p:txBody>
      </p:sp>
      <p:sp>
        <p:nvSpPr>
          <p:cNvPr id="111" name="Isosceles Triangle 110"/>
          <p:cNvSpPr/>
          <p:nvPr/>
        </p:nvSpPr>
        <p:spPr bwMode="gray">
          <a:xfrm rot="10800000" flipH="1">
            <a:off x="4293755" y="4125054"/>
            <a:ext cx="271083" cy="165100"/>
          </a:xfrm>
          <a:prstGeom prst="triangle">
            <a:avLst/>
          </a:prstGeom>
          <a:solidFill>
            <a:srgbClr val="0083BE">
              <a:lumMod val="75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83BE"/>
              </a:solidFill>
              <a:effectLst/>
              <a:uLnTx/>
              <a:uFillTx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248236" y="1804696"/>
            <a:ext cx="803336" cy="778715"/>
            <a:chOff x="5391498" y="2290038"/>
            <a:chExt cx="803336" cy="778715"/>
          </a:xfrm>
        </p:grpSpPr>
        <p:sp>
          <p:nvSpPr>
            <p:cNvPr id="113" name="Oval 112"/>
            <p:cNvSpPr/>
            <p:nvPr/>
          </p:nvSpPr>
          <p:spPr bwMode="gray">
            <a:xfrm>
              <a:off x="5477848" y="2425037"/>
              <a:ext cx="630637" cy="630637"/>
            </a:xfrm>
            <a:prstGeom prst="ellipse">
              <a:avLst/>
            </a:prstGeom>
            <a:noFill/>
            <a:ln w="190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391498" y="2290038"/>
              <a:ext cx="803336" cy="778715"/>
              <a:chOff x="5391498" y="2290038"/>
              <a:chExt cx="803336" cy="778715"/>
            </a:xfrm>
          </p:grpSpPr>
          <p:sp>
            <p:nvSpPr>
              <p:cNvPr id="115" name="Freeform 114"/>
              <p:cNvSpPr/>
              <p:nvPr/>
            </p:nvSpPr>
            <p:spPr bwMode="gray">
              <a:xfrm>
                <a:off x="5690583" y="2290038"/>
                <a:ext cx="205166" cy="292245"/>
              </a:xfrm>
              <a:custGeom>
                <a:avLst/>
                <a:gdLst>
                  <a:gd name="connsiteX0" fmla="*/ 102583 w 205166"/>
                  <a:gd name="connsiteY0" fmla="*/ 0 h 292245"/>
                  <a:gd name="connsiteX1" fmla="*/ 176649 w 205166"/>
                  <a:gd name="connsiteY1" fmla="*/ 74066 h 292245"/>
                  <a:gd name="connsiteX2" fmla="*/ 154956 w 205166"/>
                  <a:gd name="connsiteY2" fmla="*/ 126439 h 292245"/>
                  <a:gd name="connsiteX3" fmla="*/ 141381 w 205166"/>
                  <a:gd name="connsiteY3" fmla="*/ 135591 h 292245"/>
                  <a:gd name="connsiteX4" fmla="*/ 142513 w 205166"/>
                  <a:gd name="connsiteY4" fmla="*/ 135881 h 292245"/>
                  <a:gd name="connsiteX5" fmla="*/ 205166 w 205166"/>
                  <a:gd name="connsiteY5" fmla="*/ 255665 h 292245"/>
                  <a:gd name="connsiteX6" fmla="*/ 203082 w 205166"/>
                  <a:gd name="connsiteY6" fmla="*/ 281864 h 292245"/>
                  <a:gd name="connsiteX7" fmla="*/ 200539 w 205166"/>
                  <a:gd name="connsiteY7" fmla="*/ 292245 h 292245"/>
                  <a:gd name="connsiteX8" fmla="*/ 4627 w 205166"/>
                  <a:gd name="connsiteY8" fmla="*/ 292245 h 292245"/>
                  <a:gd name="connsiteX9" fmla="*/ 2084 w 205166"/>
                  <a:gd name="connsiteY9" fmla="*/ 281864 h 292245"/>
                  <a:gd name="connsiteX10" fmla="*/ 0 w 205166"/>
                  <a:gd name="connsiteY10" fmla="*/ 255665 h 292245"/>
                  <a:gd name="connsiteX11" fmla="*/ 62653 w 205166"/>
                  <a:gd name="connsiteY11" fmla="*/ 135881 h 292245"/>
                  <a:gd name="connsiteX12" fmla="*/ 63786 w 205166"/>
                  <a:gd name="connsiteY12" fmla="*/ 135591 h 292245"/>
                  <a:gd name="connsiteX13" fmla="*/ 50211 w 205166"/>
                  <a:gd name="connsiteY13" fmla="*/ 126439 h 292245"/>
                  <a:gd name="connsiteX14" fmla="*/ 28517 w 205166"/>
                  <a:gd name="connsiteY14" fmla="*/ 74066 h 292245"/>
                  <a:gd name="connsiteX15" fmla="*/ 102583 w 205166"/>
                  <a:gd name="connsiteY15" fmla="*/ 0 h 292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166" h="292245">
                    <a:moveTo>
                      <a:pt x="102583" y="0"/>
                    </a:moveTo>
                    <a:cubicBezTo>
                      <a:pt x="143489" y="0"/>
                      <a:pt x="176649" y="33160"/>
                      <a:pt x="176649" y="74066"/>
                    </a:cubicBezTo>
                    <a:cubicBezTo>
                      <a:pt x="176649" y="94519"/>
                      <a:pt x="168359" y="113036"/>
                      <a:pt x="154956" y="126439"/>
                    </a:cubicBezTo>
                    <a:lnTo>
                      <a:pt x="141381" y="135591"/>
                    </a:lnTo>
                    <a:lnTo>
                      <a:pt x="142513" y="135881"/>
                    </a:lnTo>
                    <a:cubicBezTo>
                      <a:pt x="179332" y="155616"/>
                      <a:pt x="205166" y="201817"/>
                      <a:pt x="205166" y="255665"/>
                    </a:cubicBezTo>
                    <a:cubicBezTo>
                      <a:pt x="205166" y="264639"/>
                      <a:pt x="204449" y="273402"/>
                      <a:pt x="203082" y="281864"/>
                    </a:cubicBezTo>
                    <a:lnTo>
                      <a:pt x="200539" y="292245"/>
                    </a:lnTo>
                    <a:lnTo>
                      <a:pt x="4627" y="292245"/>
                    </a:lnTo>
                    <a:lnTo>
                      <a:pt x="2084" y="281864"/>
                    </a:lnTo>
                    <a:cubicBezTo>
                      <a:pt x="717" y="273402"/>
                      <a:pt x="0" y="264639"/>
                      <a:pt x="0" y="255665"/>
                    </a:cubicBezTo>
                    <a:cubicBezTo>
                      <a:pt x="0" y="201817"/>
                      <a:pt x="25834" y="155616"/>
                      <a:pt x="62653" y="135881"/>
                    </a:cubicBezTo>
                    <a:lnTo>
                      <a:pt x="63786" y="135591"/>
                    </a:lnTo>
                    <a:lnTo>
                      <a:pt x="50211" y="126439"/>
                    </a:lnTo>
                    <a:cubicBezTo>
                      <a:pt x="36807" y="113036"/>
                      <a:pt x="28517" y="94519"/>
                      <a:pt x="28517" y="74066"/>
                    </a:cubicBezTo>
                    <a:cubicBezTo>
                      <a:pt x="28517" y="33160"/>
                      <a:pt x="61677" y="0"/>
                      <a:pt x="102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algn="ctr">
                <a:solidFill>
                  <a:srgbClr val="003F72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 bwMode="gray">
              <a:xfrm>
                <a:off x="5391498" y="2771398"/>
                <a:ext cx="205166" cy="292245"/>
              </a:xfrm>
              <a:custGeom>
                <a:avLst/>
                <a:gdLst>
                  <a:gd name="connsiteX0" fmla="*/ 102583 w 205166"/>
                  <a:gd name="connsiteY0" fmla="*/ 0 h 292245"/>
                  <a:gd name="connsiteX1" fmla="*/ 176649 w 205166"/>
                  <a:gd name="connsiteY1" fmla="*/ 74066 h 292245"/>
                  <a:gd name="connsiteX2" fmla="*/ 154956 w 205166"/>
                  <a:gd name="connsiteY2" fmla="*/ 126439 h 292245"/>
                  <a:gd name="connsiteX3" fmla="*/ 141381 w 205166"/>
                  <a:gd name="connsiteY3" fmla="*/ 135591 h 292245"/>
                  <a:gd name="connsiteX4" fmla="*/ 142513 w 205166"/>
                  <a:gd name="connsiteY4" fmla="*/ 135881 h 292245"/>
                  <a:gd name="connsiteX5" fmla="*/ 205166 w 205166"/>
                  <a:gd name="connsiteY5" fmla="*/ 255665 h 292245"/>
                  <a:gd name="connsiteX6" fmla="*/ 203082 w 205166"/>
                  <a:gd name="connsiteY6" fmla="*/ 281864 h 292245"/>
                  <a:gd name="connsiteX7" fmla="*/ 200539 w 205166"/>
                  <a:gd name="connsiteY7" fmla="*/ 292245 h 292245"/>
                  <a:gd name="connsiteX8" fmla="*/ 4627 w 205166"/>
                  <a:gd name="connsiteY8" fmla="*/ 292245 h 292245"/>
                  <a:gd name="connsiteX9" fmla="*/ 2084 w 205166"/>
                  <a:gd name="connsiteY9" fmla="*/ 281864 h 292245"/>
                  <a:gd name="connsiteX10" fmla="*/ 0 w 205166"/>
                  <a:gd name="connsiteY10" fmla="*/ 255665 h 292245"/>
                  <a:gd name="connsiteX11" fmla="*/ 62653 w 205166"/>
                  <a:gd name="connsiteY11" fmla="*/ 135881 h 292245"/>
                  <a:gd name="connsiteX12" fmla="*/ 63786 w 205166"/>
                  <a:gd name="connsiteY12" fmla="*/ 135591 h 292245"/>
                  <a:gd name="connsiteX13" fmla="*/ 50211 w 205166"/>
                  <a:gd name="connsiteY13" fmla="*/ 126439 h 292245"/>
                  <a:gd name="connsiteX14" fmla="*/ 28517 w 205166"/>
                  <a:gd name="connsiteY14" fmla="*/ 74066 h 292245"/>
                  <a:gd name="connsiteX15" fmla="*/ 102583 w 205166"/>
                  <a:gd name="connsiteY15" fmla="*/ 0 h 292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166" h="292245">
                    <a:moveTo>
                      <a:pt x="102583" y="0"/>
                    </a:moveTo>
                    <a:cubicBezTo>
                      <a:pt x="143489" y="0"/>
                      <a:pt x="176649" y="33160"/>
                      <a:pt x="176649" y="74066"/>
                    </a:cubicBezTo>
                    <a:cubicBezTo>
                      <a:pt x="176649" y="94519"/>
                      <a:pt x="168359" y="113036"/>
                      <a:pt x="154956" y="126439"/>
                    </a:cubicBezTo>
                    <a:lnTo>
                      <a:pt x="141381" y="135591"/>
                    </a:lnTo>
                    <a:lnTo>
                      <a:pt x="142513" y="135881"/>
                    </a:lnTo>
                    <a:cubicBezTo>
                      <a:pt x="179332" y="155616"/>
                      <a:pt x="205166" y="201817"/>
                      <a:pt x="205166" y="255665"/>
                    </a:cubicBezTo>
                    <a:cubicBezTo>
                      <a:pt x="205166" y="264639"/>
                      <a:pt x="204449" y="273402"/>
                      <a:pt x="203082" y="281864"/>
                    </a:cubicBezTo>
                    <a:lnTo>
                      <a:pt x="200539" y="292245"/>
                    </a:lnTo>
                    <a:lnTo>
                      <a:pt x="4627" y="292245"/>
                    </a:lnTo>
                    <a:lnTo>
                      <a:pt x="2084" y="281864"/>
                    </a:lnTo>
                    <a:cubicBezTo>
                      <a:pt x="717" y="273402"/>
                      <a:pt x="0" y="264639"/>
                      <a:pt x="0" y="255665"/>
                    </a:cubicBezTo>
                    <a:cubicBezTo>
                      <a:pt x="0" y="201817"/>
                      <a:pt x="25834" y="155616"/>
                      <a:pt x="62653" y="135881"/>
                    </a:cubicBezTo>
                    <a:lnTo>
                      <a:pt x="63786" y="135591"/>
                    </a:lnTo>
                    <a:lnTo>
                      <a:pt x="50211" y="126439"/>
                    </a:lnTo>
                    <a:cubicBezTo>
                      <a:pt x="36807" y="113036"/>
                      <a:pt x="28517" y="94519"/>
                      <a:pt x="28517" y="74066"/>
                    </a:cubicBezTo>
                    <a:cubicBezTo>
                      <a:pt x="28517" y="33160"/>
                      <a:pt x="61677" y="0"/>
                      <a:pt x="102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algn="ctr">
                <a:solidFill>
                  <a:srgbClr val="003F72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 bwMode="gray">
              <a:xfrm>
                <a:off x="5989668" y="2776508"/>
                <a:ext cx="205166" cy="292245"/>
              </a:xfrm>
              <a:custGeom>
                <a:avLst/>
                <a:gdLst>
                  <a:gd name="connsiteX0" fmla="*/ 102583 w 205166"/>
                  <a:gd name="connsiteY0" fmla="*/ 0 h 292245"/>
                  <a:gd name="connsiteX1" fmla="*/ 176649 w 205166"/>
                  <a:gd name="connsiteY1" fmla="*/ 74066 h 292245"/>
                  <a:gd name="connsiteX2" fmla="*/ 154956 w 205166"/>
                  <a:gd name="connsiteY2" fmla="*/ 126439 h 292245"/>
                  <a:gd name="connsiteX3" fmla="*/ 141381 w 205166"/>
                  <a:gd name="connsiteY3" fmla="*/ 135591 h 292245"/>
                  <a:gd name="connsiteX4" fmla="*/ 142513 w 205166"/>
                  <a:gd name="connsiteY4" fmla="*/ 135881 h 292245"/>
                  <a:gd name="connsiteX5" fmla="*/ 205166 w 205166"/>
                  <a:gd name="connsiteY5" fmla="*/ 255665 h 292245"/>
                  <a:gd name="connsiteX6" fmla="*/ 203082 w 205166"/>
                  <a:gd name="connsiteY6" fmla="*/ 281864 h 292245"/>
                  <a:gd name="connsiteX7" fmla="*/ 200539 w 205166"/>
                  <a:gd name="connsiteY7" fmla="*/ 292245 h 292245"/>
                  <a:gd name="connsiteX8" fmla="*/ 4627 w 205166"/>
                  <a:gd name="connsiteY8" fmla="*/ 292245 h 292245"/>
                  <a:gd name="connsiteX9" fmla="*/ 2084 w 205166"/>
                  <a:gd name="connsiteY9" fmla="*/ 281864 h 292245"/>
                  <a:gd name="connsiteX10" fmla="*/ 0 w 205166"/>
                  <a:gd name="connsiteY10" fmla="*/ 255665 h 292245"/>
                  <a:gd name="connsiteX11" fmla="*/ 62653 w 205166"/>
                  <a:gd name="connsiteY11" fmla="*/ 135881 h 292245"/>
                  <a:gd name="connsiteX12" fmla="*/ 63786 w 205166"/>
                  <a:gd name="connsiteY12" fmla="*/ 135591 h 292245"/>
                  <a:gd name="connsiteX13" fmla="*/ 50211 w 205166"/>
                  <a:gd name="connsiteY13" fmla="*/ 126439 h 292245"/>
                  <a:gd name="connsiteX14" fmla="*/ 28517 w 205166"/>
                  <a:gd name="connsiteY14" fmla="*/ 74066 h 292245"/>
                  <a:gd name="connsiteX15" fmla="*/ 102583 w 205166"/>
                  <a:gd name="connsiteY15" fmla="*/ 0 h 292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166" h="292245">
                    <a:moveTo>
                      <a:pt x="102583" y="0"/>
                    </a:moveTo>
                    <a:cubicBezTo>
                      <a:pt x="143489" y="0"/>
                      <a:pt x="176649" y="33160"/>
                      <a:pt x="176649" y="74066"/>
                    </a:cubicBezTo>
                    <a:cubicBezTo>
                      <a:pt x="176649" y="94519"/>
                      <a:pt x="168359" y="113035"/>
                      <a:pt x="154956" y="126439"/>
                    </a:cubicBezTo>
                    <a:lnTo>
                      <a:pt x="141381" y="135591"/>
                    </a:lnTo>
                    <a:lnTo>
                      <a:pt x="142513" y="135881"/>
                    </a:lnTo>
                    <a:cubicBezTo>
                      <a:pt x="179332" y="155616"/>
                      <a:pt x="205166" y="201817"/>
                      <a:pt x="205166" y="255665"/>
                    </a:cubicBezTo>
                    <a:cubicBezTo>
                      <a:pt x="205166" y="264639"/>
                      <a:pt x="204449" y="273402"/>
                      <a:pt x="203082" y="281864"/>
                    </a:cubicBezTo>
                    <a:lnTo>
                      <a:pt x="200539" y="292245"/>
                    </a:lnTo>
                    <a:lnTo>
                      <a:pt x="4627" y="292245"/>
                    </a:lnTo>
                    <a:lnTo>
                      <a:pt x="2084" y="281864"/>
                    </a:lnTo>
                    <a:cubicBezTo>
                      <a:pt x="718" y="273402"/>
                      <a:pt x="0" y="264639"/>
                      <a:pt x="0" y="255665"/>
                    </a:cubicBezTo>
                    <a:cubicBezTo>
                      <a:pt x="0" y="201817"/>
                      <a:pt x="25835" y="155616"/>
                      <a:pt x="62653" y="135881"/>
                    </a:cubicBezTo>
                    <a:lnTo>
                      <a:pt x="63786" y="135591"/>
                    </a:lnTo>
                    <a:lnTo>
                      <a:pt x="50211" y="126439"/>
                    </a:lnTo>
                    <a:cubicBezTo>
                      <a:pt x="36807" y="113035"/>
                      <a:pt x="28517" y="94519"/>
                      <a:pt x="28517" y="74066"/>
                    </a:cubicBezTo>
                    <a:cubicBezTo>
                      <a:pt x="28517" y="33160"/>
                      <a:pt x="61677" y="0"/>
                      <a:pt x="1025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algn="ctr">
                <a:solidFill>
                  <a:srgbClr val="003F72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18" name="Rectangle 117"/>
          <p:cNvSpPr/>
          <p:nvPr/>
        </p:nvSpPr>
        <p:spPr>
          <a:xfrm>
            <a:off x="6444576" y="1681027"/>
            <a:ext cx="236073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Standardizes disparate data sources (including legacy VALERI data)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Integrates third party systems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Connect external stakeholders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Creates transparent and holistic view of a loan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lifecycle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Enables stakeholders to efficiently and effectively deliver VA’s home loan guaranty benefit to Veterans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130952" y="4880739"/>
            <a:ext cx="614620" cy="892121"/>
            <a:chOff x="2927061" y="2568636"/>
            <a:chExt cx="1298801" cy="1885209"/>
          </a:xfrm>
          <a:solidFill>
            <a:srgbClr val="FFFFFF"/>
          </a:solidFill>
        </p:grpSpPr>
        <p:sp>
          <p:nvSpPr>
            <p:cNvPr id="120" name="Freeform 119"/>
            <p:cNvSpPr/>
            <p:nvPr/>
          </p:nvSpPr>
          <p:spPr bwMode="gray">
            <a:xfrm>
              <a:off x="2927061" y="2825070"/>
              <a:ext cx="1298801" cy="1628775"/>
            </a:xfrm>
            <a:custGeom>
              <a:avLst/>
              <a:gdLst>
                <a:gd name="connsiteX0" fmla="*/ 580264 w 1298801"/>
                <a:gd name="connsiteY0" fmla="*/ 1261545 h 1628775"/>
                <a:gd name="connsiteX1" fmla="*/ 580264 w 1298801"/>
                <a:gd name="connsiteY1" fmla="*/ 1307264 h 1628775"/>
                <a:gd name="connsiteX2" fmla="*/ 1096881 w 1298801"/>
                <a:gd name="connsiteY2" fmla="*/ 1307264 h 1628775"/>
                <a:gd name="connsiteX3" fmla="*/ 1096881 w 1298801"/>
                <a:gd name="connsiteY3" fmla="*/ 1261545 h 1628775"/>
                <a:gd name="connsiteX4" fmla="*/ 473331 w 1298801"/>
                <a:gd name="connsiteY4" fmla="*/ 1086367 h 1628775"/>
                <a:gd name="connsiteX5" fmla="*/ 261174 w 1298801"/>
                <a:gd name="connsiteY5" fmla="*/ 1298524 h 1628775"/>
                <a:gd name="connsiteX6" fmla="*/ 196788 w 1298801"/>
                <a:gd name="connsiteY6" fmla="*/ 1234138 h 1628775"/>
                <a:gd name="connsiteX7" fmla="*/ 164459 w 1298801"/>
                <a:gd name="connsiteY7" fmla="*/ 1266466 h 1628775"/>
                <a:gd name="connsiteX8" fmla="*/ 261086 w 1298801"/>
                <a:gd name="connsiteY8" fmla="*/ 1363092 h 1628775"/>
                <a:gd name="connsiteX9" fmla="*/ 261175 w 1298801"/>
                <a:gd name="connsiteY9" fmla="*/ 1363003 h 1628775"/>
                <a:gd name="connsiteX10" fmla="*/ 261264 w 1298801"/>
                <a:gd name="connsiteY10" fmla="*/ 1363091 h 1628775"/>
                <a:gd name="connsiteX11" fmla="*/ 505660 w 1298801"/>
                <a:gd name="connsiteY11" fmla="*/ 1118695 h 1628775"/>
                <a:gd name="connsiteX12" fmla="*/ 587699 w 1298801"/>
                <a:gd name="connsiteY12" fmla="*/ 881944 h 1628775"/>
                <a:gd name="connsiteX13" fmla="*/ 587699 w 1298801"/>
                <a:gd name="connsiteY13" fmla="*/ 927663 h 1628775"/>
                <a:gd name="connsiteX14" fmla="*/ 1104316 w 1298801"/>
                <a:gd name="connsiteY14" fmla="*/ 927663 h 1628775"/>
                <a:gd name="connsiteX15" fmla="*/ 1104316 w 1298801"/>
                <a:gd name="connsiteY15" fmla="*/ 881944 h 1628775"/>
                <a:gd name="connsiteX16" fmla="*/ 473331 w 1298801"/>
                <a:gd name="connsiteY16" fmla="*/ 706766 h 1628775"/>
                <a:gd name="connsiteX17" fmla="*/ 261174 w 1298801"/>
                <a:gd name="connsiteY17" fmla="*/ 918923 h 1628775"/>
                <a:gd name="connsiteX18" fmla="*/ 196788 w 1298801"/>
                <a:gd name="connsiteY18" fmla="*/ 854537 h 1628775"/>
                <a:gd name="connsiteX19" fmla="*/ 164459 w 1298801"/>
                <a:gd name="connsiteY19" fmla="*/ 886865 h 1628775"/>
                <a:gd name="connsiteX20" fmla="*/ 261086 w 1298801"/>
                <a:gd name="connsiteY20" fmla="*/ 983491 h 1628775"/>
                <a:gd name="connsiteX21" fmla="*/ 261175 w 1298801"/>
                <a:gd name="connsiteY21" fmla="*/ 983402 h 1628775"/>
                <a:gd name="connsiteX22" fmla="*/ 261264 w 1298801"/>
                <a:gd name="connsiteY22" fmla="*/ 983490 h 1628775"/>
                <a:gd name="connsiteX23" fmla="*/ 505660 w 1298801"/>
                <a:gd name="connsiteY23" fmla="*/ 739094 h 1628775"/>
                <a:gd name="connsiteX24" fmla="*/ 587700 w 1298801"/>
                <a:gd name="connsiteY24" fmla="*/ 512288 h 1628775"/>
                <a:gd name="connsiteX25" fmla="*/ 587700 w 1298801"/>
                <a:gd name="connsiteY25" fmla="*/ 558007 h 1628775"/>
                <a:gd name="connsiteX26" fmla="*/ 1104317 w 1298801"/>
                <a:gd name="connsiteY26" fmla="*/ 558007 h 1628775"/>
                <a:gd name="connsiteX27" fmla="*/ 1104317 w 1298801"/>
                <a:gd name="connsiteY27" fmla="*/ 512288 h 1628775"/>
                <a:gd name="connsiteX28" fmla="*/ 473331 w 1298801"/>
                <a:gd name="connsiteY28" fmla="*/ 337110 h 1628775"/>
                <a:gd name="connsiteX29" fmla="*/ 261174 w 1298801"/>
                <a:gd name="connsiteY29" fmla="*/ 549267 h 1628775"/>
                <a:gd name="connsiteX30" fmla="*/ 196788 w 1298801"/>
                <a:gd name="connsiteY30" fmla="*/ 484881 h 1628775"/>
                <a:gd name="connsiteX31" fmla="*/ 164459 w 1298801"/>
                <a:gd name="connsiteY31" fmla="*/ 517209 h 1628775"/>
                <a:gd name="connsiteX32" fmla="*/ 261086 w 1298801"/>
                <a:gd name="connsiteY32" fmla="*/ 613835 h 1628775"/>
                <a:gd name="connsiteX33" fmla="*/ 261175 w 1298801"/>
                <a:gd name="connsiteY33" fmla="*/ 613746 h 1628775"/>
                <a:gd name="connsiteX34" fmla="*/ 261264 w 1298801"/>
                <a:gd name="connsiteY34" fmla="*/ 613834 h 1628775"/>
                <a:gd name="connsiteX35" fmla="*/ 505660 w 1298801"/>
                <a:gd name="connsiteY35" fmla="*/ 369438 h 1628775"/>
                <a:gd name="connsiteX36" fmla="*/ 67849 w 1298801"/>
                <a:gd name="connsiteY36" fmla="*/ 0 h 1628775"/>
                <a:gd name="connsiteX37" fmla="*/ 266700 w 1298801"/>
                <a:gd name="connsiteY37" fmla="*/ 0 h 1628775"/>
                <a:gd name="connsiteX38" fmla="*/ 266700 w 1298801"/>
                <a:gd name="connsiteY38" fmla="*/ 81153 h 1628775"/>
                <a:gd name="connsiteX39" fmla="*/ 344297 w 1298801"/>
                <a:gd name="connsiteY39" fmla="*/ 158750 h 1628775"/>
                <a:gd name="connsiteX40" fmla="*/ 954504 w 1298801"/>
                <a:gd name="connsiteY40" fmla="*/ 158750 h 1628775"/>
                <a:gd name="connsiteX41" fmla="*/ 1032101 w 1298801"/>
                <a:gd name="connsiteY41" fmla="*/ 81153 h 1628775"/>
                <a:gd name="connsiteX42" fmla="*/ 1032101 w 1298801"/>
                <a:gd name="connsiteY42" fmla="*/ 0 h 1628775"/>
                <a:gd name="connsiteX43" fmla="*/ 1230952 w 1298801"/>
                <a:gd name="connsiteY43" fmla="*/ 0 h 1628775"/>
                <a:gd name="connsiteX44" fmla="*/ 1298801 w 1298801"/>
                <a:gd name="connsiteY44" fmla="*/ 67849 h 1628775"/>
                <a:gd name="connsiteX45" fmla="*/ 1298801 w 1298801"/>
                <a:gd name="connsiteY45" fmla="*/ 1560926 h 1628775"/>
                <a:gd name="connsiteX46" fmla="*/ 1230952 w 1298801"/>
                <a:gd name="connsiteY46" fmla="*/ 1628775 h 1628775"/>
                <a:gd name="connsiteX47" fmla="*/ 67849 w 1298801"/>
                <a:gd name="connsiteY47" fmla="*/ 1628775 h 1628775"/>
                <a:gd name="connsiteX48" fmla="*/ 0 w 1298801"/>
                <a:gd name="connsiteY48" fmla="*/ 1560926 h 1628775"/>
                <a:gd name="connsiteX49" fmla="*/ 0 w 1298801"/>
                <a:gd name="connsiteY49" fmla="*/ 67849 h 1628775"/>
                <a:gd name="connsiteX50" fmla="*/ 67849 w 1298801"/>
                <a:gd name="connsiteY50" fmla="*/ 0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98801" h="1628775">
                  <a:moveTo>
                    <a:pt x="580264" y="1261545"/>
                  </a:moveTo>
                  <a:lnTo>
                    <a:pt x="580264" y="1307264"/>
                  </a:lnTo>
                  <a:lnTo>
                    <a:pt x="1096881" y="1307264"/>
                  </a:lnTo>
                  <a:lnTo>
                    <a:pt x="1096881" y="1261545"/>
                  </a:lnTo>
                  <a:close/>
                  <a:moveTo>
                    <a:pt x="473331" y="1086367"/>
                  </a:moveTo>
                  <a:lnTo>
                    <a:pt x="261174" y="1298524"/>
                  </a:lnTo>
                  <a:lnTo>
                    <a:pt x="196788" y="1234138"/>
                  </a:lnTo>
                  <a:lnTo>
                    <a:pt x="164459" y="1266466"/>
                  </a:lnTo>
                  <a:lnTo>
                    <a:pt x="261086" y="1363092"/>
                  </a:lnTo>
                  <a:lnTo>
                    <a:pt x="261175" y="1363003"/>
                  </a:lnTo>
                  <a:lnTo>
                    <a:pt x="261264" y="1363091"/>
                  </a:lnTo>
                  <a:lnTo>
                    <a:pt x="505660" y="1118695"/>
                  </a:lnTo>
                  <a:close/>
                  <a:moveTo>
                    <a:pt x="587699" y="881944"/>
                  </a:moveTo>
                  <a:lnTo>
                    <a:pt x="587699" y="927663"/>
                  </a:lnTo>
                  <a:lnTo>
                    <a:pt x="1104316" y="927663"/>
                  </a:lnTo>
                  <a:lnTo>
                    <a:pt x="1104316" y="881944"/>
                  </a:lnTo>
                  <a:close/>
                  <a:moveTo>
                    <a:pt x="473331" y="706766"/>
                  </a:moveTo>
                  <a:lnTo>
                    <a:pt x="261174" y="918923"/>
                  </a:lnTo>
                  <a:lnTo>
                    <a:pt x="196788" y="854537"/>
                  </a:lnTo>
                  <a:lnTo>
                    <a:pt x="164459" y="886865"/>
                  </a:lnTo>
                  <a:lnTo>
                    <a:pt x="261086" y="983491"/>
                  </a:lnTo>
                  <a:lnTo>
                    <a:pt x="261175" y="983402"/>
                  </a:lnTo>
                  <a:lnTo>
                    <a:pt x="261264" y="983490"/>
                  </a:lnTo>
                  <a:lnTo>
                    <a:pt x="505660" y="739094"/>
                  </a:lnTo>
                  <a:close/>
                  <a:moveTo>
                    <a:pt x="587700" y="512288"/>
                  </a:moveTo>
                  <a:lnTo>
                    <a:pt x="587700" y="558007"/>
                  </a:lnTo>
                  <a:lnTo>
                    <a:pt x="1104317" y="558007"/>
                  </a:lnTo>
                  <a:lnTo>
                    <a:pt x="1104317" y="512288"/>
                  </a:lnTo>
                  <a:close/>
                  <a:moveTo>
                    <a:pt x="473331" y="337110"/>
                  </a:moveTo>
                  <a:lnTo>
                    <a:pt x="261174" y="549267"/>
                  </a:lnTo>
                  <a:lnTo>
                    <a:pt x="196788" y="484881"/>
                  </a:lnTo>
                  <a:lnTo>
                    <a:pt x="164459" y="517209"/>
                  </a:lnTo>
                  <a:lnTo>
                    <a:pt x="261086" y="613835"/>
                  </a:lnTo>
                  <a:lnTo>
                    <a:pt x="261175" y="613746"/>
                  </a:lnTo>
                  <a:lnTo>
                    <a:pt x="261264" y="613834"/>
                  </a:lnTo>
                  <a:lnTo>
                    <a:pt x="505660" y="369438"/>
                  </a:lnTo>
                  <a:close/>
                  <a:moveTo>
                    <a:pt x="67849" y="0"/>
                  </a:moveTo>
                  <a:lnTo>
                    <a:pt x="266700" y="0"/>
                  </a:lnTo>
                  <a:lnTo>
                    <a:pt x="266700" y="81153"/>
                  </a:lnTo>
                  <a:cubicBezTo>
                    <a:pt x="266700" y="124009"/>
                    <a:pt x="301441" y="158750"/>
                    <a:pt x="344297" y="158750"/>
                  </a:cubicBezTo>
                  <a:lnTo>
                    <a:pt x="954504" y="158750"/>
                  </a:lnTo>
                  <a:cubicBezTo>
                    <a:pt x="997360" y="158750"/>
                    <a:pt x="1032101" y="124009"/>
                    <a:pt x="1032101" y="81153"/>
                  </a:cubicBezTo>
                  <a:lnTo>
                    <a:pt x="1032101" y="0"/>
                  </a:lnTo>
                  <a:lnTo>
                    <a:pt x="1230952" y="0"/>
                  </a:lnTo>
                  <a:cubicBezTo>
                    <a:pt x="1268424" y="0"/>
                    <a:pt x="1298801" y="30377"/>
                    <a:pt x="1298801" y="67849"/>
                  </a:cubicBezTo>
                  <a:lnTo>
                    <a:pt x="1298801" y="1560926"/>
                  </a:lnTo>
                  <a:cubicBezTo>
                    <a:pt x="1298801" y="1598398"/>
                    <a:pt x="1268424" y="1628775"/>
                    <a:pt x="1230952" y="1628775"/>
                  </a:cubicBezTo>
                  <a:lnTo>
                    <a:pt x="67849" y="1628775"/>
                  </a:lnTo>
                  <a:cubicBezTo>
                    <a:pt x="30377" y="1628775"/>
                    <a:pt x="0" y="1598398"/>
                    <a:pt x="0" y="1560926"/>
                  </a:cubicBezTo>
                  <a:lnTo>
                    <a:pt x="0" y="67849"/>
                  </a:lnTo>
                  <a:cubicBezTo>
                    <a:pt x="0" y="30377"/>
                    <a:pt x="30377" y="0"/>
                    <a:pt x="67849" y="0"/>
                  </a:cubicBezTo>
                  <a:close/>
                </a:path>
              </a:pathLst>
            </a:cu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20"/>
            <p:cNvSpPr/>
            <p:nvPr/>
          </p:nvSpPr>
          <p:spPr bwMode="gray">
            <a:xfrm>
              <a:off x="3225534" y="2568636"/>
              <a:ext cx="701852" cy="386949"/>
            </a:xfrm>
            <a:custGeom>
              <a:avLst/>
              <a:gdLst>
                <a:gd name="connsiteX0" fmla="*/ 350926 w 701852"/>
                <a:gd name="connsiteY0" fmla="*/ 51477 h 386949"/>
                <a:gd name="connsiteX1" fmla="*/ 287256 w 701852"/>
                <a:gd name="connsiteY1" fmla="*/ 115147 h 386949"/>
                <a:gd name="connsiteX2" fmla="*/ 350926 w 701852"/>
                <a:gd name="connsiteY2" fmla="*/ 178817 h 386949"/>
                <a:gd name="connsiteX3" fmla="*/ 414596 w 701852"/>
                <a:gd name="connsiteY3" fmla="*/ 115147 h 386949"/>
                <a:gd name="connsiteX4" fmla="*/ 350926 w 701852"/>
                <a:gd name="connsiteY4" fmla="*/ 51477 h 386949"/>
                <a:gd name="connsiteX5" fmla="*/ 350927 w 701852"/>
                <a:gd name="connsiteY5" fmla="*/ 0 h 386949"/>
                <a:gd name="connsiteX6" fmla="*/ 469990 w 701852"/>
                <a:gd name="connsiteY6" fmla="*/ 119063 h 386949"/>
                <a:gd name="connsiteX7" fmla="*/ 468606 w 701852"/>
                <a:gd name="connsiteY7" fmla="*/ 125919 h 386949"/>
                <a:gd name="connsiteX8" fmla="*/ 645644 w 701852"/>
                <a:gd name="connsiteY8" fmla="*/ 125919 h 386949"/>
                <a:gd name="connsiteX9" fmla="*/ 701852 w 701852"/>
                <a:gd name="connsiteY9" fmla="*/ 182127 h 386949"/>
                <a:gd name="connsiteX10" fmla="*/ 701852 w 701852"/>
                <a:gd name="connsiteY10" fmla="*/ 330741 h 386949"/>
                <a:gd name="connsiteX11" fmla="*/ 645644 w 701852"/>
                <a:gd name="connsiteY11" fmla="*/ 386949 h 386949"/>
                <a:gd name="connsiteX12" fmla="*/ 56208 w 701852"/>
                <a:gd name="connsiteY12" fmla="*/ 386949 h 386949"/>
                <a:gd name="connsiteX13" fmla="*/ 0 w 701852"/>
                <a:gd name="connsiteY13" fmla="*/ 330741 h 386949"/>
                <a:gd name="connsiteX14" fmla="*/ 0 w 701852"/>
                <a:gd name="connsiteY14" fmla="*/ 182127 h 386949"/>
                <a:gd name="connsiteX15" fmla="*/ 56208 w 701852"/>
                <a:gd name="connsiteY15" fmla="*/ 125919 h 386949"/>
                <a:gd name="connsiteX16" fmla="*/ 233248 w 701852"/>
                <a:gd name="connsiteY16" fmla="*/ 125919 h 386949"/>
                <a:gd name="connsiteX17" fmla="*/ 231864 w 701852"/>
                <a:gd name="connsiteY17" fmla="*/ 119063 h 386949"/>
                <a:gd name="connsiteX18" fmla="*/ 350927 w 701852"/>
                <a:gd name="connsiteY18" fmla="*/ 0 h 38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01852" h="386949">
                  <a:moveTo>
                    <a:pt x="350926" y="51477"/>
                  </a:moveTo>
                  <a:cubicBezTo>
                    <a:pt x="315762" y="51477"/>
                    <a:pt x="287256" y="79983"/>
                    <a:pt x="287256" y="115147"/>
                  </a:cubicBezTo>
                  <a:cubicBezTo>
                    <a:pt x="287256" y="150311"/>
                    <a:pt x="315762" y="178817"/>
                    <a:pt x="350926" y="178817"/>
                  </a:cubicBezTo>
                  <a:cubicBezTo>
                    <a:pt x="386090" y="178817"/>
                    <a:pt x="414596" y="150311"/>
                    <a:pt x="414596" y="115147"/>
                  </a:cubicBezTo>
                  <a:cubicBezTo>
                    <a:pt x="414596" y="79983"/>
                    <a:pt x="386090" y="51477"/>
                    <a:pt x="350926" y="51477"/>
                  </a:cubicBezTo>
                  <a:close/>
                  <a:moveTo>
                    <a:pt x="350927" y="0"/>
                  </a:moveTo>
                  <a:cubicBezTo>
                    <a:pt x="416684" y="0"/>
                    <a:pt x="469990" y="53306"/>
                    <a:pt x="469990" y="119063"/>
                  </a:cubicBezTo>
                  <a:lnTo>
                    <a:pt x="468606" y="125919"/>
                  </a:lnTo>
                  <a:lnTo>
                    <a:pt x="645644" y="125919"/>
                  </a:lnTo>
                  <a:cubicBezTo>
                    <a:pt x="676687" y="125919"/>
                    <a:pt x="701852" y="151084"/>
                    <a:pt x="701852" y="182127"/>
                  </a:cubicBezTo>
                  <a:lnTo>
                    <a:pt x="701852" y="330741"/>
                  </a:lnTo>
                  <a:cubicBezTo>
                    <a:pt x="701852" y="361784"/>
                    <a:pt x="676687" y="386949"/>
                    <a:pt x="645644" y="386949"/>
                  </a:cubicBezTo>
                  <a:lnTo>
                    <a:pt x="56208" y="386949"/>
                  </a:lnTo>
                  <a:cubicBezTo>
                    <a:pt x="25165" y="386949"/>
                    <a:pt x="0" y="361784"/>
                    <a:pt x="0" y="330741"/>
                  </a:cubicBezTo>
                  <a:lnTo>
                    <a:pt x="0" y="182127"/>
                  </a:lnTo>
                  <a:cubicBezTo>
                    <a:pt x="0" y="151084"/>
                    <a:pt x="25165" y="125919"/>
                    <a:pt x="56208" y="125919"/>
                  </a:cubicBezTo>
                  <a:lnTo>
                    <a:pt x="233248" y="125919"/>
                  </a:lnTo>
                  <a:lnTo>
                    <a:pt x="231864" y="119063"/>
                  </a:lnTo>
                  <a:cubicBezTo>
                    <a:pt x="231864" y="53306"/>
                    <a:pt x="285170" y="0"/>
                    <a:pt x="350927" y="0"/>
                  </a:cubicBezTo>
                  <a:close/>
                </a:path>
              </a:pathLst>
            </a:custGeom>
            <a:grp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228600" y="4572000"/>
            <a:ext cx="335821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Provides oversight and transparency of lender and servicer performance through advanced analytics and reporting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Enables Veterans to better evaluate loan options and statuses while VA addresses high-risk programmatic challenges</a:t>
            </a:r>
            <a:r>
              <a:rPr kumimoji="0" lang="en-US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with data driven solutions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3" name="8-Point Star 18"/>
          <p:cNvSpPr/>
          <p:nvPr/>
        </p:nvSpPr>
        <p:spPr>
          <a:xfrm rot="20024235" flipH="1">
            <a:off x="2943822" y="1983737"/>
            <a:ext cx="527500" cy="527500"/>
          </a:xfrm>
          <a:custGeom>
            <a:avLst/>
            <a:gdLst/>
            <a:ahLst/>
            <a:cxnLst/>
            <a:rect l="l" t="t" r="r" b="b"/>
            <a:pathLst>
              <a:path w="3040380" h="3040380">
                <a:moveTo>
                  <a:pt x="1520190" y="971550"/>
                </a:moveTo>
                <a:cubicBezTo>
                  <a:pt x="1217184" y="971550"/>
                  <a:pt x="971550" y="1217184"/>
                  <a:pt x="971550" y="1520190"/>
                </a:cubicBezTo>
                <a:cubicBezTo>
                  <a:pt x="971550" y="1823196"/>
                  <a:pt x="1217184" y="2068830"/>
                  <a:pt x="1520190" y="2068830"/>
                </a:cubicBezTo>
                <a:cubicBezTo>
                  <a:pt x="1823196" y="2068830"/>
                  <a:pt x="2068830" y="1823196"/>
                  <a:pt x="2068830" y="1520190"/>
                </a:cubicBezTo>
                <a:cubicBezTo>
                  <a:pt x="2068830" y="1217184"/>
                  <a:pt x="1823196" y="971550"/>
                  <a:pt x="1520190" y="971550"/>
                </a:cubicBezTo>
                <a:close/>
                <a:moveTo>
                  <a:pt x="1520190" y="0"/>
                </a:moveTo>
                <a:cubicBezTo>
                  <a:pt x="1586792" y="0"/>
                  <a:pt x="1652393" y="4283"/>
                  <a:pt x="1716539" y="14094"/>
                </a:cubicBezTo>
                <a:lnTo>
                  <a:pt x="1824743" y="350145"/>
                </a:lnTo>
                <a:cubicBezTo>
                  <a:pt x="1933334" y="374378"/>
                  <a:pt x="2037036" y="417195"/>
                  <a:pt x="2131002" y="478094"/>
                </a:cubicBezTo>
                <a:lnTo>
                  <a:pt x="2446152" y="316463"/>
                </a:lnTo>
                <a:cubicBezTo>
                  <a:pt x="2551357" y="395501"/>
                  <a:pt x="2644879" y="489023"/>
                  <a:pt x="2723917" y="594229"/>
                </a:cubicBezTo>
                <a:lnTo>
                  <a:pt x="2564636" y="904796"/>
                </a:lnTo>
                <a:cubicBezTo>
                  <a:pt x="2569646" y="911341"/>
                  <a:pt x="2573744" y="918462"/>
                  <a:pt x="2577779" y="925640"/>
                </a:cubicBezTo>
                <a:cubicBezTo>
                  <a:pt x="2630072" y="1018660"/>
                  <a:pt x="2668781" y="1115626"/>
                  <a:pt x="2689512" y="1215405"/>
                </a:cubicBezTo>
                <a:lnTo>
                  <a:pt x="3026287" y="1323842"/>
                </a:lnTo>
                <a:cubicBezTo>
                  <a:pt x="3036097" y="1387988"/>
                  <a:pt x="3040380" y="1453589"/>
                  <a:pt x="3040380" y="1520190"/>
                </a:cubicBezTo>
                <a:cubicBezTo>
                  <a:pt x="3040380" y="1586792"/>
                  <a:pt x="3036097" y="1652393"/>
                  <a:pt x="3026287" y="1716539"/>
                </a:cubicBezTo>
                <a:lnTo>
                  <a:pt x="2690239" y="1824742"/>
                </a:lnTo>
                <a:cubicBezTo>
                  <a:pt x="2666005" y="1933335"/>
                  <a:pt x="2623188" y="2037037"/>
                  <a:pt x="2562287" y="2131005"/>
                </a:cubicBezTo>
                <a:lnTo>
                  <a:pt x="2723917" y="2446152"/>
                </a:lnTo>
                <a:cubicBezTo>
                  <a:pt x="2644879" y="2551357"/>
                  <a:pt x="2551357" y="2644879"/>
                  <a:pt x="2446151" y="2723917"/>
                </a:cubicBezTo>
                <a:lnTo>
                  <a:pt x="2135585" y="2564637"/>
                </a:lnTo>
                <a:cubicBezTo>
                  <a:pt x="2129042" y="2569647"/>
                  <a:pt x="2121921" y="2573744"/>
                  <a:pt x="2114744" y="2577779"/>
                </a:cubicBezTo>
                <a:cubicBezTo>
                  <a:pt x="2021723" y="2630072"/>
                  <a:pt x="1924755" y="2668781"/>
                  <a:pt x="1824976" y="2689511"/>
                </a:cubicBezTo>
                <a:lnTo>
                  <a:pt x="1716539" y="3026287"/>
                </a:lnTo>
                <a:cubicBezTo>
                  <a:pt x="1652393" y="3036097"/>
                  <a:pt x="1586792" y="3040380"/>
                  <a:pt x="1520190" y="3040380"/>
                </a:cubicBezTo>
                <a:cubicBezTo>
                  <a:pt x="1453589" y="3040380"/>
                  <a:pt x="1387987" y="3036097"/>
                  <a:pt x="1323841" y="3026287"/>
                </a:cubicBezTo>
                <a:lnTo>
                  <a:pt x="1215638" y="2690237"/>
                </a:lnTo>
                <a:cubicBezTo>
                  <a:pt x="1107045" y="2666005"/>
                  <a:pt x="1003344" y="2623186"/>
                  <a:pt x="909378" y="2562286"/>
                </a:cubicBezTo>
                <a:lnTo>
                  <a:pt x="594229" y="2723917"/>
                </a:lnTo>
                <a:cubicBezTo>
                  <a:pt x="489023" y="2644879"/>
                  <a:pt x="395501" y="2551357"/>
                  <a:pt x="316463" y="2446152"/>
                </a:cubicBezTo>
                <a:lnTo>
                  <a:pt x="475745" y="2135582"/>
                </a:lnTo>
                <a:cubicBezTo>
                  <a:pt x="470736" y="2129039"/>
                  <a:pt x="466639" y="2121919"/>
                  <a:pt x="462604" y="2114742"/>
                </a:cubicBezTo>
                <a:cubicBezTo>
                  <a:pt x="410311" y="2021723"/>
                  <a:pt x="371603" y="1924756"/>
                  <a:pt x="350872" y="1824977"/>
                </a:cubicBezTo>
                <a:lnTo>
                  <a:pt x="14094" y="1716539"/>
                </a:lnTo>
                <a:cubicBezTo>
                  <a:pt x="4283" y="1652393"/>
                  <a:pt x="0" y="1586792"/>
                  <a:pt x="0" y="1520190"/>
                </a:cubicBezTo>
                <a:cubicBezTo>
                  <a:pt x="0" y="1453589"/>
                  <a:pt x="4283" y="1387988"/>
                  <a:pt x="14093" y="1323841"/>
                </a:cubicBezTo>
                <a:lnTo>
                  <a:pt x="350147" y="1215637"/>
                </a:lnTo>
                <a:cubicBezTo>
                  <a:pt x="374379" y="1107046"/>
                  <a:pt x="417197" y="1003347"/>
                  <a:pt x="478096" y="909381"/>
                </a:cubicBezTo>
                <a:lnTo>
                  <a:pt x="316464" y="594228"/>
                </a:lnTo>
                <a:cubicBezTo>
                  <a:pt x="395501" y="489023"/>
                  <a:pt x="489023" y="395501"/>
                  <a:pt x="594229" y="316463"/>
                </a:cubicBezTo>
                <a:lnTo>
                  <a:pt x="904800" y="475746"/>
                </a:lnTo>
                <a:cubicBezTo>
                  <a:pt x="911343" y="470736"/>
                  <a:pt x="918463" y="466639"/>
                  <a:pt x="925641" y="462604"/>
                </a:cubicBezTo>
                <a:cubicBezTo>
                  <a:pt x="1018661" y="410311"/>
                  <a:pt x="1115626" y="371603"/>
                  <a:pt x="1215403" y="350873"/>
                </a:cubicBezTo>
                <a:lnTo>
                  <a:pt x="1323841" y="14093"/>
                </a:lnTo>
                <a:cubicBezTo>
                  <a:pt x="1387988" y="4283"/>
                  <a:pt x="1453589" y="0"/>
                  <a:pt x="1520190" y="0"/>
                </a:cubicBezTo>
                <a:close/>
              </a:path>
            </a:pathLst>
          </a:custGeom>
          <a:solidFill>
            <a:srgbClr val="FFFFFF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83B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49166" y="787806"/>
            <a:ext cx="3359178" cy="3693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SzPct val="100000"/>
              <a:defRPr/>
            </a:pPr>
            <a:r>
              <a:rPr lang="en-US" b="1" kern="0" dirty="0">
                <a:solidFill>
                  <a:srgbClr val="313131"/>
                </a:solidFill>
              </a:rPr>
              <a:t>LGY Guiding Principles: ACE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5589150" y="4610516"/>
            <a:ext cx="3012071" cy="129266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LGY and Lenders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>
                <a:solidFill>
                  <a:srgbClr val="373737"/>
                </a:solidFill>
              </a:rPr>
              <a:t>VA aims to be unobtrusive to lender operations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1200" kern="0" dirty="0" smtClean="0">
                <a:solidFill>
                  <a:srgbClr val="373737"/>
                </a:solidFill>
              </a:rPr>
              <a:t>VA </a:t>
            </a:r>
            <a:r>
              <a:rPr lang="en-US" sz="1200" kern="0" dirty="0">
                <a:solidFill>
                  <a:srgbClr val="373737"/>
                </a:solidFill>
              </a:rPr>
              <a:t>wants to add value and efficiency throughout Loan Process (including lenders)</a:t>
            </a:r>
          </a:p>
        </p:txBody>
      </p:sp>
    </p:spTree>
    <p:extLst>
      <p:ext uri="{BB962C8B-B14F-4D97-AF65-F5344CB8AC3E}">
        <p14:creationId xmlns:p14="http://schemas.microsoft.com/office/powerpoint/2010/main" val="21524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Impacts of the VALERI Redesign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45407" y="842945"/>
            <a:ext cx="7853187" cy="580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 typeface="Arial" panose="020B0604020202020204" pitchFamily="34" charset="0"/>
              <a:buNone/>
              <a:defRPr sz="1600" b="0" kern="1200">
                <a:solidFill>
                  <a:srgbClr val="575757"/>
                </a:solidFill>
                <a:latin typeface="Georgia" panose="02040502050405020303" pitchFamily="18" charset="0"/>
                <a:ea typeface="+mn-ea"/>
                <a:cs typeface="Calibri" panose="020F050202020403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/>
              <a:buNone/>
              <a:defRPr lang="en-US" sz="1400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7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400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35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400" kern="1200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532800" indent="-1764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400" kern="1200" baseline="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The VALERI redesign effort will have the following impacts for taxpayers, Veterans, servicers, lenders, and VA stakeholders.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495894" y="1747272"/>
            <a:ext cx="3314392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  <a:defRPr/>
            </a:pPr>
            <a:r>
              <a:rPr lang="en-US" sz="1600" b="1" dirty="0">
                <a:solidFill>
                  <a:srgbClr val="C6262E"/>
                </a:solidFill>
                <a:cs typeface="Calibri" panose="020F0502020204030204" pitchFamily="34" charset="0"/>
              </a:rPr>
              <a:t>Expanded Oversight and Transparency </a:t>
            </a:r>
          </a:p>
          <a:p>
            <a:pPr>
              <a:buSzPct val="100000"/>
              <a:defRPr/>
            </a:pPr>
            <a:r>
              <a:rPr lang="en-US" sz="1400" dirty="0">
                <a:solidFill>
                  <a:srgbClr val="313131"/>
                </a:solidFill>
                <a:cs typeface="Calibri" panose="020F0502020204030204" pitchFamily="34" charset="0"/>
              </a:rPr>
              <a:t>Targeted risk-based oversight model enables VA to remain informed and to ensure </a:t>
            </a:r>
            <a:r>
              <a:rPr lang="en-US" sz="1400">
                <a:solidFill>
                  <a:srgbClr val="313131"/>
                </a:solidFill>
                <a:cs typeface="Calibri" panose="020F0502020204030204" pitchFamily="34" charset="0"/>
              </a:rPr>
              <a:t>program </a:t>
            </a:r>
            <a:r>
              <a:rPr lang="en-US" sz="1400" smtClean="0">
                <a:solidFill>
                  <a:srgbClr val="313131"/>
                </a:solidFill>
                <a:cs typeface="Calibri" panose="020F0502020204030204" pitchFamily="34" charset="0"/>
              </a:rPr>
              <a:t>integrity.</a:t>
            </a:r>
            <a:endParaRPr lang="en-US" sz="1400" dirty="0">
              <a:solidFill>
                <a:srgbClr val="313131"/>
              </a:solidFill>
              <a:cs typeface="Calibri" panose="020F0502020204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050961" y="3227832"/>
            <a:ext cx="33143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  <a:defRPr/>
            </a:pPr>
            <a:r>
              <a:rPr lang="en-US" sz="1600" b="1" dirty="0">
                <a:solidFill>
                  <a:srgbClr val="F3CF45">
                    <a:lumMod val="75000"/>
                  </a:srgbClr>
                </a:solidFill>
                <a:cs typeface="Calibri" panose="020F0502020204030204" pitchFamily="34" charset="0"/>
              </a:rPr>
              <a:t>Improved Veteran Experience </a:t>
            </a:r>
          </a:p>
          <a:p>
            <a:pPr>
              <a:buSzPct val="100000"/>
              <a:defRPr/>
            </a:pPr>
            <a:r>
              <a:rPr lang="en-US" sz="1400" dirty="0">
                <a:solidFill>
                  <a:srgbClr val="313131"/>
                </a:solidFill>
                <a:cs typeface="Calibri" panose="020F0502020204030204" pitchFamily="34" charset="0"/>
              </a:rPr>
              <a:t>Customer Relationship Management (CRM) best practices enable borrowers to see real-time, relevant loan information throughout the loan lifecycle.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050961" y="4572000"/>
            <a:ext cx="331439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  <a:defRPr/>
            </a:pPr>
            <a:r>
              <a:rPr lang="en-US" sz="1600" b="1" dirty="0">
                <a:solidFill>
                  <a:srgbClr val="003F72"/>
                </a:solidFill>
                <a:cs typeface="Calibri" panose="020F0502020204030204" pitchFamily="34" charset="0"/>
              </a:rPr>
              <a:t>Modernized Business Processes and System Usability </a:t>
            </a:r>
          </a:p>
          <a:p>
            <a:pPr>
              <a:buSzPct val="100000"/>
              <a:defRPr/>
            </a:pPr>
            <a:r>
              <a:rPr lang="en-US" sz="1400" dirty="0">
                <a:solidFill>
                  <a:srgbClr val="313131"/>
                </a:solidFill>
                <a:cs typeface="Calibri" panose="020F0502020204030204" pitchFamily="34" charset="0"/>
              </a:rPr>
              <a:t>Users of the redesigned VALERI experience business agility, data integrity, cost improvements, risk reduction, user productivity, and system transparency.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04800" y="4572000"/>
            <a:ext cx="594360" cy="594360"/>
            <a:chOff x="4216715" y="3938439"/>
            <a:chExt cx="914400" cy="914400"/>
          </a:xfrm>
        </p:grpSpPr>
        <p:sp>
          <p:nvSpPr>
            <p:cNvPr id="136" name="Oval 135"/>
            <p:cNvSpPr/>
            <p:nvPr/>
          </p:nvSpPr>
          <p:spPr bwMode="gray">
            <a:xfrm>
              <a:off x="4216715" y="3938439"/>
              <a:ext cx="914400" cy="914400"/>
            </a:xfrm>
            <a:prstGeom prst="ellipse">
              <a:avLst/>
            </a:prstGeom>
            <a:solidFill>
              <a:srgbClr val="003F7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8-Point Star 18"/>
            <p:cNvSpPr/>
            <p:nvPr/>
          </p:nvSpPr>
          <p:spPr>
            <a:xfrm rot="20024235" flipH="1">
              <a:off x="4338605" y="4060329"/>
              <a:ext cx="670619" cy="670619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 cmpd="sng" algn="ctr">
              <a:solidFill>
                <a:srgbClr val="003F7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299514" y="3227832"/>
            <a:ext cx="594360" cy="594360"/>
            <a:chOff x="445343" y="1100099"/>
            <a:chExt cx="4546424" cy="4546424"/>
          </a:xfrm>
        </p:grpSpPr>
        <p:sp>
          <p:nvSpPr>
            <p:cNvPr id="187" name="Oval 186"/>
            <p:cNvSpPr/>
            <p:nvPr/>
          </p:nvSpPr>
          <p:spPr bwMode="gray">
            <a:xfrm>
              <a:off x="445343" y="1100099"/>
              <a:ext cx="4546424" cy="4546424"/>
            </a:xfrm>
            <a:prstGeom prst="ellipse">
              <a:avLst/>
            </a:prstGeom>
            <a:solidFill>
              <a:srgbClr val="F3CF4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 rot="19507311">
              <a:off x="2472906" y="2521889"/>
              <a:ext cx="1762889" cy="2514284"/>
              <a:chOff x="4941970" y="2515191"/>
              <a:chExt cx="1762889" cy="2514284"/>
            </a:xfrm>
          </p:grpSpPr>
          <p:sp>
            <p:nvSpPr>
              <p:cNvPr id="241" name="Rounded Rectangle 240"/>
              <p:cNvSpPr/>
              <p:nvPr/>
            </p:nvSpPr>
            <p:spPr bwMode="gray">
              <a:xfrm>
                <a:off x="4941970" y="2515191"/>
                <a:ext cx="1762889" cy="2514284"/>
              </a:xfrm>
              <a:prstGeom prst="roundRect">
                <a:avLst>
                  <a:gd name="adj" fmla="val 24011"/>
                </a:avLst>
              </a:prstGeom>
              <a:solidFill>
                <a:srgbClr val="FFFFFF"/>
              </a:solidFill>
              <a:ln w="7620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42" name="Group 241"/>
              <p:cNvGrpSpPr/>
              <p:nvPr/>
            </p:nvGrpSpPr>
            <p:grpSpPr>
              <a:xfrm>
                <a:off x="5017237" y="2622539"/>
                <a:ext cx="1612355" cy="2299588"/>
                <a:chOff x="3997526" y="2710195"/>
                <a:chExt cx="1529998" cy="2182128"/>
              </a:xfrm>
            </p:grpSpPr>
            <p:sp>
              <p:nvSpPr>
                <p:cNvPr id="243" name="Rounded Rectangle 242"/>
                <p:cNvSpPr/>
                <p:nvPr/>
              </p:nvSpPr>
              <p:spPr bwMode="gray">
                <a:xfrm>
                  <a:off x="3997526" y="2710195"/>
                  <a:ext cx="1529998" cy="2182128"/>
                </a:xfrm>
                <a:prstGeom prst="roundRect">
                  <a:avLst>
                    <a:gd name="adj" fmla="val 24011"/>
                  </a:avLst>
                </a:prstGeom>
                <a:solidFill>
                  <a:srgbClr val="F3CF45"/>
                </a:solidFill>
                <a:ln w="7620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Rounded Rectangle 243"/>
                <p:cNvSpPr/>
                <p:nvPr/>
              </p:nvSpPr>
              <p:spPr bwMode="gray">
                <a:xfrm>
                  <a:off x="4067530" y="2780198"/>
                  <a:ext cx="1389988" cy="2042122"/>
                </a:xfrm>
                <a:prstGeom prst="roundRect">
                  <a:avLst>
                    <a:gd name="adj" fmla="val 23545"/>
                  </a:avLst>
                </a:prstGeom>
                <a:solidFill>
                  <a:srgbClr val="FFFFFF"/>
                </a:solidFill>
                <a:ln w="7620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45" name="Group 244"/>
                <p:cNvGrpSpPr/>
                <p:nvPr/>
              </p:nvGrpSpPr>
              <p:grpSpPr>
                <a:xfrm>
                  <a:off x="4361235" y="3649538"/>
                  <a:ext cx="835163" cy="927623"/>
                  <a:chOff x="4439761" y="3337448"/>
                  <a:chExt cx="835163" cy="927623"/>
                </a:xfrm>
              </p:grpSpPr>
              <p:sp>
                <p:nvSpPr>
                  <p:cNvPr id="246" name="Rounded Rectangle 245"/>
                  <p:cNvSpPr/>
                  <p:nvPr/>
                </p:nvSpPr>
                <p:spPr bwMode="gray">
                  <a:xfrm rot="16200000">
                    <a:off x="4043337" y="3733873"/>
                    <a:ext cx="927622" cy="134774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7" name="Rounded Rectangle 246"/>
                  <p:cNvSpPr/>
                  <p:nvPr/>
                </p:nvSpPr>
                <p:spPr bwMode="gray">
                  <a:xfrm rot="16200000">
                    <a:off x="4495046" y="3832951"/>
                    <a:ext cx="724590" cy="139648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8" name="Rounded Rectangle 247"/>
                  <p:cNvSpPr/>
                  <p:nvPr/>
                </p:nvSpPr>
                <p:spPr bwMode="gray">
                  <a:xfrm rot="16200000">
                    <a:off x="4743726" y="3733872"/>
                    <a:ext cx="927622" cy="134774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189" name="Oval 188"/>
            <p:cNvSpPr/>
            <p:nvPr/>
          </p:nvSpPr>
          <p:spPr bwMode="gray">
            <a:xfrm>
              <a:off x="1470013" y="2388639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Oval 189"/>
            <p:cNvSpPr/>
            <p:nvPr/>
          </p:nvSpPr>
          <p:spPr bwMode="gray">
            <a:xfrm>
              <a:off x="1466495" y="2189178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Oval 190"/>
            <p:cNvSpPr/>
            <p:nvPr/>
          </p:nvSpPr>
          <p:spPr bwMode="gray">
            <a:xfrm>
              <a:off x="1516952" y="1992374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Oval 191"/>
            <p:cNvSpPr/>
            <p:nvPr/>
          </p:nvSpPr>
          <p:spPr bwMode="gray">
            <a:xfrm>
              <a:off x="1607920" y="1857280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Oval 192"/>
            <p:cNvSpPr/>
            <p:nvPr/>
          </p:nvSpPr>
          <p:spPr bwMode="gray">
            <a:xfrm>
              <a:off x="1756685" y="1747689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Oval 193"/>
            <p:cNvSpPr/>
            <p:nvPr/>
          </p:nvSpPr>
          <p:spPr bwMode="gray">
            <a:xfrm>
              <a:off x="1925620" y="1667896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Oval 194"/>
            <p:cNvSpPr/>
            <p:nvPr/>
          </p:nvSpPr>
          <p:spPr bwMode="gray">
            <a:xfrm>
              <a:off x="2086678" y="1647718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Oval 195"/>
            <p:cNvSpPr/>
            <p:nvPr/>
          </p:nvSpPr>
          <p:spPr bwMode="gray">
            <a:xfrm>
              <a:off x="2262052" y="1652987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Oval 196"/>
            <p:cNvSpPr/>
            <p:nvPr/>
          </p:nvSpPr>
          <p:spPr bwMode="gray">
            <a:xfrm>
              <a:off x="2445709" y="1694484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Oval 197"/>
            <p:cNvSpPr/>
            <p:nvPr/>
          </p:nvSpPr>
          <p:spPr bwMode="gray">
            <a:xfrm>
              <a:off x="2607329" y="1749586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Oval 198"/>
            <p:cNvSpPr/>
            <p:nvPr/>
          </p:nvSpPr>
          <p:spPr bwMode="gray">
            <a:xfrm>
              <a:off x="2769498" y="1829572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Oval 199"/>
            <p:cNvSpPr/>
            <p:nvPr/>
          </p:nvSpPr>
          <p:spPr bwMode="gray">
            <a:xfrm>
              <a:off x="2910924" y="1932299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Oval 200"/>
            <p:cNvSpPr/>
            <p:nvPr/>
          </p:nvSpPr>
          <p:spPr bwMode="gray">
            <a:xfrm>
              <a:off x="3044701" y="2027345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Oval 201"/>
            <p:cNvSpPr/>
            <p:nvPr/>
          </p:nvSpPr>
          <p:spPr bwMode="gray">
            <a:xfrm>
              <a:off x="3186127" y="2158040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Oval 202"/>
            <p:cNvSpPr/>
            <p:nvPr/>
          </p:nvSpPr>
          <p:spPr bwMode="gray">
            <a:xfrm>
              <a:off x="3338439" y="2236591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Oval 203"/>
            <p:cNvSpPr/>
            <p:nvPr/>
          </p:nvSpPr>
          <p:spPr bwMode="gray">
            <a:xfrm>
              <a:off x="3503751" y="2296451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Oval 204"/>
            <p:cNvSpPr/>
            <p:nvPr/>
          </p:nvSpPr>
          <p:spPr bwMode="gray">
            <a:xfrm>
              <a:off x="3663708" y="2365618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Oval 205"/>
            <p:cNvSpPr/>
            <p:nvPr/>
          </p:nvSpPr>
          <p:spPr bwMode="gray">
            <a:xfrm>
              <a:off x="3788072" y="2478042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Oval 206"/>
            <p:cNvSpPr/>
            <p:nvPr/>
          </p:nvSpPr>
          <p:spPr bwMode="gray">
            <a:xfrm>
              <a:off x="3837436" y="2658850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1514244" y="2514378"/>
              <a:ext cx="187215" cy="185298"/>
              <a:chOff x="1935858" y="2762880"/>
              <a:chExt cx="187215" cy="185298"/>
            </a:xfrm>
          </p:grpSpPr>
          <p:sp>
            <p:nvSpPr>
              <p:cNvPr id="239" name="Oval 238"/>
              <p:cNvSpPr/>
              <p:nvPr/>
            </p:nvSpPr>
            <p:spPr bwMode="gray">
              <a:xfrm>
                <a:off x="1935858" y="2762880"/>
                <a:ext cx="187215" cy="18529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 bwMode="gray">
              <a:xfrm>
                <a:off x="1958753" y="2785541"/>
                <a:ext cx="141425" cy="139977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 rot="2700000">
              <a:off x="1249385" y="2301469"/>
              <a:ext cx="1762889" cy="2514284"/>
              <a:chOff x="4941970" y="2515191"/>
              <a:chExt cx="1762889" cy="2514284"/>
            </a:xfrm>
          </p:grpSpPr>
          <p:sp>
            <p:nvSpPr>
              <p:cNvPr id="231" name="Rounded Rectangle 230"/>
              <p:cNvSpPr/>
              <p:nvPr/>
            </p:nvSpPr>
            <p:spPr bwMode="gray">
              <a:xfrm>
                <a:off x="4941970" y="2515191"/>
                <a:ext cx="1762889" cy="2514284"/>
              </a:xfrm>
              <a:prstGeom prst="roundRect">
                <a:avLst>
                  <a:gd name="adj" fmla="val 24011"/>
                </a:avLst>
              </a:prstGeom>
              <a:solidFill>
                <a:srgbClr val="FFFFFF"/>
              </a:solidFill>
              <a:ln w="7620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32" name="Group 231"/>
              <p:cNvGrpSpPr/>
              <p:nvPr/>
            </p:nvGrpSpPr>
            <p:grpSpPr>
              <a:xfrm>
                <a:off x="5017237" y="2622539"/>
                <a:ext cx="1612355" cy="2299588"/>
                <a:chOff x="3997526" y="2710195"/>
                <a:chExt cx="1529998" cy="2182128"/>
              </a:xfrm>
            </p:grpSpPr>
            <p:sp>
              <p:nvSpPr>
                <p:cNvPr id="233" name="Rounded Rectangle 232"/>
                <p:cNvSpPr/>
                <p:nvPr/>
              </p:nvSpPr>
              <p:spPr bwMode="gray">
                <a:xfrm>
                  <a:off x="3997526" y="2710195"/>
                  <a:ext cx="1529998" cy="2182128"/>
                </a:xfrm>
                <a:prstGeom prst="roundRect">
                  <a:avLst>
                    <a:gd name="adj" fmla="val 24011"/>
                  </a:avLst>
                </a:prstGeom>
                <a:solidFill>
                  <a:srgbClr val="F3CF45"/>
                </a:solidFill>
                <a:ln w="7620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Rounded Rectangle 233"/>
                <p:cNvSpPr/>
                <p:nvPr/>
              </p:nvSpPr>
              <p:spPr bwMode="gray">
                <a:xfrm>
                  <a:off x="4067530" y="2780198"/>
                  <a:ext cx="1389988" cy="2042122"/>
                </a:xfrm>
                <a:prstGeom prst="roundRect">
                  <a:avLst>
                    <a:gd name="adj" fmla="val 23545"/>
                  </a:avLst>
                </a:prstGeom>
                <a:solidFill>
                  <a:srgbClr val="FFFFFF"/>
                </a:solidFill>
                <a:ln w="7620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35" name="Group 234"/>
                <p:cNvGrpSpPr/>
                <p:nvPr/>
              </p:nvGrpSpPr>
              <p:grpSpPr>
                <a:xfrm>
                  <a:off x="4361235" y="3649538"/>
                  <a:ext cx="835163" cy="927623"/>
                  <a:chOff x="4439761" y="3337448"/>
                  <a:chExt cx="835163" cy="927623"/>
                </a:xfrm>
              </p:grpSpPr>
              <p:sp>
                <p:nvSpPr>
                  <p:cNvPr id="236" name="Rounded Rectangle 235"/>
                  <p:cNvSpPr/>
                  <p:nvPr/>
                </p:nvSpPr>
                <p:spPr bwMode="gray">
                  <a:xfrm rot="16200000">
                    <a:off x="4043337" y="3733873"/>
                    <a:ext cx="927622" cy="134774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7" name="Rounded Rectangle 236"/>
                  <p:cNvSpPr/>
                  <p:nvPr/>
                </p:nvSpPr>
                <p:spPr bwMode="gray">
                  <a:xfrm rot="16200000">
                    <a:off x="4495046" y="3832951"/>
                    <a:ext cx="724590" cy="139648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8" name="Rounded Rectangle 237"/>
                  <p:cNvSpPr/>
                  <p:nvPr/>
                </p:nvSpPr>
                <p:spPr bwMode="gray">
                  <a:xfrm rot="16200000">
                    <a:off x="4743726" y="3733872"/>
                    <a:ext cx="927622" cy="134774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210" name="Group 209"/>
            <p:cNvGrpSpPr/>
            <p:nvPr/>
          </p:nvGrpSpPr>
          <p:grpSpPr>
            <a:xfrm rot="2700000">
              <a:off x="2510309" y="2885611"/>
              <a:ext cx="295200" cy="292178"/>
              <a:chOff x="5375476" y="2848037"/>
              <a:chExt cx="295200" cy="292178"/>
            </a:xfrm>
          </p:grpSpPr>
          <p:sp>
            <p:nvSpPr>
              <p:cNvPr id="229" name="Oval 228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 rot="2700000">
              <a:off x="2358079" y="2907586"/>
              <a:ext cx="220301" cy="218046"/>
              <a:chOff x="5375476" y="2848037"/>
              <a:chExt cx="295200" cy="292178"/>
            </a:xfrm>
          </p:grpSpPr>
          <p:sp>
            <p:nvSpPr>
              <p:cNvPr id="227" name="Oval 226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 rot="2700000">
              <a:off x="2203099" y="2873011"/>
              <a:ext cx="220301" cy="218046"/>
              <a:chOff x="5375476" y="2848037"/>
              <a:chExt cx="295200" cy="292178"/>
            </a:xfrm>
          </p:grpSpPr>
          <p:sp>
            <p:nvSpPr>
              <p:cNvPr id="225" name="Oval 224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 rot="2700000">
              <a:off x="2055160" y="2821041"/>
              <a:ext cx="220301" cy="218046"/>
              <a:chOff x="5375476" y="2848037"/>
              <a:chExt cx="295200" cy="292178"/>
            </a:xfrm>
          </p:grpSpPr>
          <p:sp>
            <p:nvSpPr>
              <p:cNvPr id="223" name="Oval 222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 rot="2700000">
              <a:off x="1905097" y="2781282"/>
              <a:ext cx="220301" cy="218046"/>
              <a:chOff x="5375476" y="2848037"/>
              <a:chExt cx="295200" cy="292178"/>
            </a:xfrm>
          </p:grpSpPr>
          <p:sp>
            <p:nvSpPr>
              <p:cNvPr id="221" name="Oval 220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 rot="2700000">
              <a:off x="1756644" y="2714772"/>
              <a:ext cx="220301" cy="218046"/>
              <a:chOff x="5375476" y="2848037"/>
              <a:chExt cx="295200" cy="292178"/>
            </a:xfrm>
          </p:grpSpPr>
          <p:sp>
            <p:nvSpPr>
              <p:cNvPr id="219" name="Oval 218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 rot="2700000">
              <a:off x="1616951" y="2631599"/>
              <a:ext cx="220301" cy="218046"/>
              <a:chOff x="5375476" y="2848037"/>
              <a:chExt cx="295200" cy="292178"/>
            </a:xfrm>
          </p:grpSpPr>
          <p:sp>
            <p:nvSpPr>
              <p:cNvPr id="217" name="Oval 216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744716" y="1747272"/>
            <a:ext cx="594360" cy="594360"/>
            <a:chOff x="4744716" y="1747272"/>
            <a:chExt cx="594360" cy="594360"/>
          </a:xfrm>
        </p:grpSpPr>
        <p:sp>
          <p:nvSpPr>
            <p:cNvPr id="249" name="Oval 248"/>
            <p:cNvSpPr/>
            <p:nvPr/>
          </p:nvSpPr>
          <p:spPr bwMode="gray">
            <a:xfrm>
              <a:off x="4744716" y="1747272"/>
              <a:ext cx="594360" cy="594360"/>
            </a:xfrm>
            <a:prstGeom prst="ellipse">
              <a:avLst/>
            </a:prstGeom>
            <a:solidFill>
              <a:srgbClr val="C6262E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Freeform 249"/>
            <p:cNvSpPr>
              <a:spLocks noEditPoints="1"/>
            </p:cNvSpPr>
            <p:nvPr/>
          </p:nvSpPr>
          <p:spPr bwMode="auto">
            <a:xfrm>
              <a:off x="4827524" y="1908389"/>
              <a:ext cx="412887" cy="275257"/>
            </a:xfrm>
            <a:custGeom>
              <a:avLst/>
              <a:gdLst>
                <a:gd name="T0" fmla="*/ 174 w 181"/>
                <a:gd name="T1" fmla="*/ 69 h 126"/>
                <a:gd name="T2" fmla="*/ 136 w 181"/>
                <a:gd name="T3" fmla="*/ 21 h 126"/>
                <a:gd name="T4" fmla="*/ 136 w 181"/>
                <a:gd name="T5" fmla="*/ 18 h 126"/>
                <a:gd name="T6" fmla="*/ 115 w 181"/>
                <a:gd name="T7" fmla="*/ 0 h 126"/>
                <a:gd name="T8" fmla="*/ 94 w 181"/>
                <a:gd name="T9" fmla="*/ 18 h 126"/>
                <a:gd name="T10" fmla="*/ 88 w 181"/>
                <a:gd name="T11" fmla="*/ 18 h 126"/>
                <a:gd name="T12" fmla="*/ 67 w 181"/>
                <a:gd name="T13" fmla="*/ 0 h 126"/>
                <a:gd name="T14" fmla="*/ 47 w 181"/>
                <a:gd name="T15" fmla="*/ 18 h 126"/>
                <a:gd name="T16" fmla="*/ 47 w 181"/>
                <a:gd name="T17" fmla="*/ 21 h 126"/>
                <a:gd name="T18" fmla="*/ 6 w 181"/>
                <a:gd name="T19" fmla="*/ 71 h 126"/>
                <a:gd name="T20" fmla="*/ 0 w 181"/>
                <a:gd name="T21" fmla="*/ 90 h 126"/>
                <a:gd name="T22" fmla="*/ 36 w 181"/>
                <a:gd name="T23" fmla="*/ 126 h 126"/>
                <a:gd name="T24" fmla="*/ 73 w 181"/>
                <a:gd name="T25" fmla="*/ 90 h 126"/>
                <a:gd name="T26" fmla="*/ 72 w 181"/>
                <a:gd name="T27" fmla="*/ 83 h 126"/>
                <a:gd name="T28" fmla="*/ 91 w 181"/>
                <a:gd name="T29" fmla="*/ 94 h 126"/>
                <a:gd name="T30" fmla="*/ 109 w 181"/>
                <a:gd name="T31" fmla="*/ 85 h 126"/>
                <a:gd name="T32" fmla="*/ 108 w 181"/>
                <a:gd name="T33" fmla="*/ 90 h 126"/>
                <a:gd name="T34" fmla="*/ 144 w 181"/>
                <a:gd name="T35" fmla="*/ 126 h 126"/>
                <a:gd name="T36" fmla="*/ 181 w 181"/>
                <a:gd name="T37" fmla="*/ 90 h 126"/>
                <a:gd name="T38" fmla="*/ 174 w 181"/>
                <a:gd name="T39" fmla="*/ 69 h 126"/>
                <a:gd name="T40" fmla="*/ 144 w 181"/>
                <a:gd name="T41" fmla="*/ 123 h 126"/>
                <a:gd name="T42" fmla="*/ 112 w 181"/>
                <a:gd name="T43" fmla="*/ 90 h 126"/>
                <a:gd name="T44" fmla="*/ 115 w 181"/>
                <a:gd name="T45" fmla="*/ 76 h 126"/>
                <a:gd name="T46" fmla="*/ 144 w 181"/>
                <a:gd name="T47" fmla="*/ 57 h 126"/>
                <a:gd name="T48" fmla="*/ 173 w 181"/>
                <a:gd name="T49" fmla="*/ 74 h 126"/>
                <a:gd name="T50" fmla="*/ 177 w 181"/>
                <a:gd name="T51" fmla="*/ 90 h 126"/>
                <a:gd name="T52" fmla="*/ 144 w 181"/>
                <a:gd name="T53" fmla="*/ 123 h 126"/>
                <a:gd name="T54" fmla="*/ 103 w 181"/>
                <a:gd name="T55" fmla="*/ 77 h 126"/>
                <a:gd name="T56" fmla="*/ 91 w 181"/>
                <a:gd name="T57" fmla="*/ 86 h 126"/>
                <a:gd name="T58" fmla="*/ 79 w 181"/>
                <a:gd name="T59" fmla="*/ 78 h 126"/>
                <a:gd name="T60" fmla="*/ 78 w 181"/>
                <a:gd name="T61" fmla="*/ 72 h 126"/>
                <a:gd name="T62" fmla="*/ 91 w 181"/>
                <a:gd name="T63" fmla="*/ 59 h 126"/>
                <a:gd name="T64" fmla="*/ 104 w 181"/>
                <a:gd name="T65" fmla="*/ 72 h 126"/>
                <a:gd name="T66" fmla="*/ 103 w 181"/>
                <a:gd name="T67" fmla="*/ 77 h 126"/>
                <a:gd name="T68" fmla="*/ 36 w 181"/>
                <a:gd name="T69" fmla="*/ 123 h 126"/>
                <a:gd name="T70" fmla="*/ 4 w 181"/>
                <a:gd name="T71" fmla="*/ 90 h 126"/>
                <a:gd name="T72" fmla="*/ 5 w 181"/>
                <a:gd name="T73" fmla="*/ 81 h 126"/>
                <a:gd name="T74" fmla="*/ 36 w 181"/>
                <a:gd name="T75" fmla="*/ 57 h 126"/>
                <a:gd name="T76" fmla="*/ 67 w 181"/>
                <a:gd name="T77" fmla="*/ 78 h 126"/>
                <a:gd name="T78" fmla="*/ 69 w 181"/>
                <a:gd name="T79" fmla="*/ 90 h 126"/>
                <a:gd name="T80" fmla="*/ 36 w 181"/>
                <a:gd name="T81" fmla="*/ 1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1" h="126">
                  <a:moveTo>
                    <a:pt x="174" y="69"/>
                  </a:moveTo>
                  <a:cubicBezTo>
                    <a:pt x="163" y="48"/>
                    <a:pt x="144" y="29"/>
                    <a:pt x="136" y="21"/>
                  </a:cubicBezTo>
                  <a:cubicBezTo>
                    <a:pt x="136" y="20"/>
                    <a:pt x="136" y="19"/>
                    <a:pt x="136" y="18"/>
                  </a:cubicBezTo>
                  <a:cubicBezTo>
                    <a:pt x="136" y="8"/>
                    <a:pt x="127" y="0"/>
                    <a:pt x="115" y="0"/>
                  </a:cubicBezTo>
                  <a:cubicBezTo>
                    <a:pt x="104" y="0"/>
                    <a:pt x="94" y="8"/>
                    <a:pt x="94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8"/>
                    <a:pt x="79" y="0"/>
                    <a:pt x="67" y="0"/>
                  </a:cubicBezTo>
                  <a:cubicBezTo>
                    <a:pt x="56" y="0"/>
                    <a:pt x="47" y="8"/>
                    <a:pt x="47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21" y="44"/>
                    <a:pt x="10" y="61"/>
                    <a:pt x="6" y="71"/>
                  </a:cubicBezTo>
                  <a:cubicBezTo>
                    <a:pt x="2" y="77"/>
                    <a:pt x="0" y="83"/>
                    <a:pt x="0" y="90"/>
                  </a:cubicBezTo>
                  <a:cubicBezTo>
                    <a:pt x="0" y="110"/>
                    <a:pt x="17" y="126"/>
                    <a:pt x="36" y="126"/>
                  </a:cubicBezTo>
                  <a:cubicBezTo>
                    <a:pt x="56" y="126"/>
                    <a:pt x="73" y="110"/>
                    <a:pt x="73" y="90"/>
                  </a:cubicBezTo>
                  <a:cubicBezTo>
                    <a:pt x="73" y="87"/>
                    <a:pt x="72" y="85"/>
                    <a:pt x="72" y="83"/>
                  </a:cubicBezTo>
                  <a:cubicBezTo>
                    <a:pt x="76" y="89"/>
                    <a:pt x="83" y="94"/>
                    <a:pt x="91" y="94"/>
                  </a:cubicBezTo>
                  <a:cubicBezTo>
                    <a:pt x="98" y="94"/>
                    <a:pt x="105" y="90"/>
                    <a:pt x="109" y="85"/>
                  </a:cubicBezTo>
                  <a:cubicBezTo>
                    <a:pt x="108" y="86"/>
                    <a:pt x="108" y="88"/>
                    <a:pt x="108" y="90"/>
                  </a:cubicBezTo>
                  <a:cubicBezTo>
                    <a:pt x="108" y="110"/>
                    <a:pt x="125" y="126"/>
                    <a:pt x="144" y="126"/>
                  </a:cubicBezTo>
                  <a:cubicBezTo>
                    <a:pt x="164" y="126"/>
                    <a:pt x="181" y="110"/>
                    <a:pt x="181" y="90"/>
                  </a:cubicBezTo>
                  <a:cubicBezTo>
                    <a:pt x="181" y="82"/>
                    <a:pt x="178" y="75"/>
                    <a:pt x="174" y="69"/>
                  </a:cubicBezTo>
                  <a:close/>
                  <a:moveTo>
                    <a:pt x="144" y="123"/>
                  </a:moveTo>
                  <a:cubicBezTo>
                    <a:pt x="126" y="123"/>
                    <a:pt x="112" y="108"/>
                    <a:pt x="112" y="90"/>
                  </a:cubicBezTo>
                  <a:cubicBezTo>
                    <a:pt x="112" y="85"/>
                    <a:pt x="113" y="80"/>
                    <a:pt x="115" y="76"/>
                  </a:cubicBezTo>
                  <a:cubicBezTo>
                    <a:pt x="120" y="65"/>
                    <a:pt x="131" y="57"/>
                    <a:pt x="144" y="57"/>
                  </a:cubicBezTo>
                  <a:cubicBezTo>
                    <a:pt x="157" y="57"/>
                    <a:pt x="167" y="64"/>
                    <a:pt x="173" y="74"/>
                  </a:cubicBezTo>
                  <a:cubicBezTo>
                    <a:pt x="176" y="79"/>
                    <a:pt x="177" y="84"/>
                    <a:pt x="177" y="90"/>
                  </a:cubicBezTo>
                  <a:cubicBezTo>
                    <a:pt x="177" y="108"/>
                    <a:pt x="163" y="123"/>
                    <a:pt x="144" y="123"/>
                  </a:cubicBezTo>
                  <a:close/>
                  <a:moveTo>
                    <a:pt x="103" y="77"/>
                  </a:moveTo>
                  <a:cubicBezTo>
                    <a:pt x="102" y="82"/>
                    <a:pt x="97" y="86"/>
                    <a:pt x="91" y="86"/>
                  </a:cubicBezTo>
                  <a:cubicBezTo>
                    <a:pt x="86" y="86"/>
                    <a:pt x="81" y="82"/>
                    <a:pt x="79" y="78"/>
                  </a:cubicBezTo>
                  <a:cubicBezTo>
                    <a:pt x="78" y="76"/>
                    <a:pt x="78" y="74"/>
                    <a:pt x="78" y="72"/>
                  </a:cubicBezTo>
                  <a:cubicBezTo>
                    <a:pt x="78" y="65"/>
                    <a:pt x="84" y="59"/>
                    <a:pt x="91" y="59"/>
                  </a:cubicBezTo>
                  <a:cubicBezTo>
                    <a:pt x="98" y="59"/>
                    <a:pt x="104" y="65"/>
                    <a:pt x="104" y="72"/>
                  </a:cubicBezTo>
                  <a:cubicBezTo>
                    <a:pt x="104" y="74"/>
                    <a:pt x="104" y="75"/>
                    <a:pt x="103" y="77"/>
                  </a:cubicBezTo>
                  <a:close/>
                  <a:moveTo>
                    <a:pt x="36" y="123"/>
                  </a:moveTo>
                  <a:cubicBezTo>
                    <a:pt x="18" y="123"/>
                    <a:pt x="4" y="108"/>
                    <a:pt x="4" y="90"/>
                  </a:cubicBezTo>
                  <a:cubicBezTo>
                    <a:pt x="4" y="87"/>
                    <a:pt x="4" y="84"/>
                    <a:pt x="5" y="81"/>
                  </a:cubicBezTo>
                  <a:cubicBezTo>
                    <a:pt x="9" y="67"/>
                    <a:pt x="22" y="57"/>
                    <a:pt x="36" y="57"/>
                  </a:cubicBezTo>
                  <a:cubicBezTo>
                    <a:pt x="50" y="57"/>
                    <a:pt x="62" y="66"/>
                    <a:pt x="67" y="78"/>
                  </a:cubicBezTo>
                  <a:cubicBezTo>
                    <a:pt x="69" y="82"/>
                    <a:pt x="69" y="86"/>
                    <a:pt x="69" y="90"/>
                  </a:cubicBezTo>
                  <a:cubicBezTo>
                    <a:pt x="69" y="108"/>
                    <a:pt x="55" y="123"/>
                    <a:pt x="36" y="123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noFill/>
            </a:ln>
            <a:extLst/>
          </p:spPr>
          <p:txBody>
            <a:bodyPr vert="horz" wrap="square" lIns="85725" tIns="42863" rIns="85725" bIns="4286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25" b="0" i="0" u="none" strike="noStrike" kern="0" cap="none" spc="0" normalizeH="0" baseline="0" noProof="0" dirty="0">
                <a:ln>
                  <a:noFill/>
                </a:ln>
                <a:solidFill>
                  <a:srgbClr val="003F72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046081" y="1750918"/>
            <a:ext cx="331927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  <a:defRPr/>
            </a:pPr>
            <a:r>
              <a:rPr lang="en-US" sz="1600" b="1" dirty="0">
                <a:solidFill>
                  <a:srgbClr val="598527"/>
                </a:solidFill>
                <a:cs typeface="Calibri" panose="020F0502020204030204" pitchFamily="34" charset="0"/>
              </a:rPr>
              <a:t>Saved Time and Costs </a:t>
            </a:r>
          </a:p>
          <a:p>
            <a:pPr>
              <a:buSzPct val="100000"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Veterans, Taxpayers, Servicers, and Lenders experience time and cost savings as a result of advanced automation and oversight, improved data integrity, and consolidated data.</a:t>
            </a:r>
            <a:endParaRPr lang="en-US" sz="12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501180" y="2873514"/>
            <a:ext cx="3319272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  <a:defRPr/>
            </a:pPr>
            <a:r>
              <a:rPr lang="en-US" sz="1600" b="1" dirty="0">
                <a:solidFill>
                  <a:srgbClr val="F7955B"/>
                </a:solidFill>
                <a:cs typeface="Calibri" panose="020F0502020204030204" pitchFamily="34" charset="0"/>
              </a:rPr>
              <a:t>Enhanced Business Intelligence, Data Analytics, and Reports </a:t>
            </a:r>
          </a:p>
          <a:p>
            <a:pPr>
              <a:buSzPct val="100000"/>
              <a:defRPr/>
            </a:pP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The redesigned VALERI collects sizable, robust, integrated meta-data throughout all loan lifecycle phases and utilizes business intelligence tools to create dashboards in areas new to VA.</a:t>
            </a:r>
            <a:r>
              <a:rPr lang="en-US" sz="16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495894" y="4654532"/>
            <a:ext cx="331927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SzPct val="100000"/>
              <a:defRPr/>
            </a:pPr>
            <a:r>
              <a:rPr lang="en-US" sz="1600" b="1" dirty="0">
                <a:solidFill>
                  <a:srgbClr val="772432"/>
                </a:solidFill>
                <a:cs typeface="Calibri" panose="020F0502020204030204" pitchFamily="34" charset="0"/>
              </a:rPr>
              <a:t>Advanced Program Management</a:t>
            </a:r>
          </a:p>
          <a:p>
            <a:pPr>
              <a:buSzPct val="100000"/>
              <a:defRPr/>
            </a:pPr>
            <a:r>
              <a:rPr lang="en-US" sz="1400" dirty="0">
                <a:solidFill>
                  <a:srgbClr val="313131"/>
                </a:solidFill>
                <a:cs typeface="Calibri" panose="020F0502020204030204" pitchFamily="34" charset="0"/>
              </a:rPr>
              <a:t>The redesigned VALERI’s enhanced analytics and functionality enable VA to better manage organizational risk and plan for future policy, legislation, and regulation changes.</a:t>
            </a:r>
          </a:p>
        </p:txBody>
      </p:sp>
      <p:grpSp>
        <p:nvGrpSpPr>
          <p:cNvPr id="252" name="Group 251"/>
          <p:cNvGrpSpPr/>
          <p:nvPr/>
        </p:nvGrpSpPr>
        <p:grpSpPr>
          <a:xfrm>
            <a:off x="299894" y="1743643"/>
            <a:ext cx="594360" cy="594360"/>
            <a:chOff x="6380798" y="1945798"/>
            <a:chExt cx="594360" cy="594360"/>
          </a:xfrm>
        </p:grpSpPr>
        <p:sp>
          <p:nvSpPr>
            <p:cNvPr id="253" name="Oval 252"/>
            <p:cNvSpPr/>
            <p:nvPr/>
          </p:nvSpPr>
          <p:spPr bwMode="gray">
            <a:xfrm>
              <a:off x="6380798" y="1945798"/>
              <a:ext cx="594360" cy="594360"/>
            </a:xfrm>
            <a:prstGeom prst="ellipse">
              <a:avLst/>
            </a:prstGeom>
            <a:solidFill>
              <a:srgbClr val="59852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Oval 253"/>
            <p:cNvSpPr/>
            <p:nvPr/>
          </p:nvSpPr>
          <p:spPr bwMode="gray">
            <a:xfrm>
              <a:off x="6606378" y="2028673"/>
              <a:ext cx="317070" cy="317443"/>
            </a:xfrm>
            <a:prstGeom prst="ellipse">
              <a:avLst/>
            </a:prstGeom>
            <a:solidFill>
              <a:srgbClr val="FFFFFF"/>
            </a:solidFill>
            <a:ln w="3175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6621900" y="2044850"/>
              <a:ext cx="284767" cy="285102"/>
              <a:chOff x="19869483" y="9287813"/>
              <a:chExt cx="226478" cy="226750"/>
            </a:xfrm>
          </p:grpSpPr>
          <p:sp>
            <p:nvSpPr>
              <p:cNvPr id="257" name="Oval 256"/>
              <p:cNvSpPr/>
              <p:nvPr/>
            </p:nvSpPr>
            <p:spPr bwMode="gray">
              <a:xfrm>
                <a:off x="19869483" y="9287813"/>
                <a:ext cx="226478" cy="22675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598527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endParaRPr>
              </a:p>
            </p:txBody>
          </p:sp>
          <p:cxnSp>
            <p:nvCxnSpPr>
              <p:cNvPr id="258" name="Straight Connector 257"/>
              <p:cNvCxnSpPr/>
              <p:nvPr/>
            </p:nvCxnSpPr>
            <p:spPr>
              <a:xfrm>
                <a:off x="19982723" y="9320870"/>
                <a:ext cx="0" cy="90793"/>
              </a:xfrm>
              <a:prstGeom prst="line">
                <a:avLst/>
              </a:prstGeom>
              <a:noFill/>
              <a:ln w="12700" cap="flat" cmpd="sng" algn="ctr">
                <a:solidFill>
                  <a:srgbClr val="598527"/>
                </a:solidFill>
                <a:prstDash val="solid"/>
              </a:ln>
              <a:effectLst/>
            </p:spPr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19977173" y="9412990"/>
                <a:ext cx="7276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598527"/>
                </a:solidFill>
                <a:prstDash val="solid"/>
              </a:ln>
              <a:effectLst/>
            </p:spPr>
          </p:cxnSp>
          <p:sp>
            <p:nvSpPr>
              <p:cNvPr id="260" name="Oval 259"/>
              <p:cNvSpPr/>
              <p:nvPr/>
            </p:nvSpPr>
            <p:spPr bwMode="gray">
              <a:xfrm>
                <a:off x="19976758" y="9299924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 bwMode="gray">
              <a:xfrm>
                <a:off x="20070978" y="9405238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 bwMode="gray">
              <a:xfrm>
                <a:off x="20063251" y="9355851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 bwMode="gray">
              <a:xfrm>
                <a:off x="20055647" y="9449225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 bwMode="gray">
              <a:xfrm>
                <a:off x="19982176" y="9490695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 bwMode="gray">
              <a:xfrm>
                <a:off x="20024310" y="9477489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gray">
              <a:xfrm>
                <a:off x="20026461" y="9317681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 bwMode="gray">
              <a:xfrm>
                <a:off x="19921487" y="9318203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 bwMode="gray">
              <a:xfrm>
                <a:off x="19892361" y="9354756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56" name="Oval 255"/>
            <p:cNvSpPr/>
            <p:nvPr/>
          </p:nvSpPr>
          <p:spPr bwMode="gray">
            <a:xfrm>
              <a:off x="6432508" y="2137375"/>
              <a:ext cx="319532" cy="319908"/>
            </a:xfrm>
            <a:prstGeom prst="ellipse">
              <a:avLst/>
            </a:prstGeom>
            <a:solidFill>
              <a:srgbClr val="598527"/>
            </a:solidFill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$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4716" y="2873514"/>
            <a:ext cx="594360" cy="594360"/>
            <a:chOff x="4744716" y="2873514"/>
            <a:chExt cx="594360" cy="594360"/>
          </a:xfrm>
        </p:grpSpPr>
        <p:sp>
          <p:nvSpPr>
            <p:cNvPr id="269" name="Oval 268"/>
            <p:cNvSpPr/>
            <p:nvPr/>
          </p:nvSpPr>
          <p:spPr bwMode="gray">
            <a:xfrm>
              <a:off x="4744716" y="2873514"/>
              <a:ext cx="594360" cy="594360"/>
            </a:xfrm>
            <a:prstGeom prst="ellipse">
              <a:avLst/>
            </a:prstGeom>
            <a:solidFill>
              <a:srgbClr val="F7955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Rounded Rectangle 269"/>
            <p:cNvSpPr/>
            <p:nvPr/>
          </p:nvSpPr>
          <p:spPr bwMode="gray">
            <a:xfrm>
              <a:off x="4870295" y="2945458"/>
              <a:ext cx="343203" cy="446899"/>
            </a:xfrm>
            <a:prstGeom prst="roundRect">
              <a:avLst>
                <a:gd name="adj" fmla="val 19119"/>
              </a:avLst>
            </a:prstGeom>
            <a:solidFill>
              <a:srgbClr val="FFFFFF"/>
            </a:solidFill>
            <a:ln w="571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Rounded Rectangle 270"/>
            <p:cNvSpPr/>
            <p:nvPr/>
          </p:nvSpPr>
          <p:spPr bwMode="gray">
            <a:xfrm>
              <a:off x="4893611" y="2968686"/>
              <a:ext cx="296572" cy="400444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F7955B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grpSp>
          <p:nvGrpSpPr>
            <p:cNvPr id="272" name="Group 271"/>
            <p:cNvGrpSpPr/>
            <p:nvPr/>
          </p:nvGrpSpPr>
          <p:grpSpPr>
            <a:xfrm rot="2904728">
              <a:off x="4915745" y="3003785"/>
              <a:ext cx="119787" cy="121247"/>
              <a:chOff x="32486289" y="8230122"/>
              <a:chExt cx="8326772" cy="8428268"/>
            </a:xfrm>
          </p:grpSpPr>
          <p:sp>
            <p:nvSpPr>
              <p:cNvPr id="273" name="Pie 272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20520000"/>
                  <a:gd name="adj2" fmla="val 324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sp>
            <p:nvSpPr>
              <p:cNvPr id="274" name="Pie 273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3240000"/>
                  <a:gd name="adj2" fmla="val 756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sp>
            <p:nvSpPr>
              <p:cNvPr id="275" name="Pie 274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7560000"/>
                  <a:gd name="adj2" fmla="val 1188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grpSp>
            <p:nvGrpSpPr>
              <p:cNvPr id="276" name="Group 275"/>
              <p:cNvGrpSpPr/>
              <p:nvPr/>
            </p:nvGrpSpPr>
            <p:grpSpPr>
              <a:xfrm>
                <a:off x="32486289" y="8230122"/>
                <a:ext cx="8326772" cy="8428268"/>
                <a:chOff x="32486289" y="8230122"/>
                <a:chExt cx="8326772" cy="8428268"/>
              </a:xfrm>
            </p:grpSpPr>
            <p:sp>
              <p:nvSpPr>
                <p:cNvPr id="277" name="Pie 276"/>
                <p:cNvSpPr/>
                <p:nvPr/>
              </p:nvSpPr>
              <p:spPr>
                <a:xfrm>
                  <a:off x="33132100" y="8230122"/>
                  <a:ext cx="7680961" cy="7680952"/>
                </a:xfrm>
                <a:prstGeom prst="pie">
                  <a:avLst>
                    <a:gd name="adj1" fmla="val 16200000"/>
                    <a:gd name="adj2" fmla="val 20520000"/>
                  </a:avLst>
                </a:prstGeom>
                <a:solidFill>
                  <a:srgbClr val="F7955B">
                    <a:hueOff val="0"/>
                    <a:satOff val="0"/>
                    <a:lumOff val="0"/>
                    <a:alphaOff val="0"/>
                  </a:srgbClr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sp>
            <p:sp>
              <p:nvSpPr>
                <p:cNvPr id="278" name="Pie 277"/>
                <p:cNvSpPr/>
                <p:nvPr/>
              </p:nvSpPr>
              <p:spPr>
                <a:xfrm>
                  <a:off x="32486289" y="8977435"/>
                  <a:ext cx="7680961" cy="7680955"/>
                </a:xfrm>
                <a:prstGeom prst="pie">
                  <a:avLst>
                    <a:gd name="adj1" fmla="val 11880000"/>
                    <a:gd name="adj2" fmla="val 16200000"/>
                  </a:avLst>
                </a:prstGeom>
                <a:solidFill>
                  <a:srgbClr val="F7955B">
                    <a:hueOff val="0"/>
                    <a:satOff val="0"/>
                    <a:lumOff val="0"/>
                    <a:alphaOff val="0"/>
                  </a:srgbClr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sp>
          </p:grpSp>
        </p:grpSp>
        <p:cxnSp>
          <p:nvCxnSpPr>
            <p:cNvPr id="279" name="Straight Connector 278"/>
            <p:cNvCxnSpPr/>
            <p:nvPr/>
          </p:nvCxnSpPr>
          <p:spPr>
            <a:xfrm>
              <a:off x="5069638" y="3016178"/>
              <a:ext cx="0" cy="133267"/>
            </a:xfrm>
            <a:prstGeom prst="line">
              <a:avLst/>
            </a:prstGeom>
            <a:noFill/>
            <a:ln w="28575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280" name="Straight Connector 279"/>
            <p:cNvCxnSpPr/>
            <p:nvPr/>
          </p:nvCxnSpPr>
          <p:spPr>
            <a:xfrm>
              <a:off x="5109779" y="3063161"/>
              <a:ext cx="0" cy="86284"/>
            </a:xfrm>
            <a:prstGeom prst="line">
              <a:avLst/>
            </a:prstGeom>
            <a:noFill/>
            <a:ln w="28575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281" name="Straight Connector 280"/>
            <p:cNvCxnSpPr/>
            <p:nvPr/>
          </p:nvCxnSpPr>
          <p:spPr>
            <a:xfrm>
              <a:off x="5149920" y="3038434"/>
              <a:ext cx="0" cy="111012"/>
            </a:xfrm>
            <a:prstGeom prst="line">
              <a:avLst/>
            </a:prstGeom>
            <a:noFill/>
            <a:ln w="28575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>
            <a:xfrm flipH="1">
              <a:off x="4918456" y="3207893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283" name="Straight Connector 282"/>
            <p:cNvCxnSpPr/>
            <p:nvPr/>
          </p:nvCxnSpPr>
          <p:spPr>
            <a:xfrm flipH="1">
              <a:off x="4918456" y="3239544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284" name="Straight Connector 283"/>
            <p:cNvCxnSpPr/>
            <p:nvPr/>
          </p:nvCxnSpPr>
          <p:spPr>
            <a:xfrm flipH="1">
              <a:off x="4918456" y="3271196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sp>
          <p:nvSpPr>
            <p:cNvPr id="285" name="Oval 284"/>
            <p:cNvSpPr/>
            <p:nvPr/>
          </p:nvSpPr>
          <p:spPr bwMode="gray">
            <a:xfrm>
              <a:off x="5109779" y="3289696"/>
              <a:ext cx="74175" cy="74175"/>
            </a:xfrm>
            <a:prstGeom prst="ellipse">
              <a:avLst/>
            </a:prstGeom>
            <a:solidFill>
              <a:srgbClr val="F7955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✔</a:t>
              </a: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4744716" y="4654532"/>
            <a:ext cx="594360" cy="594360"/>
            <a:chOff x="39212654" y="5132628"/>
            <a:chExt cx="914400" cy="914400"/>
          </a:xfrm>
        </p:grpSpPr>
        <p:sp>
          <p:nvSpPr>
            <p:cNvPr id="287" name="Oval 286"/>
            <p:cNvSpPr/>
            <p:nvPr/>
          </p:nvSpPr>
          <p:spPr bwMode="gray">
            <a:xfrm>
              <a:off x="39212654" y="5132628"/>
              <a:ext cx="914400" cy="914400"/>
            </a:xfrm>
            <a:prstGeom prst="ellipse">
              <a:avLst/>
            </a:prstGeom>
            <a:solidFill>
              <a:srgbClr val="77243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grpSp>
          <p:nvGrpSpPr>
            <p:cNvPr id="288" name="Group 287"/>
            <p:cNvGrpSpPr/>
            <p:nvPr/>
          </p:nvGrpSpPr>
          <p:grpSpPr>
            <a:xfrm>
              <a:off x="39406087" y="5246613"/>
              <a:ext cx="527534" cy="686430"/>
              <a:chOff x="48681309" y="3468754"/>
              <a:chExt cx="822960" cy="1078992"/>
            </a:xfrm>
          </p:grpSpPr>
          <p:sp>
            <p:nvSpPr>
              <p:cNvPr id="289" name="Rounded Rectangle 288"/>
              <p:cNvSpPr/>
              <p:nvPr/>
            </p:nvSpPr>
            <p:spPr bwMode="gray">
              <a:xfrm>
                <a:off x="48681309" y="3468754"/>
                <a:ext cx="822960" cy="1078992"/>
              </a:xfrm>
              <a:prstGeom prst="roundRect">
                <a:avLst>
                  <a:gd name="adj" fmla="val 19119"/>
                </a:avLst>
              </a:prstGeom>
              <a:solidFill>
                <a:srgbClr val="FFFFFF"/>
              </a:solidFill>
              <a:ln w="571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Rounded Rectangle 289"/>
              <p:cNvSpPr/>
              <p:nvPr/>
            </p:nvSpPr>
            <p:spPr bwMode="gray">
              <a:xfrm>
                <a:off x="48735783" y="3526278"/>
                <a:ext cx="713904" cy="963946"/>
              </a:xfrm>
              <a:prstGeom prst="roundRect">
                <a:avLst/>
              </a:prstGeom>
              <a:solidFill>
                <a:srgbClr val="FFFFFF"/>
              </a:solidFill>
              <a:ln w="12700" algn="ctr">
                <a:solidFill>
                  <a:srgbClr val="772432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91" name="Group 290"/>
              <p:cNvGrpSpPr/>
              <p:nvPr/>
            </p:nvGrpSpPr>
            <p:grpSpPr>
              <a:xfrm>
                <a:off x="48797607" y="3610494"/>
                <a:ext cx="590256" cy="795514"/>
                <a:chOff x="48003437" y="3265953"/>
                <a:chExt cx="590256" cy="795514"/>
              </a:xfrm>
            </p:grpSpPr>
            <p:cxnSp>
              <p:nvCxnSpPr>
                <p:cNvPr id="292" name="Straight Connector 291"/>
                <p:cNvCxnSpPr/>
                <p:nvPr/>
              </p:nvCxnSpPr>
              <p:spPr>
                <a:xfrm flipH="1">
                  <a:off x="48182213" y="3370342"/>
                  <a:ext cx="41148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72432"/>
                  </a:solidFill>
                  <a:prstDash val="solid"/>
                </a:ln>
                <a:effectLst/>
              </p:spPr>
            </p:cxnSp>
            <p:cxnSp>
              <p:nvCxnSpPr>
                <p:cNvPr id="293" name="Straight Connector 292"/>
                <p:cNvCxnSpPr/>
                <p:nvPr/>
              </p:nvCxnSpPr>
              <p:spPr>
                <a:xfrm flipH="1">
                  <a:off x="48182213" y="3575160"/>
                  <a:ext cx="41148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72432"/>
                  </a:solidFill>
                  <a:prstDash val="solid"/>
                </a:ln>
                <a:effectLst/>
              </p:spPr>
            </p:cxnSp>
            <p:cxnSp>
              <p:nvCxnSpPr>
                <p:cNvPr id="294" name="Straight Connector 293"/>
                <p:cNvCxnSpPr/>
                <p:nvPr/>
              </p:nvCxnSpPr>
              <p:spPr>
                <a:xfrm flipH="1">
                  <a:off x="48182213" y="3984797"/>
                  <a:ext cx="41148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72432"/>
                  </a:solidFill>
                  <a:prstDash val="solid"/>
                </a:ln>
                <a:effectLst/>
              </p:spPr>
            </p:cxnSp>
            <p:sp>
              <p:nvSpPr>
                <p:cNvPr id="295" name="Oval 294"/>
                <p:cNvSpPr/>
                <p:nvPr/>
              </p:nvSpPr>
              <p:spPr bwMode="gray">
                <a:xfrm>
                  <a:off x="48003437" y="3265953"/>
                  <a:ext cx="178555" cy="178555"/>
                </a:xfrm>
                <a:prstGeom prst="ellipse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72432"/>
                      </a:solidFill>
                      <a:effectLst/>
                      <a:uLnTx/>
                      <a:uFillTx/>
                      <a:latin typeface="Myriad Pro" panose="020B0503030403020204" pitchFamily="34" charset="0"/>
                    </a:rPr>
                    <a:t>✔</a:t>
                  </a:r>
                  <a:endPara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2432"/>
                    </a:solidFill>
                    <a:effectLst/>
                    <a:uLnTx/>
                    <a:uFillTx/>
                    <a:latin typeface="Myriad Pro" panose="020B0503030403020204" pitchFamily="34" charset="0"/>
                  </a:endParaRPr>
                </a:p>
              </p:txBody>
            </p:sp>
            <p:cxnSp>
              <p:nvCxnSpPr>
                <p:cNvPr id="296" name="Straight Connector 295"/>
                <p:cNvCxnSpPr/>
                <p:nvPr/>
              </p:nvCxnSpPr>
              <p:spPr>
                <a:xfrm flipH="1">
                  <a:off x="48182213" y="3779978"/>
                  <a:ext cx="411480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772432"/>
                  </a:solidFill>
                  <a:prstDash val="solid"/>
                </a:ln>
                <a:effectLst/>
              </p:spPr>
            </p:cxnSp>
            <p:sp>
              <p:nvSpPr>
                <p:cNvPr id="297" name="Oval 296"/>
                <p:cNvSpPr/>
                <p:nvPr/>
              </p:nvSpPr>
              <p:spPr bwMode="gray">
                <a:xfrm>
                  <a:off x="48003437" y="3471606"/>
                  <a:ext cx="178555" cy="178555"/>
                </a:xfrm>
                <a:prstGeom prst="ellipse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72432"/>
                      </a:solidFill>
                      <a:effectLst/>
                      <a:uLnTx/>
                      <a:uFillTx/>
                      <a:latin typeface="Myriad Pro" panose="020B0503030403020204" pitchFamily="34" charset="0"/>
                    </a:rPr>
                    <a:t>✔</a:t>
                  </a:r>
                  <a:endPara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2432"/>
                    </a:solidFill>
                    <a:effectLst/>
                    <a:uLnTx/>
                    <a:uFillTx/>
                    <a:latin typeface="Myriad Pro" panose="020B0503030403020204" pitchFamily="34" charset="0"/>
                  </a:endParaRPr>
                </a:p>
              </p:txBody>
            </p:sp>
            <p:sp>
              <p:nvSpPr>
                <p:cNvPr id="298" name="Oval 297"/>
                <p:cNvSpPr/>
                <p:nvPr/>
              </p:nvSpPr>
              <p:spPr bwMode="gray">
                <a:xfrm>
                  <a:off x="48003437" y="3677259"/>
                  <a:ext cx="178555" cy="178555"/>
                </a:xfrm>
                <a:prstGeom prst="ellipse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72432"/>
                      </a:solidFill>
                      <a:effectLst/>
                      <a:uLnTx/>
                      <a:uFillTx/>
                      <a:latin typeface="Myriad Pro" panose="020B0503030403020204" pitchFamily="34" charset="0"/>
                    </a:rPr>
                    <a:t>✔</a:t>
                  </a:r>
                  <a:endPara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2432"/>
                    </a:solidFill>
                    <a:effectLst/>
                    <a:uLnTx/>
                    <a:uFillTx/>
                    <a:latin typeface="Myriad Pro" panose="020B0503030403020204" pitchFamily="34" charset="0"/>
                  </a:endParaRPr>
                </a:p>
              </p:txBody>
            </p:sp>
            <p:sp>
              <p:nvSpPr>
                <p:cNvPr id="299" name="Oval 298"/>
                <p:cNvSpPr/>
                <p:nvPr/>
              </p:nvSpPr>
              <p:spPr bwMode="gray">
                <a:xfrm>
                  <a:off x="48003437" y="3882912"/>
                  <a:ext cx="178555" cy="178555"/>
                </a:xfrm>
                <a:prstGeom prst="ellipse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772432"/>
                      </a:solidFill>
                      <a:effectLst/>
                      <a:uLnTx/>
                      <a:uFillTx/>
                      <a:latin typeface="Myriad Pro" panose="020B0503030403020204" pitchFamily="34" charset="0"/>
                    </a:rPr>
                    <a:t>✔</a:t>
                  </a:r>
                  <a:endPara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2432"/>
                    </a:solidFill>
                    <a:effectLst/>
                    <a:uLnTx/>
                    <a:uFillTx/>
                    <a:latin typeface="Myriad Pro" panose="020B0503030403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020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pecific VALERI Redesign Impacts to Lenders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396296" y="2743717"/>
            <a:ext cx="2351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Streamlined VA Benefit Delivery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6180703" y="2743717"/>
            <a:ext cx="2351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Accessibility to Program Resources</a:t>
            </a:r>
            <a:endParaRPr lang="en-US" sz="2400" b="1" dirty="0"/>
          </a:p>
        </p:txBody>
      </p:sp>
      <p:sp>
        <p:nvSpPr>
          <p:cNvPr id="64" name="Rectangle 63"/>
          <p:cNvSpPr/>
          <p:nvPr/>
        </p:nvSpPr>
        <p:spPr>
          <a:xfrm>
            <a:off x="611888" y="2743717"/>
            <a:ext cx="2351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Program Modernization</a:t>
            </a:r>
            <a:endParaRPr lang="en-US" sz="2400" b="1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01012" y="3530780"/>
            <a:ext cx="2373160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</a:ln>
          <a:effectLst/>
        </p:spPr>
      </p:cxnSp>
      <p:cxnSp>
        <p:nvCxnSpPr>
          <p:cNvPr id="68" name="Straight Connector 67"/>
          <p:cNvCxnSpPr/>
          <p:nvPr/>
        </p:nvCxnSpPr>
        <p:spPr>
          <a:xfrm>
            <a:off x="3385420" y="3530780"/>
            <a:ext cx="2373160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</a:ln>
          <a:effectLst/>
        </p:spPr>
      </p:cxnSp>
      <p:cxnSp>
        <p:nvCxnSpPr>
          <p:cNvPr id="69" name="Straight Connector 68"/>
          <p:cNvCxnSpPr/>
          <p:nvPr/>
        </p:nvCxnSpPr>
        <p:spPr>
          <a:xfrm>
            <a:off x="6169827" y="3537762"/>
            <a:ext cx="2373160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</a:ln>
          <a:effectLst/>
        </p:spPr>
      </p:cxnSp>
      <p:sp>
        <p:nvSpPr>
          <p:cNvPr id="70" name="Text Placeholder 2"/>
          <p:cNvSpPr txBox="1">
            <a:spLocks/>
          </p:cNvSpPr>
          <p:nvPr/>
        </p:nvSpPr>
        <p:spPr>
          <a:xfrm>
            <a:off x="601012" y="3733800"/>
            <a:ext cx="2286000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Interoperability (adopting </a:t>
            </a:r>
            <a:r>
              <a:rPr lang="en-US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MISMO</a:t>
            </a: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UCD/ULAD)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Guaranty Certainty throughout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Lender Scorecard - Integration, transparency, and utilization of the Lender Scorecard </a:t>
            </a:r>
          </a:p>
        </p:txBody>
      </p:sp>
      <p:sp>
        <p:nvSpPr>
          <p:cNvPr id="71" name="Text Placeholder 2"/>
          <p:cNvSpPr txBox="1">
            <a:spLocks/>
          </p:cNvSpPr>
          <p:nvPr/>
        </p:nvSpPr>
        <p:spPr>
          <a:xfrm>
            <a:off x="3385419" y="3733800"/>
            <a:ext cx="2286000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Time Information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Transparent </a:t>
            </a: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Management through one </a:t>
            </a: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endParaRPr lang="en-US" dirty="0">
              <a:solidFill>
                <a:srgbClr val="3C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 Service </a:t>
            </a: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capabilities and functionality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access to system data and reporting</a:t>
            </a:r>
          </a:p>
          <a:p>
            <a:pPr marL="0" indent="0">
              <a:spcBef>
                <a:spcPts val="600"/>
              </a:spcBef>
              <a:buClr>
                <a:schemeClr val="accent1"/>
              </a:buClr>
              <a:buNone/>
              <a:defRPr/>
            </a:pPr>
            <a:endParaRPr lang="en-US" dirty="0">
              <a:solidFill>
                <a:srgbClr val="3C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 Placeholder 2"/>
          <p:cNvSpPr txBox="1">
            <a:spLocks/>
          </p:cNvSpPr>
          <p:nvPr/>
        </p:nvSpPr>
        <p:spPr>
          <a:xfrm>
            <a:off x="6169826" y="3733800"/>
            <a:ext cx="2286000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 training, education, and program information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portal (information portal)</a:t>
            </a:r>
          </a:p>
          <a:p>
            <a:pPr marL="228600" indent="-228600">
              <a:spcBef>
                <a:spcPts val="60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eLearning – available anytime, anywhere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6781800" y="1294381"/>
            <a:ext cx="1255842" cy="1253299"/>
            <a:chOff x="6781800" y="1294381"/>
            <a:chExt cx="1255842" cy="1253299"/>
          </a:xfrm>
        </p:grpSpPr>
        <p:sp>
          <p:nvSpPr>
            <p:cNvPr id="73" name="Oval 72"/>
            <p:cNvSpPr/>
            <p:nvPr/>
          </p:nvSpPr>
          <p:spPr>
            <a:xfrm>
              <a:off x="6781800" y="1315456"/>
              <a:ext cx="1228079" cy="1232224"/>
            </a:xfrm>
            <a:prstGeom prst="ellipse">
              <a:avLst/>
            </a:prstGeom>
            <a:solidFill>
              <a:schemeClr val="accent1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74" name="Picture 6" descr="Businessman tasks items list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520" y="1294381"/>
              <a:ext cx="1211122" cy="121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Oval 75"/>
          <p:cNvSpPr/>
          <p:nvPr/>
        </p:nvSpPr>
        <p:spPr>
          <a:xfrm>
            <a:off x="3957960" y="1315456"/>
            <a:ext cx="1228079" cy="1232224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219200" y="1371600"/>
            <a:ext cx="1228079" cy="1232224"/>
          </a:xfrm>
          <a:prstGeom prst="ellipse">
            <a:avLst/>
          </a:prstGeom>
          <a:solidFill>
            <a:schemeClr val="accent1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618387" y="1630347"/>
            <a:ext cx="429704" cy="721016"/>
            <a:chOff x="1592242" y="1643688"/>
            <a:chExt cx="429704" cy="721016"/>
          </a:xfrm>
        </p:grpSpPr>
        <p:sp>
          <p:nvSpPr>
            <p:cNvPr id="79" name="Freeform 253"/>
            <p:cNvSpPr>
              <a:spLocks noEditPoints="1"/>
            </p:cNvSpPr>
            <p:nvPr/>
          </p:nvSpPr>
          <p:spPr bwMode="auto">
            <a:xfrm>
              <a:off x="1592242" y="1643688"/>
              <a:ext cx="429704" cy="721016"/>
            </a:xfrm>
            <a:custGeom>
              <a:avLst/>
              <a:gdLst>
                <a:gd name="T0" fmla="*/ 190 w 452"/>
                <a:gd name="T1" fmla="*/ 348 h 805"/>
                <a:gd name="T2" fmla="*/ 154 w 452"/>
                <a:gd name="T3" fmla="*/ 317 h 805"/>
                <a:gd name="T4" fmla="*/ 152 w 452"/>
                <a:gd name="T5" fmla="*/ 283 h 805"/>
                <a:gd name="T6" fmla="*/ 178 w 452"/>
                <a:gd name="T7" fmla="*/ 285 h 805"/>
                <a:gd name="T8" fmla="*/ 208 w 452"/>
                <a:gd name="T9" fmla="*/ 321 h 805"/>
                <a:gd name="T10" fmla="*/ 243 w 452"/>
                <a:gd name="T11" fmla="*/ 329 h 805"/>
                <a:gd name="T12" fmla="*/ 257 w 452"/>
                <a:gd name="T13" fmla="*/ 299 h 805"/>
                <a:gd name="T14" fmla="*/ 296 w 452"/>
                <a:gd name="T15" fmla="*/ 280 h 805"/>
                <a:gd name="T16" fmla="*/ 303 w 452"/>
                <a:gd name="T17" fmla="*/ 302 h 805"/>
                <a:gd name="T18" fmla="*/ 281 w 452"/>
                <a:gd name="T19" fmla="*/ 339 h 805"/>
                <a:gd name="T20" fmla="*/ 244 w 452"/>
                <a:gd name="T21" fmla="*/ 347 h 805"/>
                <a:gd name="T22" fmla="*/ 355 w 452"/>
                <a:gd name="T23" fmla="*/ 421 h 805"/>
                <a:gd name="T24" fmla="*/ 303 w 452"/>
                <a:gd name="T25" fmla="*/ 518 h 805"/>
                <a:gd name="T26" fmla="*/ 247 w 452"/>
                <a:gd name="T27" fmla="*/ 382 h 805"/>
                <a:gd name="T28" fmla="*/ 298 w 452"/>
                <a:gd name="T29" fmla="*/ 366 h 805"/>
                <a:gd name="T30" fmla="*/ 334 w 452"/>
                <a:gd name="T31" fmla="*/ 302 h 805"/>
                <a:gd name="T32" fmla="*/ 315 w 452"/>
                <a:gd name="T33" fmla="*/ 255 h 805"/>
                <a:gd name="T34" fmla="*/ 277 w 452"/>
                <a:gd name="T35" fmla="*/ 248 h 805"/>
                <a:gd name="T36" fmla="*/ 227 w 452"/>
                <a:gd name="T37" fmla="*/ 288 h 805"/>
                <a:gd name="T38" fmla="*/ 168 w 452"/>
                <a:gd name="T39" fmla="*/ 247 h 805"/>
                <a:gd name="T40" fmla="*/ 130 w 452"/>
                <a:gd name="T41" fmla="*/ 260 h 805"/>
                <a:gd name="T42" fmla="*/ 120 w 452"/>
                <a:gd name="T43" fmla="*/ 317 h 805"/>
                <a:gd name="T44" fmla="*/ 170 w 452"/>
                <a:gd name="T45" fmla="*/ 375 h 805"/>
                <a:gd name="T46" fmla="*/ 211 w 452"/>
                <a:gd name="T47" fmla="*/ 380 h 805"/>
                <a:gd name="T48" fmla="*/ 139 w 452"/>
                <a:gd name="T49" fmla="*/ 496 h 805"/>
                <a:gd name="T50" fmla="*/ 97 w 452"/>
                <a:gd name="T51" fmla="*/ 423 h 805"/>
                <a:gd name="T52" fmla="*/ 35 w 452"/>
                <a:gd name="T53" fmla="*/ 288 h 805"/>
                <a:gd name="T54" fmla="*/ 40 w 452"/>
                <a:gd name="T55" fmla="*/ 179 h 805"/>
                <a:gd name="T56" fmla="*/ 101 w 452"/>
                <a:gd name="T57" fmla="*/ 80 h 805"/>
                <a:gd name="T58" fmla="*/ 206 w 452"/>
                <a:gd name="T59" fmla="*/ 34 h 805"/>
                <a:gd name="T60" fmla="*/ 303 w 452"/>
                <a:gd name="T61" fmla="*/ 49 h 805"/>
                <a:gd name="T62" fmla="*/ 388 w 452"/>
                <a:gd name="T63" fmla="*/ 125 h 805"/>
                <a:gd name="T64" fmla="*/ 422 w 452"/>
                <a:gd name="T65" fmla="*/ 240 h 805"/>
                <a:gd name="T66" fmla="*/ 395 w 452"/>
                <a:gd name="T67" fmla="*/ 358 h 805"/>
                <a:gd name="T68" fmla="*/ 277 w 452"/>
                <a:gd name="T69" fmla="*/ 735 h 805"/>
                <a:gd name="T70" fmla="*/ 185 w 452"/>
                <a:gd name="T71" fmla="*/ 741 h 805"/>
                <a:gd name="T72" fmla="*/ 300 w 452"/>
                <a:gd name="T73" fmla="*/ 735 h 805"/>
                <a:gd name="T74" fmla="*/ 138 w 452"/>
                <a:gd name="T75" fmla="*/ 19 h 805"/>
                <a:gd name="T76" fmla="*/ 38 w 452"/>
                <a:gd name="T77" fmla="*/ 106 h 805"/>
                <a:gd name="T78" fmla="*/ 0 w 452"/>
                <a:gd name="T79" fmla="*/ 240 h 805"/>
                <a:gd name="T80" fmla="*/ 30 w 452"/>
                <a:gd name="T81" fmla="*/ 370 h 805"/>
                <a:gd name="T82" fmla="*/ 73 w 452"/>
                <a:gd name="T83" fmla="*/ 443 h 805"/>
                <a:gd name="T84" fmla="*/ 130 w 452"/>
                <a:gd name="T85" fmla="*/ 562 h 805"/>
                <a:gd name="T86" fmla="*/ 122 w 452"/>
                <a:gd name="T87" fmla="*/ 753 h 805"/>
                <a:gd name="T88" fmla="*/ 168 w 452"/>
                <a:gd name="T89" fmla="*/ 768 h 805"/>
                <a:gd name="T90" fmla="*/ 249 w 452"/>
                <a:gd name="T91" fmla="*/ 805 h 805"/>
                <a:gd name="T92" fmla="*/ 320 w 452"/>
                <a:gd name="T93" fmla="*/ 767 h 805"/>
                <a:gd name="T94" fmla="*/ 330 w 452"/>
                <a:gd name="T95" fmla="*/ 573 h 805"/>
                <a:gd name="T96" fmla="*/ 344 w 452"/>
                <a:gd name="T97" fmla="*/ 502 h 805"/>
                <a:gd name="T98" fmla="*/ 382 w 452"/>
                <a:gd name="T99" fmla="*/ 439 h 805"/>
                <a:gd name="T100" fmla="*/ 447 w 452"/>
                <a:gd name="T101" fmla="*/ 293 h 805"/>
                <a:gd name="T102" fmla="*/ 442 w 452"/>
                <a:gd name="T103" fmla="*/ 169 h 805"/>
                <a:gd name="T104" fmla="*/ 369 w 452"/>
                <a:gd name="T105" fmla="*/ 55 h 805"/>
                <a:gd name="T106" fmla="*/ 249 w 452"/>
                <a:gd name="T107" fmla="*/ 1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2" h="805">
                  <a:moveTo>
                    <a:pt x="208" y="347"/>
                  </a:moveTo>
                  <a:lnTo>
                    <a:pt x="208" y="347"/>
                  </a:lnTo>
                  <a:lnTo>
                    <a:pt x="203" y="348"/>
                  </a:lnTo>
                  <a:lnTo>
                    <a:pt x="198" y="350"/>
                  </a:lnTo>
                  <a:lnTo>
                    <a:pt x="198" y="350"/>
                  </a:lnTo>
                  <a:lnTo>
                    <a:pt x="190" y="348"/>
                  </a:lnTo>
                  <a:lnTo>
                    <a:pt x="181" y="345"/>
                  </a:lnTo>
                  <a:lnTo>
                    <a:pt x="173" y="339"/>
                  </a:lnTo>
                  <a:lnTo>
                    <a:pt x="163" y="331"/>
                  </a:lnTo>
                  <a:lnTo>
                    <a:pt x="163" y="331"/>
                  </a:lnTo>
                  <a:lnTo>
                    <a:pt x="159" y="325"/>
                  </a:lnTo>
                  <a:lnTo>
                    <a:pt x="154" y="317"/>
                  </a:lnTo>
                  <a:lnTo>
                    <a:pt x="151" y="310"/>
                  </a:lnTo>
                  <a:lnTo>
                    <a:pt x="149" y="302"/>
                  </a:lnTo>
                  <a:lnTo>
                    <a:pt x="147" y="298"/>
                  </a:lnTo>
                  <a:lnTo>
                    <a:pt x="147" y="291"/>
                  </a:lnTo>
                  <a:lnTo>
                    <a:pt x="149" y="286"/>
                  </a:lnTo>
                  <a:lnTo>
                    <a:pt x="152" y="283"/>
                  </a:lnTo>
                  <a:lnTo>
                    <a:pt x="152" y="283"/>
                  </a:lnTo>
                  <a:lnTo>
                    <a:pt x="155" y="280"/>
                  </a:lnTo>
                  <a:lnTo>
                    <a:pt x="162" y="280"/>
                  </a:lnTo>
                  <a:lnTo>
                    <a:pt x="162" y="280"/>
                  </a:lnTo>
                  <a:lnTo>
                    <a:pt x="170" y="282"/>
                  </a:lnTo>
                  <a:lnTo>
                    <a:pt x="178" y="285"/>
                  </a:lnTo>
                  <a:lnTo>
                    <a:pt x="187" y="291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0" y="305"/>
                  </a:lnTo>
                  <a:lnTo>
                    <a:pt x="204" y="313"/>
                  </a:lnTo>
                  <a:lnTo>
                    <a:pt x="208" y="321"/>
                  </a:lnTo>
                  <a:lnTo>
                    <a:pt x="211" y="329"/>
                  </a:lnTo>
                  <a:lnTo>
                    <a:pt x="211" y="329"/>
                  </a:lnTo>
                  <a:lnTo>
                    <a:pt x="211" y="337"/>
                  </a:lnTo>
                  <a:lnTo>
                    <a:pt x="209" y="342"/>
                  </a:lnTo>
                  <a:lnTo>
                    <a:pt x="208" y="347"/>
                  </a:lnTo>
                  <a:close/>
                  <a:moveTo>
                    <a:pt x="243" y="329"/>
                  </a:moveTo>
                  <a:lnTo>
                    <a:pt x="243" y="329"/>
                  </a:lnTo>
                  <a:lnTo>
                    <a:pt x="244" y="321"/>
                  </a:lnTo>
                  <a:lnTo>
                    <a:pt x="247" y="313"/>
                  </a:lnTo>
                  <a:lnTo>
                    <a:pt x="252" y="305"/>
                  </a:lnTo>
                  <a:lnTo>
                    <a:pt x="257" y="299"/>
                  </a:lnTo>
                  <a:lnTo>
                    <a:pt x="257" y="299"/>
                  </a:lnTo>
                  <a:lnTo>
                    <a:pt x="266" y="291"/>
                  </a:lnTo>
                  <a:lnTo>
                    <a:pt x="274" y="285"/>
                  </a:lnTo>
                  <a:lnTo>
                    <a:pt x="282" y="282"/>
                  </a:lnTo>
                  <a:lnTo>
                    <a:pt x="292" y="280"/>
                  </a:lnTo>
                  <a:lnTo>
                    <a:pt x="292" y="280"/>
                  </a:lnTo>
                  <a:lnTo>
                    <a:pt x="296" y="280"/>
                  </a:lnTo>
                  <a:lnTo>
                    <a:pt x="301" y="283"/>
                  </a:lnTo>
                  <a:lnTo>
                    <a:pt x="301" y="283"/>
                  </a:lnTo>
                  <a:lnTo>
                    <a:pt x="303" y="286"/>
                  </a:lnTo>
                  <a:lnTo>
                    <a:pt x="304" y="291"/>
                  </a:lnTo>
                  <a:lnTo>
                    <a:pt x="304" y="298"/>
                  </a:lnTo>
                  <a:lnTo>
                    <a:pt x="303" y="302"/>
                  </a:lnTo>
                  <a:lnTo>
                    <a:pt x="301" y="310"/>
                  </a:lnTo>
                  <a:lnTo>
                    <a:pt x="298" y="317"/>
                  </a:lnTo>
                  <a:lnTo>
                    <a:pt x="293" y="325"/>
                  </a:lnTo>
                  <a:lnTo>
                    <a:pt x="288" y="331"/>
                  </a:lnTo>
                  <a:lnTo>
                    <a:pt x="288" y="331"/>
                  </a:lnTo>
                  <a:lnTo>
                    <a:pt x="281" y="339"/>
                  </a:lnTo>
                  <a:lnTo>
                    <a:pt x="271" y="345"/>
                  </a:lnTo>
                  <a:lnTo>
                    <a:pt x="263" y="348"/>
                  </a:lnTo>
                  <a:lnTo>
                    <a:pt x="254" y="350"/>
                  </a:lnTo>
                  <a:lnTo>
                    <a:pt x="254" y="350"/>
                  </a:lnTo>
                  <a:lnTo>
                    <a:pt x="249" y="348"/>
                  </a:lnTo>
                  <a:lnTo>
                    <a:pt x="244" y="347"/>
                  </a:lnTo>
                  <a:lnTo>
                    <a:pt x="244" y="347"/>
                  </a:lnTo>
                  <a:lnTo>
                    <a:pt x="243" y="342"/>
                  </a:lnTo>
                  <a:lnTo>
                    <a:pt x="241" y="337"/>
                  </a:lnTo>
                  <a:lnTo>
                    <a:pt x="243" y="329"/>
                  </a:lnTo>
                  <a:close/>
                  <a:moveTo>
                    <a:pt x="355" y="421"/>
                  </a:moveTo>
                  <a:lnTo>
                    <a:pt x="355" y="421"/>
                  </a:lnTo>
                  <a:lnTo>
                    <a:pt x="353" y="426"/>
                  </a:lnTo>
                  <a:lnTo>
                    <a:pt x="353" y="426"/>
                  </a:lnTo>
                  <a:lnTo>
                    <a:pt x="339" y="447"/>
                  </a:lnTo>
                  <a:lnTo>
                    <a:pt x="322" y="478"/>
                  </a:lnTo>
                  <a:lnTo>
                    <a:pt x="312" y="497"/>
                  </a:lnTo>
                  <a:lnTo>
                    <a:pt x="303" y="518"/>
                  </a:lnTo>
                  <a:lnTo>
                    <a:pt x="296" y="539"/>
                  </a:lnTo>
                  <a:lnTo>
                    <a:pt x="292" y="561"/>
                  </a:lnTo>
                  <a:lnTo>
                    <a:pt x="241" y="561"/>
                  </a:lnTo>
                  <a:lnTo>
                    <a:pt x="241" y="380"/>
                  </a:lnTo>
                  <a:lnTo>
                    <a:pt x="241" y="380"/>
                  </a:lnTo>
                  <a:lnTo>
                    <a:pt x="247" y="382"/>
                  </a:lnTo>
                  <a:lnTo>
                    <a:pt x="254" y="382"/>
                  </a:lnTo>
                  <a:lnTo>
                    <a:pt x="254" y="382"/>
                  </a:lnTo>
                  <a:lnTo>
                    <a:pt x="262" y="382"/>
                  </a:lnTo>
                  <a:lnTo>
                    <a:pt x="269" y="380"/>
                  </a:lnTo>
                  <a:lnTo>
                    <a:pt x="284" y="375"/>
                  </a:lnTo>
                  <a:lnTo>
                    <a:pt x="298" y="366"/>
                  </a:lnTo>
                  <a:lnTo>
                    <a:pt x="311" y="353"/>
                  </a:lnTo>
                  <a:lnTo>
                    <a:pt x="311" y="353"/>
                  </a:lnTo>
                  <a:lnTo>
                    <a:pt x="320" y="342"/>
                  </a:lnTo>
                  <a:lnTo>
                    <a:pt x="327" y="329"/>
                  </a:lnTo>
                  <a:lnTo>
                    <a:pt x="331" y="317"/>
                  </a:lnTo>
                  <a:lnTo>
                    <a:pt x="334" y="302"/>
                  </a:lnTo>
                  <a:lnTo>
                    <a:pt x="334" y="291"/>
                  </a:lnTo>
                  <a:lnTo>
                    <a:pt x="333" y="279"/>
                  </a:lnTo>
                  <a:lnTo>
                    <a:pt x="328" y="269"/>
                  </a:lnTo>
                  <a:lnTo>
                    <a:pt x="322" y="260"/>
                  </a:lnTo>
                  <a:lnTo>
                    <a:pt x="322" y="260"/>
                  </a:lnTo>
                  <a:lnTo>
                    <a:pt x="315" y="255"/>
                  </a:lnTo>
                  <a:lnTo>
                    <a:pt x="307" y="250"/>
                  </a:lnTo>
                  <a:lnTo>
                    <a:pt x="300" y="248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84" y="247"/>
                  </a:lnTo>
                  <a:lnTo>
                    <a:pt x="277" y="248"/>
                  </a:lnTo>
                  <a:lnTo>
                    <a:pt x="262" y="255"/>
                  </a:lnTo>
                  <a:lnTo>
                    <a:pt x="249" y="264"/>
                  </a:lnTo>
                  <a:lnTo>
                    <a:pt x="236" y="275"/>
                  </a:lnTo>
                  <a:lnTo>
                    <a:pt x="236" y="275"/>
                  </a:lnTo>
                  <a:lnTo>
                    <a:pt x="227" y="288"/>
                  </a:lnTo>
                  <a:lnTo>
                    <a:pt x="227" y="288"/>
                  </a:lnTo>
                  <a:lnTo>
                    <a:pt x="217" y="275"/>
                  </a:lnTo>
                  <a:lnTo>
                    <a:pt x="217" y="275"/>
                  </a:lnTo>
                  <a:lnTo>
                    <a:pt x="204" y="264"/>
                  </a:lnTo>
                  <a:lnTo>
                    <a:pt x="190" y="255"/>
                  </a:lnTo>
                  <a:lnTo>
                    <a:pt x="176" y="248"/>
                  </a:lnTo>
                  <a:lnTo>
                    <a:pt x="168" y="247"/>
                  </a:lnTo>
                  <a:lnTo>
                    <a:pt x="162" y="247"/>
                  </a:lnTo>
                  <a:lnTo>
                    <a:pt x="162" y="247"/>
                  </a:lnTo>
                  <a:lnTo>
                    <a:pt x="152" y="248"/>
                  </a:lnTo>
                  <a:lnTo>
                    <a:pt x="144" y="250"/>
                  </a:lnTo>
                  <a:lnTo>
                    <a:pt x="136" y="255"/>
                  </a:lnTo>
                  <a:lnTo>
                    <a:pt x="130" y="260"/>
                  </a:lnTo>
                  <a:lnTo>
                    <a:pt x="130" y="260"/>
                  </a:lnTo>
                  <a:lnTo>
                    <a:pt x="124" y="269"/>
                  </a:lnTo>
                  <a:lnTo>
                    <a:pt x="119" y="279"/>
                  </a:lnTo>
                  <a:lnTo>
                    <a:pt x="117" y="291"/>
                  </a:lnTo>
                  <a:lnTo>
                    <a:pt x="117" y="302"/>
                  </a:lnTo>
                  <a:lnTo>
                    <a:pt x="120" y="317"/>
                  </a:lnTo>
                  <a:lnTo>
                    <a:pt x="125" y="329"/>
                  </a:lnTo>
                  <a:lnTo>
                    <a:pt x="133" y="342"/>
                  </a:lnTo>
                  <a:lnTo>
                    <a:pt x="143" y="353"/>
                  </a:lnTo>
                  <a:lnTo>
                    <a:pt x="143" y="353"/>
                  </a:lnTo>
                  <a:lnTo>
                    <a:pt x="155" y="366"/>
                  </a:lnTo>
                  <a:lnTo>
                    <a:pt x="170" y="375"/>
                  </a:lnTo>
                  <a:lnTo>
                    <a:pt x="184" y="380"/>
                  </a:lnTo>
                  <a:lnTo>
                    <a:pt x="190" y="382"/>
                  </a:lnTo>
                  <a:lnTo>
                    <a:pt x="198" y="382"/>
                  </a:lnTo>
                  <a:lnTo>
                    <a:pt x="198" y="382"/>
                  </a:lnTo>
                  <a:lnTo>
                    <a:pt x="204" y="382"/>
                  </a:lnTo>
                  <a:lnTo>
                    <a:pt x="211" y="380"/>
                  </a:lnTo>
                  <a:lnTo>
                    <a:pt x="211" y="561"/>
                  </a:lnTo>
                  <a:lnTo>
                    <a:pt x="160" y="561"/>
                  </a:lnTo>
                  <a:lnTo>
                    <a:pt x="160" y="561"/>
                  </a:lnTo>
                  <a:lnTo>
                    <a:pt x="155" y="539"/>
                  </a:lnTo>
                  <a:lnTo>
                    <a:pt x="149" y="516"/>
                  </a:lnTo>
                  <a:lnTo>
                    <a:pt x="139" y="496"/>
                  </a:lnTo>
                  <a:lnTo>
                    <a:pt x="130" y="475"/>
                  </a:lnTo>
                  <a:lnTo>
                    <a:pt x="111" y="443"/>
                  </a:lnTo>
                  <a:lnTo>
                    <a:pt x="98" y="424"/>
                  </a:lnTo>
                  <a:lnTo>
                    <a:pt x="98" y="424"/>
                  </a:lnTo>
                  <a:lnTo>
                    <a:pt x="97" y="423"/>
                  </a:lnTo>
                  <a:lnTo>
                    <a:pt x="97" y="423"/>
                  </a:lnTo>
                  <a:lnTo>
                    <a:pt x="82" y="402"/>
                  </a:lnTo>
                  <a:lnTo>
                    <a:pt x="70" y="380"/>
                  </a:lnTo>
                  <a:lnTo>
                    <a:pt x="57" y="358"/>
                  </a:lnTo>
                  <a:lnTo>
                    <a:pt x="48" y="336"/>
                  </a:lnTo>
                  <a:lnTo>
                    <a:pt x="41" y="312"/>
                  </a:lnTo>
                  <a:lnTo>
                    <a:pt x="35" y="288"/>
                  </a:lnTo>
                  <a:lnTo>
                    <a:pt x="32" y="264"/>
                  </a:lnTo>
                  <a:lnTo>
                    <a:pt x="30" y="240"/>
                  </a:lnTo>
                  <a:lnTo>
                    <a:pt x="30" y="240"/>
                  </a:lnTo>
                  <a:lnTo>
                    <a:pt x="32" y="220"/>
                  </a:lnTo>
                  <a:lnTo>
                    <a:pt x="35" y="199"/>
                  </a:lnTo>
                  <a:lnTo>
                    <a:pt x="40" y="179"/>
                  </a:lnTo>
                  <a:lnTo>
                    <a:pt x="46" y="160"/>
                  </a:lnTo>
                  <a:lnTo>
                    <a:pt x="54" y="142"/>
                  </a:lnTo>
                  <a:lnTo>
                    <a:pt x="63" y="125"/>
                  </a:lnTo>
                  <a:lnTo>
                    <a:pt x="75" y="109"/>
                  </a:lnTo>
                  <a:lnTo>
                    <a:pt x="87" y="93"/>
                  </a:lnTo>
                  <a:lnTo>
                    <a:pt x="101" y="80"/>
                  </a:lnTo>
                  <a:lnTo>
                    <a:pt x="117" y="68"/>
                  </a:lnTo>
                  <a:lnTo>
                    <a:pt x="133" y="58"/>
                  </a:lnTo>
                  <a:lnTo>
                    <a:pt x="151" y="49"/>
                  </a:lnTo>
                  <a:lnTo>
                    <a:pt x="168" y="42"/>
                  </a:lnTo>
                  <a:lnTo>
                    <a:pt x="187" y="38"/>
                  </a:lnTo>
                  <a:lnTo>
                    <a:pt x="206" y="34"/>
                  </a:lnTo>
                  <a:lnTo>
                    <a:pt x="227" y="33"/>
                  </a:lnTo>
                  <a:lnTo>
                    <a:pt x="227" y="33"/>
                  </a:lnTo>
                  <a:lnTo>
                    <a:pt x="246" y="34"/>
                  </a:lnTo>
                  <a:lnTo>
                    <a:pt x="265" y="38"/>
                  </a:lnTo>
                  <a:lnTo>
                    <a:pt x="284" y="42"/>
                  </a:lnTo>
                  <a:lnTo>
                    <a:pt x="303" y="49"/>
                  </a:lnTo>
                  <a:lnTo>
                    <a:pt x="319" y="58"/>
                  </a:lnTo>
                  <a:lnTo>
                    <a:pt x="336" y="68"/>
                  </a:lnTo>
                  <a:lnTo>
                    <a:pt x="350" y="80"/>
                  </a:lnTo>
                  <a:lnTo>
                    <a:pt x="365" y="93"/>
                  </a:lnTo>
                  <a:lnTo>
                    <a:pt x="377" y="109"/>
                  </a:lnTo>
                  <a:lnTo>
                    <a:pt x="388" y="125"/>
                  </a:lnTo>
                  <a:lnTo>
                    <a:pt x="398" y="142"/>
                  </a:lnTo>
                  <a:lnTo>
                    <a:pt x="406" y="160"/>
                  </a:lnTo>
                  <a:lnTo>
                    <a:pt x="412" y="179"/>
                  </a:lnTo>
                  <a:lnTo>
                    <a:pt x="418" y="199"/>
                  </a:lnTo>
                  <a:lnTo>
                    <a:pt x="420" y="220"/>
                  </a:lnTo>
                  <a:lnTo>
                    <a:pt x="422" y="240"/>
                  </a:lnTo>
                  <a:lnTo>
                    <a:pt x="422" y="240"/>
                  </a:lnTo>
                  <a:lnTo>
                    <a:pt x="420" y="264"/>
                  </a:lnTo>
                  <a:lnTo>
                    <a:pt x="417" y="286"/>
                  </a:lnTo>
                  <a:lnTo>
                    <a:pt x="412" y="312"/>
                  </a:lnTo>
                  <a:lnTo>
                    <a:pt x="404" y="334"/>
                  </a:lnTo>
                  <a:lnTo>
                    <a:pt x="395" y="358"/>
                  </a:lnTo>
                  <a:lnTo>
                    <a:pt x="384" y="380"/>
                  </a:lnTo>
                  <a:lnTo>
                    <a:pt x="371" y="402"/>
                  </a:lnTo>
                  <a:lnTo>
                    <a:pt x="355" y="421"/>
                  </a:lnTo>
                  <a:close/>
                  <a:moveTo>
                    <a:pt x="300" y="735"/>
                  </a:moveTo>
                  <a:lnTo>
                    <a:pt x="277" y="735"/>
                  </a:lnTo>
                  <a:lnTo>
                    <a:pt x="277" y="735"/>
                  </a:lnTo>
                  <a:lnTo>
                    <a:pt x="271" y="737"/>
                  </a:lnTo>
                  <a:lnTo>
                    <a:pt x="266" y="741"/>
                  </a:lnTo>
                  <a:lnTo>
                    <a:pt x="241" y="772"/>
                  </a:lnTo>
                  <a:lnTo>
                    <a:pt x="211" y="772"/>
                  </a:lnTo>
                  <a:lnTo>
                    <a:pt x="185" y="741"/>
                  </a:lnTo>
                  <a:lnTo>
                    <a:pt x="185" y="741"/>
                  </a:lnTo>
                  <a:lnTo>
                    <a:pt x="181" y="737"/>
                  </a:lnTo>
                  <a:lnTo>
                    <a:pt x="174" y="735"/>
                  </a:lnTo>
                  <a:lnTo>
                    <a:pt x="154" y="735"/>
                  </a:lnTo>
                  <a:lnTo>
                    <a:pt x="154" y="592"/>
                  </a:lnTo>
                  <a:lnTo>
                    <a:pt x="300" y="592"/>
                  </a:lnTo>
                  <a:lnTo>
                    <a:pt x="300" y="735"/>
                  </a:lnTo>
                  <a:close/>
                  <a:moveTo>
                    <a:pt x="227" y="0"/>
                  </a:moveTo>
                  <a:lnTo>
                    <a:pt x="227" y="0"/>
                  </a:lnTo>
                  <a:lnTo>
                    <a:pt x="203" y="1"/>
                  </a:lnTo>
                  <a:lnTo>
                    <a:pt x="181" y="4"/>
                  </a:lnTo>
                  <a:lnTo>
                    <a:pt x="159" y="11"/>
                  </a:lnTo>
                  <a:lnTo>
                    <a:pt x="138" y="19"/>
                  </a:lnTo>
                  <a:lnTo>
                    <a:pt x="119" y="30"/>
                  </a:lnTo>
                  <a:lnTo>
                    <a:pt x="100" y="41"/>
                  </a:lnTo>
                  <a:lnTo>
                    <a:pt x="82" y="55"/>
                  </a:lnTo>
                  <a:lnTo>
                    <a:pt x="67" y="71"/>
                  </a:lnTo>
                  <a:lnTo>
                    <a:pt x="52" y="87"/>
                  </a:lnTo>
                  <a:lnTo>
                    <a:pt x="38" y="106"/>
                  </a:lnTo>
                  <a:lnTo>
                    <a:pt x="27" y="126"/>
                  </a:lnTo>
                  <a:lnTo>
                    <a:pt x="17" y="147"/>
                  </a:lnTo>
                  <a:lnTo>
                    <a:pt x="10" y="169"/>
                  </a:lnTo>
                  <a:lnTo>
                    <a:pt x="5" y="191"/>
                  </a:lnTo>
                  <a:lnTo>
                    <a:pt x="2" y="215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2" y="266"/>
                  </a:lnTo>
                  <a:lnTo>
                    <a:pt x="5" y="293"/>
                  </a:lnTo>
                  <a:lnTo>
                    <a:pt x="11" y="320"/>
                  </a:lnTo>
                  <a:lnTo>
                    <a:pt x="19" y="345"/>
                  </a:lnTo>
                  <a:lnTo>
                    <a:pt x="30" y="370"/>
                  </a:lnTo>
                  <a:lnTo>
                    <a:pt x="41" y="396"/>
                  </a:lnTo>
                  <a:lnTo>
                    <a:pt x="56" y="420"/>
                  </a:lnTo>
                  <a:lnTo>
                    <a:pt x="71" y="442"/>
                  </a:lnTo>
                  <a:lnTo>
                    <a:pt x="71" y="442"/>
                  </a:lnTo>
                  <a:lnTo>
                    <a:pt x="73" y="443"/>
                  </a:lnTo>
                  <a:lnTo>
                    <a:pt x="73" y="443"/>
                  </a:lnTo>
                  <a:lnTo>
                    <a:pt x="81" y="454"/>
                  </a:lnTo>
                  <a:lnTo>
                    <a:pt x="98" y="483"/>
                  </a:lnTo>
                  <a:lnTo>
                    <a:pt x="109" y="502"/>
                  </a:lnTo>
                  <a:lnTo>
                    <a:pt x="117" y="521"/>
                  </a:lnTo>
                  <a:lnTo>
                    <a:pt x="125" y="542"/>
                  </a:lnTo>
                  <a:lnTo>
                    <a:pt x="130" y="562"/>
                  </a:lnTo>
                  <a:lnTo>
                    <a:pt x="130" y="562"/>
                  </a:lnTo>
                  <a:lnTo>
                    <a:pt x="127" y="565"/>
                  </a:lnTo>
                  <a:lnTo>
                    <a:pt x="125" y="569"/>
                  </a:lnTo>
                  <a:lnTo>
                    <a:pt x="124" y="572"/>
                  </a:lnTo>
                  <a:lnTo>
                    <a:pt x="122" y="577"/>
                  </a:lnTo>
                  <a:lnTo>
                    <a:pt x="122" y="753"/>
                  </a:lnTo>
                  <a:lnTo>
                    <a:pt x="122" y="753"/>
                  </a:lnTo>
                  <a:lnTo>
                    <a:pt x="124" y="759"/>
                  </a:lnTo>
                  <a:lnTo>
                    <a:pt x="127" y="764"/>
                  </a:lnTo>
                  <a:lnTo>
                    <a:pt x="132" y="767"/>
                  </a:lnTo>
                  <a:lnTo>
                    <a:pt x="138" y="768"/>
                  </a:lnTo>
                  <a:lnTo>
                    <a:pt x="168" y="768"/>
                  </a:lnTo>
                  <a:lnTo>
                    <a:pt x="192" y="800"/>
                  </a:lnTo>
                  <a:lnTo>
                    <a:pt x="192" y="800"/>
                  </a:lnTo>
                  <a:lnTo>
                    <a:pt x="197" y="803"/>
                  </a:lnTo>
                  <a:lnTo>
                    <a:pt x="203" y="805"/>
                  </a:lnTo>
                  <a:lnTo>
                    <a:pt x="249" y="805"/>
                  </a:lnTo>
                  <a:lnTo>
                    <a:pt x="249" y="805"/>
                  </a:lnTo>
                  <a:lnTo>
                    <a:pt x="255" y="803"/>
                  </a:lnTo>
                  <a:lnTo>
                    <a:pt x="260" y="800"/>
                  </a:lnTo>
                  <a:lnTo>
                    <a:pt x="285" y="768"/>
                  </a:lnTo>
                  <a:lnTo>
                    <a:pt x="314" y="768"/>
                  </a:lnTo>
                  <a:lnTo>
                    <a:pt x="314" y="768"/>
                  </a:lnTo>
                  <a:lnTo>
                    <a:pt x="320" y="767"/>
                  </a:lnTo>
                  <a:lnTo>
                    <a:pt x="325" y="764"/>
                  </a:lnTo>
                  <a:lnTo>
                    <a:pt x="328" y="759"/>
                  </a:lnTo>
                  <a:lnTo>
                    <a:pt x="330" y="753"/>
                  </a:lnTo>
                  <a:lnTo>
                    <a:pt x="330" y="577"/>
                  </a:lnTo>
                  <a:lnTo>
                    <a:pt x="330" y="577"/>
                  </a:lnTo>
                  <a:lnTo>
                    <a:pt x="330" y="573"/>
                  </a:lnTo>
                  <a:lnTo>
                    <a:pt x="328" y="569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8" y="543"/>
                  </a:lnTo>
                  <a:lnTo>
                    <a:pt x="334" y="523"/>
                  </a:lnTo>
                  <a:lnTo>
                    <a:pt x="344" y="502"/>
                  </a:lnTo>
                  <a:lnTo>
                    <a:pt x="353" y="483"/>
                  </a:lnTo>
                  <a:lnTo>
                    <a:pt x="372" y="454"/>
                  </a:lnTo>
                  <a:lnTo>
                    <a:pt x="380" y="443"/>
                  </a:lnTo>
                  <a:lnTo>
                    <a:pt x="380" y="443"/>
                  </a:lnTo>
                  <a:lnTo>
                    <a:pt x="382" y="439"/>
                  </a:lnTo>
                  <a:lnTo>
                    <a:pt x="382" y="439"/>
                  </a:lnTo>
                  <a:lnTo>
                    <a:pt x="398" y="418"/>
                  </a:lnTo>
                  <a:lnTo>
                    <a:pt x="412" y="394"/>
                  </a:lnTo>
                  <a:lnTo>
                    <a:pt x="423" y="369"/>
                  </a:lnTo>
                  <a:lnTo>
                    <a:pt x="433" y="344"/>
                  </a:lnTo>
                  <a:lnTo>
                    <a:pt x="442" y="318"/>
                  </a:lnTo>
                  <a:lnTo>
                    <a:pt x="447" y="293"/>
                  </a:lnTo>
                  <a:lnTo>
                    <a:pt x="450" y="266"/>
                  </a:lnTo>
                  <a:lnTo>
                    <a:pt x="452" y="240"/>
                  </a:lnTo>
                  <a:lnTo>
                    <a:pt x="452" y="240"/>
                  </a:lnTo>
                  <a:lnTo>
                    <a:pt x="450" y="215"/>
                  </a:lnTo>
                  <a:lnTo>
                    <a:pt x="447" y="191"/>
                  </a:lnTo>
                  <a:lnTo>
                    <a:pt x="442" y="169"/>
                  </a:lnTo>
                  <a:lnTo>
                    <a:pt x="434" y="147"/>
                  </a:lnTo>
                  <a:lnTo>
                    <a:pt x="425" y="126"/>
                  </a:lnTo>
                  <a:lnTo>
                    <a:pt x="414" y="106"/>
                  </a:lnTo>
                  <a:lnTo>
                    <a:pt x="401" y="87"/>
                  </a:lnTo>
                  <a:lnTo>
                    <a:pt x="385" y="71"/>
                  </a:lnTo>
                  <a:lnTo>
                    <a:pt x="369" y="55"/>
                  </a:lnTo>
                  <a:lnTo>
                    <a:pt x="352" y="41"/>
                  </a:lnTo>
                  <a:lnTo>
                    <a:pt x="334" y="30"/>
                  </a:lnTo>
                  <a:lnTo>
                    <a:pt x="314" y="19"/>
                  </a:lnTo>
                  <a:lnTo>
                    <a:pt x="293" y="11"/>
                  </a:lnTo>
                  <a:lnTo>
                    <a:pt x="271" y="4"/>
                  </a:lnTo>
                  <a:lnTo>
                    <a:pt x="249" y="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660191" y="1729441"/>
              <a:ext cx="293805" cy="293805"/>
              <a:chOff x="2794076" y="1802439"/>
              <a:chExt cx="293805" cy="293805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2887012" y="1890121"/>
                <a:ext cx="118866" cy="1188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8-Point Star 18"/>
              <p:cNvSpPr/>
              <p:nvPr/>
            </p:nvSpPr>
            <p:spPr>
              <a:xfrm rot="20024235" flipH="1">
                <a:off x="2794076" y="1802439"/>
                <a:ext cx="293805" cy="293805"/>
              </a:xfrm>
              <a:custGeom>
                <a:avLst/>
                <a:gdLst/>
                <a:ahLst/>
                <a:cxnLst/>
                <a:rect l="l" t="t" r="r" b="b"/>
                <a:pathLst>
                  <a:path w="3040380" h="3040380">
                    <a:moveTo>
                      <a:pt x="1520190" y="971550"/>
                    </a:moveTo>
                    <a:cubicBezTo>
                      <a:pt x="1217184" y="971550"/>
                      <a:pt x="971550" y="1217184"/>
                      <a:pt x="971550" y="1520190"/>
                    </a:cubicBezTo>
                    <a:cubicBezTo>
                      <a:pt x="971550" y="1823196"/>
                      <a:pt x="1217184" y="2068830"/>
                      <a:pt x="1520190" y="2068830"/>
                    </a:cubicBezTo>
                    <a:cubicBezTo>
                      <a:pt x="1823196" y="2068830"/>
                      <a:pt x="2068830" y="1823196"/>
                      <a:pt x="2068830" y="1520190"/>
                    </a:cubicBezTo>
                    <a:cubicBezTo>
                      <a:pt x="2068830" y="1217184"/>
                      <a:pt x="1823196" y="971550"/>
                      <a:pt x="1520190" y="971550"/>
                    </a:cubicBezTo>
                    <a:close/>
                    <a:moveTo>
                      <a:pt x="1520190" y="0"/>
                    </a:moveTo>
                    <a:cubicBezTo>
                      <a:pt x="1586792" y="0"/>
                      <a:pt x="1652393" y="4283"/>
                      <a:pt x="1716539" y="14094"/>
                    </a:cubicBezTo>
                    <a:lnTo>
                      <a:pt x="1824743" y="350145"/>
                    </a:lnTo>
                    <a:cubicBezTo>
                      <a:pt x="1933334" y="374378"/>
                      <a:pt x="2037036" y="417195"/>
                      <a:pt x="2131002" y="478094"/>
                    </a:cubicBezTo>
                    <a:lnTo>
                      <a:pt x="2446152" y="316463"/>
                    </a:lnTo>
                    <a:cubicBezTo>
                      <a:pt x="2551357" y="395501"/>
                      <a:pt x="2644879" y="489023"/>
                      <a:pt x="2723917" y="594229"/>
                    </a:cubicBezTo>
                    <a:lnTo>
                      <a:pt x="2564636" y="904796"/>
                    </a:lnTo>
                    <a:cubicBezTo>
                      <a:pt x="2569646" y="911341"/>
                      <a:pt x="2573744" y="918462"/>
                      <a:pt x="2577779" y="925640"/>
                    </a:cubicBezTo>
                    <a:cubicBezTo>
                      <a:pt x="2630072" y="1018660"/>
                      <a:pt x="2668781" y="1115626"/>
                      <a:pt x="2689512" y="1215405"/>
                    </a:cubicBezTo>
                    <a:lnTo>
                      <a:pt x="3026287" y="1323842"/>
                    </a:lnTo>
                    <a:cubicBezTo>
                      <a:pt x="3036097" y="1387988"/>
                      <a:pt x="3040380" y="1453589"/>
                      <a:pt x="3040380" y="1520190"/>
                    </a:cubicBezTo>
                    <a:cubicBezTo>
                      <a:pt x="3040380" y="1586792"/>
                      <a:pt x="3036097" y="1652393"/>
                      <a:pt x="3026287" y="1716539"/>
                    </a:cubicBezTo>
                    <a:lnTo>
                      <a:pt x="2690239" y="1824742"/>
                    </a:lnTo>
                    <a:cubicBezTo>
                      <a:pt x="2666005" y="1933335"/>
                      <a:pt x="2623188" y="2037037"/>
                      <a:pt x="2562287" y="2131005"/>
                    </a:cubicBezTo>
                    <a:lnTo>
                      <a:pt x="2723917" y="2446152"/>
                    </a:lnTo>
                    <a:cubicBezTo>
                      <a:pt x="2644879" y="2551357"/>
                      <a:pt x="2551357" y="2644879"/>
                      <a:pt x="2446151" y="2723917"/>
                    </a:cubicBezTo>
                    <a:lnTo>
                      <a:pt x="2135585" y="2564637"/>
                    </a:lnTo>
                    <a:cubicBezTo>
                      <a:pt x="2129042" y="2569647"/>
                      <a:pt x="2121921" y="2573744"/>
                      <a:pt x="2114744" y="2577779"/>
                    </a:cubicBezTo>
                    <a:cubicBezTo>
                      <a:pt x="2021723" y="2630072"/>
                      <a:pt x="1924755" y="2668781"/>
                      <a:pt x="1824976" y="2689511"/>
                    </a:cubicBezTo>
                    <a:lnTo>
                      <a:pt x="1716539" y="3026287"/>
                    </a:lnTo>
                    <a:cubicBezTo>
                      <a:pt x="1652393" y="3036097"/>
                      <a:pt x="1586792" y="3040380"/>
                      <a:pt x="1520190" y="3040380"/>
                    </a:cubicBezTo>
                    <a:cubicBezTo>
                      <a:pt x="1453589" y="3040380"/>
                      <a:pt x="1387987" y="3036097"/>
                      <a:pt x="1323841" y="3026287"/>
                    </a:cubicBezTo>
                    <a:lnTo>
                      <a:pt x="1215638" y="2690237"/>
                    </a:lnTo>
                    <a:cubicBezTo>
                      <a:pt x="1107045" y="2666005"/>
                      <a:pt x="1003344" y="2623186"/>
                      <a:pt x="909378" y="2562286"/>
                    </a:cubicBezTo>
                    <a:lnTo>
                      <a:pt x="594229" y="2723917"/>
                    </a:lnTo>
                    <a:cubicBezTo>
                      <a:pt x="489023" y="2644879"/>
                      <a:pt x="395501" y="2551357"/>
                      <a:pt x="316463" y="2446152"/>
                    </a:cubicBezTo>
                    <a:lnTo>
                      <a:pt x="475745" y="2135582"/>
                    </a:lnTo>
                    <a:cubicBezTo>
                      <a:pt x="470736" y="2129039"/>
                      <a:pt x="466639" y="2121919"/>
                      <a:pt x="462604" y="2114742"/>
                    </a:cubicBezTo>
                    <a:cubicBezTo>
                      <a:pt x="410311" y="2021723"/>
                      <a:pt x="371603" y="1924756"/>
                      <a:pt x="350872" y="1824977"/>
                    </a:cubicBezTo>
                    <a:lnTo>
                      <a:pt x="14094" y="1716539"/>
                    </a:lnTo>
                    <a:cubicBezTo>
                      <a:pt x="4283" y="1652393"/>
                      <a:pt x="0" y="1586792"/>
                      <a:pt x="0" y="1520190"/>
                    </a:cubicBezTo>
                    <a:cubicBezTo>
                      <a:pt x="0" y="1453589"/>
                      <a:pt x="4283" y="1387988"/>
                      <a:pt x="14093" y="1323841"/>
                    </a:cubicBezTo>
                    <a:lnTo>
                      <a:pt x="350147" y="1215637"/>
                    </a:lnTo>
                    <a:cubicBezTo>
                      <a:pt x="374379" y="1107046"/>
                      <a:pt x="417197" y="1003347"/>
                      <a:pt x="478096" y="909381"/>
                    </a:cubicBezTo>
                    <a:lnTo>
                      <a:pt x="316464" y="594228"/>
                    </a:lnTo>
                    <a:cubicBezTo>
                      <a:pt x="395501" y="489023"/>
                      <a:pt x="489023" y="395501"/>
                      <a:pt x="594229" y="316463"/>
                    </a:cubicBezTo>
                    <a:lnTo>
                      <a:pt x="904800" y="475746"/>
                    </a:lnTo>
                    <a:cubicBezTo>
                      <a:pt x="911343" y="470736"/>
                      <a:pt x="918463" y="466639"/>
                      <a:pt x="925641" y="462604"/>
                    </a:cubicBezTo>
                    <a:cubicBezTo>
                      <a:pt x="1018661" y="410311"/>
                      <a:pt x="1115626" y="371603"/>
                      <a:pt x="1215403" y="350873"/>
                    </a:cubicBezTo>
                    <a:lnTo>
                      <a:pt x="1323841" y="14093"/>
                    </a:lnTo>
                    <a:cubicBezTo>
                      <a:pt x="1387988" y="4283"/>
                      <a:pt x="1453589" y="0"/>
                      <a:pt x="152019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107562" y="1437749"/>
            <a:ext cx="987638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1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Loan </a:t>
            </a:r>
            <a:r>
              <a:rPr lang="en-US" dirty="0" smtClean="0"/>
              <a:t>Guaranty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Future of </a:t>
            </a:r>
            <a:r>
              <a:rPr lang="en-US" dirty="0" smtClean="0"/>
              <a:t>VALERI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0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04" y="18393"/>
            <a:ext cx="9144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Future State VALERI Process Highlights</a:t>
            </a:r>
            <a:endParaRPr lang="en-US" sz="40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33108" y="2551835"/>
            <a:ext cx="1828800" cy="14543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24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cs typeface="Calibri" panose="020F0502020204030204" pitchFamily="34" charset="0"/>
              </a:rPr>
              <a:t>Process of a borrower applying for a loan and a lender processing the application</a:t>
            </a:r>
          </a:p>
          <a:p>
            <a:pPr marL="228600" indent="-228600">
              <a:spcBef>
                <a:spcPts val="24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cs typeface="Calibri" panose="020F0502020204030204" pitchFamily="34" charset="0"/>
              </a:rPr>
              <a:t>Includes loans generated by the Department of Veterans Affairs (direct loan)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553045" y="2551835"/>
            <a:ext cx="1828800" cy="147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24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cs typeface="Calibri" panose="020F0502020204030204" pitchFamily="34" charset="0"/>
              </a:rPr>
              <a:t>VA to monitor and manage the servicer’s collection of interest, principal, and escrow payments from the borrower</a:t>
            </a:r>
          </a:p>
          <a:p>
            <a:pPr marL="228600" indent="-228600">
              <a:spcBef>
                <a:spcPts val="24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cs typeface="Calibri" panose="020F0502020204030204" pitchFamily="34" charset="0"/>
              </a:rPr>
              <a:t>Includes oversight of loss mitigation activities</a:t>
            </a:r>
            <a:endParaRPr lang="en-US" dirty="0">
              <a:solidFill>
                <a:srgbClr val="3C3C3B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667601" y="2551835"/>
            <a:ext cx="1828800" cy="15205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24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cs typeface="Calibri" panose="020F0502020204030204" pitchFamily="34" charset="0"/>
              </a:rPr>
              <a:t>Manages the conveyance of real estate owned </a:t>
            </a:r>
            <a:r>
              <a:rPr lang="en-US" smtClean="0">
                <a:solidFill>
                  <a:srgbClr val="3C3C3B"/>
                </a:solidFill>
                <a:cs typeface="Calibri" panose="020F0502020204030204" pitchFamily="34" charset="0"/>
              </a:rPr>
              <a:t>property through redesigned </a:t>
            </a:r>
            <a:r>
              <a:rPr lang="en-US" dirty="0" smtClean="0">
                <a:solidFill>
                  <a:srgbClr val="3C3C3B"/>
                </a:solidFill>
                <a:cs typeface="Calibri" panose="020F0502020204030204" pitchFamily="34" charset="0"/>
              </a:rPr>
              <a:t>VALERI</a:t>
            </a:r>
          </a:p>
          <a:p>
            <a:pPr marL="228600" indent="-228600">
              <a:spcBef>
                <a:spcPts val="240"/>
              </a:spcBef>
              <a:buClr>
                <a:srgbClr val="0083BE"/>
              </a:buClr>
              <a:defRPr/>
            </a:pPr>
            <a:r>
              <a:rPr lang="en-US" smtClean="0">
                <a:solidFill>
                  <a:srgbClr val="3C3C3B"/>
                </a:solidFill>
                <a:cs typeface="Calibri" panose="020F0502020204030204" pitchFamily="34" charset="0"/>
              </a:rPr>
              <a:t>Redesigned VALERI </a:t>
            </a:r>
            <a:r>
              <a:rPr lang="en-US" dirty="0" smtClean="0">
                <a:solidFill>
                  <a:srgbClr val="3C3C3B"/>
                </a:solidFill>
                <a:cs typeface="Calibri" panose="020F0502020204030204" pitchFamily="34" charset="0"/>
              </a:rPr>
              <a:t>to provide a central list of contracted properties for viewing </a:t>
            </a:r>
            <a:endParaRPr lang="en-US" dirty="0">
              <a:solidFill>
                <a:srgbClr val="3C3C3B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782156" y="2551835"/>
            <a:ext cx="1828800" cy="145434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24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cs typeface="Calibri" panose="020F0502020204030204" pitchFamily="34" charset="0"/>
              </a:rPr>
              <a:t>VALERI to help servicers facilitate and manage the reuse of guaranty benefits</a:t>
            </a:r>
          </a:p>
          <a:p>
            <a:pPr marL="228600" indent="-228600">
              <a:spcBef>
                <a:spcPts val="24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cs typeface="Calibri" panose="020F0502020204030204" pitchFamily="34" charset="0"/>
              </a:rPr>
              <a:t>Includes mortgage assumptions and entitlement exchanges</a:t>
            </a:r>
            <a:endParaRPr lang="en-US" dirty="0">
              <a:solidFill>
                <a:srgbClr val="3C3C3B"/>
              </a:solidFill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02273" y="5029200"/>
            <a:ext cx="1906307" cy="0"/>
          </a:xfrm>
          <a:prstGeom prst="line">
            <a:avLst/>
          </a:prstGeom>
          <a:noFill/>
          <a:ln w="19050" cap="flat" cmpd="sng" algn="ctr">
            <a:solidFill>
              <a:srgbClr val="DCDDDE"/>
            </a:solidFill>
            <a:prstDash val="solid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2549183" y="5029200"/>
            <a:ext cx="1906307" cy="0"/>
          </a:xfrm>
          <a:prstGeom prst="line">
            <a:avLst/>
          </a:prstGeom>
          <a:noFill/>
          <a:ln w="19050" cap="flat" cmpd="sng" algn="ctr">
            <a:solidFill>
              <a:srgbClr val="DCDDDE"/>
            </a:solidFill>
            <a:prstDash val="solid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4596093" y="5029200"/>
            <a:ext cx="1906307" cy="0"/>
          </a:xfrm>
          <a:prstGeom prst="line">
            <a:avLst/>
          </a:prstGeom>
          <a:noFill/>
          <a:ln w="19050" cap="flat" cmpd="sng" algn="ctr">
            <a:solidFill>
              <a:srgbClr val="DCDDDE"/>
            </a:solidFill>
            <a:prstDash val="solid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>
            <a:off x="6643002" y="5029200"/>
            <a:ext cx="1906307" cy="0"/>
          </a:xfrm>
          <a:prstGeom prst="line">
            <a:avLst/>
          </a:prstGeom>
          <a:noFill/>
          <a:ln w="19050" cap="flat" cmpd="sng" algn="ctr">
            <a:solidFill>
              <a:srgbClr val="DCDDDE"/>
            </a:solidFill>
            <a:prstDash val="solid"/>
          </a:ln>
          <a:effectLst/>
        </p:spPr>
      </p:cxnSp>
      <p:sp>
        <p:nvSpPr>
          <p:cNvPr id="16" name="Rounded Rectangle 15"/>
          <p:cNvSpPr/>
          <p:nvPr/>
        </p:nvSpPr>
        <p:spPr>
          <a:xfrm>
            <a:off x="4764655" y="955975"/>
            <a:ext cx="1645920" cy="1371600"/>
          </a:xfrm>
          <a:prstGeom prst="roundRect">
            <a:avLst/>
          </a:prstGeom>
          <a:solidFill>
            <a:srgbClr val="0083BE"/>
          </a:solidFill>
          <a:ln w="12700" cap="flat" cmpd="sng" algn="ctr">
            <a:solidFill>
              <a:srgbClr val="839097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REO Acquisition, Management, and Disposition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46395" y="955975"/>
            <a:ext cx="1645920" cy="1371600"/>
          </a:xfrm>
          <a:prstGeom prst="roundRect">
            <a:avLst/>
          </a:prstGeom>
          <a:solidFill>
            <a:srgbClr val="0083BE"/>
          </a:solidFill>
          <a:ln w="12700" cap="flat" cmpd="sng" algn="ctr">
            <a:solidFill>
              <a:srgbClr val="839097">
                <a:lumMod val="75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Calibri" panose="020F0502020204030204" pitchFamily="34" charset="0"/>
              </a:rPr>
              <a:t>Restoration of Entitlement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682915" y="955975"/>
            <a:ext cx="1645920" cy="1371600"/>
            <a:chOff x="2701460" y="2568496"/>
            <a:chExt cx="1645920" cy="1188720"/>
          </a:xfrm>
          <a:solidFill>
            <a:srgbClr val="839097">
              <a:lumMod val="75000"/>
            </a:srgbClr>
          </a:solidFill>
        </p:grpSpPr>
        <p:sp>
          <p:nvSpPr>
            <p:cNvPr id="27" name="Rounded Rectangle 26"/>
            <p:cNvSpPr/>
            <p:nvPr/>
          </p:nvSpPr>
          <p:spPr>
            <a:xfrm>
              <a:off x="2701460" y="2568496"/>
              <a:ext cx="1645920" cy="553889"/>
            </a:xfrm>
            <a:prstGeom prst="roundRect">
              <a:avLst>
                <a:gd name="adj" fmla="val 31824"/>
              </a:avLst>
            </a:prstGeom>
            <a:solidFill>
              <a:schemeClr val="accent2"/>
            </a:solidFill>
            <a:ln w="12700" cap="flat" cmpd="sng" algn="ctr">
              <a:solidFill>
                <a:srgbClr val="839097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Servicing of the Guaranteed Loan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701460" y="3203327"/>
              <a:ext cx="1645920" cy="553889"/>
            </a:xfrm>
            <a:prstGeom prst="roundRect">
              <a:avLst>
                <a:gd name="adj" fmla="val 31824"/>
              </a:avLst>
            </a:prstGeom>
            <a:solidFill>
              <a:srgbClr val="0083BE"/>
            </a:solidFill>
            <a:ln w="12700" cap="flat" cmpd="sng" algn="ctr">
              <a:solidFill>
                <a:srgbClr val="839097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Servicing of the Direct Loan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1175" y="955975"/>
            <a:ext cx="1645920" cy="1371600"/>
            <a:chOff x="586904" y="2568496"/>
            <a:chExt cx="1645920" cy="1188720"/>
          </a:xfrm>
          <a:solidFill>
            <a:srgbClr val="839097">
              <a:lumMod val="75000"/>
            </a:srgbClr>
          </a:solidFill>
        </p:grpSpPr>
        <p:sp>
          <p:nvSpPr>
            <p:cNvPr id="25" name="Rounded Rectangle 24"/>
            <p:cNvSpPr/>
            <p:nvPr/>
          </p:nvSpPr>
          <p:spPr>
            <a:xfrm>
              <a:off x="586904" y="2568496"/>
              <a:ext cx="1645920" cy="553889"/>
            </a:xfrm>
            <a:prstGeom prst="roundRect">
              <a:avLst>
                <a:gd name="adj" fmla="val 31824"/>
              </a:avLst>
            </a:prstGeom>
            <a:solidFill>
              <a:srgbClr val="0083BE"/>
            </a:solidFill>
            <a:ln w="12700" cap="flat" cmpd="sng" algn="ctr">
              <a:solidFill>
                <a:srgbClr val="839097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Origination of the Guaranteed Loan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86904" y="3203327"/>
              <a:ext cx="1645920" cy="553889"/>
            </a:xfrm>
            <a:prstGeom prst="roundRect">
              <a:avLst>
                <a:gd name="adj" fmla="val 31824"/>
              </a:avLst>
            </a:prstGeom>
            <a:solidFill>
              <a:srgbClr val="0083BE"/>
            </a:solidFill>
            <a:ln w="12700" cap="flat" cmpd="sng" algn="ctr">
              <a:solidFill>
                <a:srgbClr val="839097">
                  <a:lumMod val="7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Origination of the Direct Loan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2326147" y="1651212"/>
            <a:ext cx="291137" cy="929"/>
          </a:xfrm>
          <a:prstGeom prst="straightConnector1">
            <a:avLst/>
          </a:prstGeom>
          <a:noFill/>
          <a:ln w="19050" cap="flat" cmpd="sng" algn="ctr">
            <a:solidFill>
              <a:srgbClr val="839097">
                <a:lumMod val="75000"/>
              </a:srgbClr>
            </a:solidFill>
            <a:prstDash val="dash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>
            <a:off x="4373514" y="1641775"/>
            <a:ext cx="285756" cy="1"/>
          </a:xfrm>
          <a:prstGeom prst="straightConnector1">
            <a:avLst/>
          </a:prstGeom>
          <a:noFill/>
          <a:ln w="19050" cap="flat" cmpd="sng" algn="ctr">
            <a:solidFill>
              <a:srgbClr val="839097">
                <a:lumMod val="75000"/>
              </a:srgbClr>
            </a:solidFill>
            <a:prstDash val="dash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>
            <a:off x="6488070" y="1651676"/>
            <a:ext cx="285755" cy="0"/>
          </a:xfrm>
          <a:prstGeom prst="straightConnector1">
            <a:avLst/>
          </a:prstGeom>
          <a:noFill/>
          <a:ln w="19050" cap="flat" cmpd="sng" algn="ctr">
            <a:solidFill>
              <a:srgbClr val="839097">
                <a:lumMod val="75000"/>
              </a:srgbClr>
            </a:solidFill>
            <a:prstDash val="dash"/>
            <a:tailEnd type="triangle"/>
          </a:ln>
          <a:effectLst/>
        </p:spPr>
      </p:cxnSp>
      <p:cxnSp>
        <p:nvCxnSpPr>
          <p:cNvPr id="23" name="Elbow Connector 22"/>
          <p:cNvCxnSpPr>
            <a:stCxn id="17" idx="3"/>
          </p:cNvCxnSpPr>
          <p:nvPr/>
        </p:nvCxnSpPr>
        <p:spPr>
          <a:xfrm flipH="1" flipV="1">
            <a:off x="5585195" y="784183"/>
            <a:ext cx="2907120" cy="857592"/>
          </a:xfrm>
          <a:prstGeom prst="bentConnector3">
            <a:avLst>
              <a:gd name="adj1" fmla="val -7863"/>
            </a:avLst>
          </a:prstGeom>
          <a:noFill/>
          <a:ln w="19050" cap="flat" cmpd="sng" algn="ctr">
            <a:solidFill>
              <a:srgbClr val="839097">
                <a:lumMod val="75000"/>
              </a:srgbClr>
            </a:solidFill>
            <a:prstDash val="dash"/>
            <a:tailEnd type="triangle"/>
          </a:ln>
          <a:effectLst/>
        </p:spPr>
      </p:cxnSp>
      <p:cxnSp>
        <p:nvCxnSpPr>
          <p:cNvPr id="24" name="Elbow Connector 23"/>
          <p:cNvCxnSpPr/>
          <p:nvPr/>
        </p:nvCxnSpPr>
        <p:spPr>
          <a:xfrm rot="10800000" flipH="1">
            <a:off x="497347" y="784185"/>
            <a:ext cx="5005720" cy="857591"/>
          </a:xfrm>
          <a:prstGeom prst="bentConnector3">
            <a:avLst>
              <a:gd name="adj1" fmla="val -4567"/>
            </a:avLst>
          </a:prstGeom>
          <a:noFill/>
          <a:ln w="19050" cap="flat" cmpd="sng" algn="ctr">
            <a:solidFill>
              <a:srgbClr val="839097">
                <a:lumMod val="75000"/>
              </a:srgbClr>
            </a:solidFill>
            <a:prstDash val="dash"/>
            <a:headEnd type="triangle" w="med" len="med"/>
            <a:tailEnd type="none" w="med" len="med"/>
          </a:ln>
          <a:effectLst/>
        </p:spPr>
      </p:cxnSp>
      <p:sp>
        <p:nvSpPr>
          <p:cNvPr id="35" name="Trapezoid 34"/>
          <p:cNvSpPr/>
          <p:nvPr/>
        </p:nvSpPr>
        <p:spPr bwMode="gray">
          <a:xfrm rot="10800000">
            <a:off x="1452258" y="4975183"/>
            <a:ext cx="6226627" cy="516750"/>
          </a:xfrm>
          <a:prstGeom prst="trapezoid">
            <a:avLst>
              <a:gd name="adj" fmla="val 505664"/>
            </a:avLst>
          </a:prstGeom>
          <a:gradFill>
            <a:gsLst>
              <a:gs pos="60000">
                <a:srgbClr val="E5E6E7"/>
              </a:gs>
              <a:gs pos="100000">
                <a:srgbClr val="DCDDDE"/>
              </a:gs>
              <a:gs pos="0">
                <a:sysClr val="window" lastClr="FFFFFF">
                  <a:alpha val="50000"/>
                </a:sysClr>
              </a:gs>
            </a:gsLst>
            <a:lin ang="16200000" scaled="0"/>
          </a:gra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249" y="5294307"/>
            <a:ext cx="452675" cy="457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979" y="5294307"/>
            <a:ext cx="452535" cy="457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69" y="5294307"/>
            <a:ext cx="452535" cy="45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959" y="5294307"/>
            <a:ext cx="452535" cy="457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5949" y="5294307"/>
            <a:ext cx="452535" cy="457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4938" y="5294307"/>
            <a:ext cx="452535" cy="4572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81293" y="5849779"/>
            <a:ext cx="8229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1600" dirty="0" smtClean="0">
                <a:solidFill>
                  <a:srgbClr val="313131"/>
                </a:solidFill>
                <a:cs typeface="Calibri" panose="020F0502020204030204" pitchFamily="34" charset="0"/>
              </a:rPr>
              <a:t>The ideal future state of VALERI enables the six key impact areas</a:t>
            </a:r>
            <a:endParaRPr lang="en-US" sz="1600" dirty="0">
              <a:solidFill>
                <a:srgbClr val="31313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of Originating &amp; Servicing Guaranteed Loans</a:t>
            </a:r>
            <a:endParaRPr lang="en-US" sz="4000" dirty="0"/>
          </a:p>
        </p:txBody>
      </p:sp>
      <p:grpSp>
        <p:nvGrpSpPr>
          <p:cNvPr id="173" name="Group 172"/>
          <p:cNvGrpSpPr/>
          <p:nvPr/>
        </p:nvGrpSpPr>
        <p:grpSpPr>
          <a:xfrm>
            <a:off x="699848" y="1186148"/>
            <a:ext cx="7994968" cy="1543392"/>
            <a:chOff x="547315" y="1686774"/>
            <a:chExt cx="7994968" cy="1543392"/>
          </a:xfrm>
        </p:grpSpPr>
        <p:sp>
          <p:nvSpPr>
            <p:cNvPr id="204" name="Rounded Rectangle 203"/>
            <p:cNvSpPr/>
            <p:nvPr/>
          </p:nvSpPr>
          <p:spPr>
            <a:xfrm>
              <a:off x="4814623" y="1858566"/>
              <a:ext cx="1645920" cy="1371600"/>
            </a:xfrm>
            <a:prstGeom prst="roundRect">
              <a:avLst/>
            </a:prstGeom>
            <a:solidFill>
              <a:srgbClr val="0083BE">
                <a:alpha val="25000"/>
              </a:srgbClr>
            </a:solidFill>
            <a:ln w="12700" cap="flat" cmpd="sng" algn="ctr">
              <a:solidFill>
                <a:srgbClr val="839097">
                  <a:lumMod val="75000"/>
                  <a:alpha val="2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REO Acquisition, Management, and Disposition</a:t>
              </a:r>
            </a:p>
          </p:txBody>
        </p:sp>
        <p:sp>
          <p:nvSpPr>
            <p:cNvPr id="205" name="Rounded Rectangle 204"/>
            <p:cNvSpPr/>
            <p:nvPr/>
          </p:nvSpPr>
          <p:spPr>
            <a:xfrm>
              <a:off x="6896363" y="1858566"/>
              <a:ext cx="1645920" cy="1371600"/>
            </a:xfrm>
            <a:prstGeom prst="roundRect">
              <a:avLst/>
            </a:prstGeom>
            <a:solidFill>
              <a:srgbClr val="0083BE">
                <a:alpha val="25000"/>
              </a:srgbClr>
            </a:solidFill>
            <a:ln w="12700" cap="flat" cmpd="sng" algn="ctr">
              <a:solidFill>
                <a:srgbClr val="839097">
                  <a:lumMod val="75000"/>
                  <a:alpha val="2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Restoration of Entitlement</a:t>
              </a: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2732883" y="1858566"/>
              <a:ext cx="1645920" cy="1371600"/>
              <a:chOff x="2701460" y="2568496"/>
              <a:chExt cx="1645920" cy="1188720"/>
            </a:xfrm>
            <a:solidFill>
              <a:srgbClr val="839097">
                <a:lumMod val="75000"/>
              </a:srgbClr>
            </a:solidFill>
          </p:grpSpPr>
          <p:sp>
            <p:nvSpPr>
              <p:cNvPr id="215" name="Rounded Rectangle 214"/>
              <p:cNvSpPr/>
              <p:nvPr/>
            </p:nvSpPr>
            <p:spPr>
              <a:xfrm>
                <a:off x="2701460" y="2568496"/>
                <a:ext cx="1645920" cy="553889"/>
              </a:xfrm>
              <a:prstGeom prst="roundRect">
                <a:avLst>
                  <a:gd name="adj" fmla="val 31824"/>
                </a:avLst>
              </a:prstGeom>
              <a:solidFill>
                <a:schemeClr val="accent2"/>
              </a:solidFill>
              <a:ln w="12700" cap="flat" cmpd="sng" algn="ctr">
                <a:solidFill>
                  <a:srgbClr val="839097">
                    <a:lumMod val="75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Servicing of the Guaranteed Loan</a:t>
                </a:r>
              </a:p>
            </p:txBody>
          </p:sp>
          <p:sp>
            <p:nvSpPr>
              <p:cNvPr id="216" name="Rounded Rectangle 215"/>
              <p:cNvSpPr/>
              <p:nvPr/>
            </p:nvSpPr>
            <p:spPr>
              <a:xfrm>
                <a:off x="2701460" y="3203327"/>
                <a:ext cx="1645920" cy="553889"/>
              </a:xfrm>
              <a:prstGeom prst="roundRect">
                <a:avLst>
                  <a:gd name="adj" fmla="val 31824"/>
                </a:avLst>
              </a:prstGeom>
              <a:solidFill>
                <a:srgbClr val="0083BE">
                  <a:alpha val="25000"/>
                </a:srgbClr>
              </a:solidFill>
              <a:ln w="12700" cap="flat" cmpd="sng" algn="ctr">
                <a:solidFill>
                  <a:srgbClr val="839097">
                    <a:lumMod val="75000"/>
                    <a:alpha val="25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Servicing of the Direct Loan</a:t>
                </a:r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>
              <a:off x="651143" y="1858566"/>
              <a:ext cx="1645920" cy="1371600"/>
              <a:chOff x="586904" y="2568496"/>
              <a:chExt cx="1645920" cy="1188720"/>
            </a:xfrm>
            <a:solidFill>
              <a:srgbClr val="839097">
                <a:lumMod val="75000"/>
              </a:srgbClr>
            </a:solidFill>
          </p:grpSpPr>
          <p:sp>
            <p:nvSpPr>
              <p:cNvPr id="213" name="Rounded Rectangle 212"/>
              <p:cNvSpPr/>
              <p:nvPr/>
            </p:nvSpPr>
            <p:spPr>
              <a:xfrm>
                <a:off x="586904" y="2568496"/>
                <a:ext cx="1645920" cy="553889"/>
              </a:xfrm>
              <a:prstGeom prst="roundRect">
                <a:avLst>
                  <a:gd name="adj" fmla="val 31824"/>
                </a:avLst>
              </a:prstGeom>
              <a:solidFill>
                <a:srgbClr val="0083BE"/>
              </a:solidFill>
              <a:ln w="12700" cap="flat" cmpd="sng" algn="ctr">
                <a:solidFill>
                  <a:srgbClr val="839097">
                    <a:lumMod val="75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Origination of the Guaranteed Loan</a:t>
                </a:r>
              </a:p>
            </p:txBody>
          </p:sp>
          <p:sp>
            <p:nvSpPr>
              <p:cNvPr id="214" name="Rounded Rectangle 213"/>
              <p:cNvSpPr/>
              <p:nvPr/>
            </p:nvSpPr>
            <p:spPr>
              <a:xfrm>
                <a:off x="586904" y="3203327"/>
                <a:ext cx="1645920" cy="553889"/>
              </a:xfrm>
              <a:prstGeom prst="roundRect">
                <a:avLst>
                  <a:gd name="adj" fmla="val 31824"/>
                </a:avLst>
              </a:prstGeom>
              <a:solidFill>
                <a:srgbClr val="0083BE">
                  <a:alpha val="25000"/>
                </a:srgbClr>
              </a:solidFill>
              <a:ln w="12700" cap="flat" cmpd="sng" algn="ctr">
                <a:solidFill>
                  <a:srgbClr val="839097">
                    <a:lumMod val="75000"/>
                    <a:alpha val="25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Origination of the Direct Loan</a:t>
                </a:r>
              </a:p>
            </p:txBody>
          </p:sp>
        </p:grpSp>
        <p:cxnSp>
          <p:nvCxnSpPr>
            <p:cNvPr id="208" name="Straight Arrow Connector 207"/>
            <p:cNvCxnSpPr/>
            <p:nvPr/>
          </p:nvCxnSpPr>
          <p:spPr>
            <a:xfrm>
              <a:off x="2376115" y="2553803"/>
              <a:ext cx="291137" cy="929"/>
            </a:xfrm>
            <a:prstGeom prst="straightConnector1">
              <a:avLst/>
            </a:prstGeom>
            <a:noFill/>
            <a:ln w="19050" cap="flat" cmpd="sng" algn="ctr">
              <a:solidFill>
                <a:srgbClr val="839097">
                  <a:lumMod val="75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>
            <a:xfrm>
              <a:off x="4423482" y="2544366"/>
              <a:ext cx="285756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839097">
                  <a:lumMod val="75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>
            <a:xfrm>
              <a:off x="6538038" y="2554267"/>
              <a:ext cx="28575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839097">
                  <a:lumMod val="75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211" name="Elbow Connector 210"/>
            <p:cNvCxnSpPr>
              <a:stCxn id="205" idx="3"/>
            </p:cNvCxnSpPr>
            <p:nvPr/>
          </p:nvCxnSpPr>
          <p:spPr>
            <a:xfrm flipH="1" flipV="1">
              <a:off x="5635163" y="1686774"/>
              <a:ext cx="2907120" cy="857592"/>
            </a:xfrm>
            <a:prstGeom prst="bentConnector3">
              <a:avLst>
                <a:gd name="adj1" fmla="val -7863"/>
              </a:avLst>
            </a:prstGeom>
            <a:noFill/>
            <a:ln w="19050" cap="flat" cmpd="sng" algn="ctr">
              <a:solidFill>
                <a:srgbClr val="839097">
                  <a:lumMod val="75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212" name="Elbow Connector 211"/>
            <p:cNvCxnSpPr/>
            <p:nvPr/>
          </p:nvCxnSpPr>
          <p:spPr>
            <a:xfrm rot="10800000" flipH="1">
              <a:off x="547315" y="1686776"/>
              <a:ext cx="5005720" cy="857591"/>
            </a:xfrm>
            <a:prstGeom prst="bentConnector3">
              <a:avLst>
                <a:gd name="adj1" fmla="val -4567"/>
              </a:avLst>
            </a:prstGeom>
            <a:noFill/>
            <a:ln w="19050" cap="flat" cmpd="sng" algn="ctr">
              <a:solidFill>
                <a:srgbClr val="839097">
                  <a:lumMod val="75000"/>
                </a:srgbClr>
              </a:solidFill>
              <a:prstDash val="dash"/>
              <a:headEnd type="triangle" w="med" len="med"/>
              <a:tailEnd type="none" w="med" len="med"/>
            </a:ln>
            <a:effectLst/>
          </p:spPr>
        </p:cxnSp>
      </p:grpSp>
      <p:cxnSp>
        <p:nvCxnSpPr>
          <p:cNvPr id="183" name="Straight Connector 182"/>
          <p:cNvCxnSpPr/>
          <p:nvPr/>
        </p:nvCxnSpPr>
        <p:spPr>
          <a:xfrm>
            <a:off x="528771" y="3543391"/>
            <a:ext cx="8229600" cy="0"/>
          </a:xfrm>
          <a:prstGeom prst="line">
            <a:avLst/>
          </a:prstGeom>
          <a:noFill/>
          <a:ln w="3810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7956587" y="3462709"/>
            <a:ext cx="958813" cy="880691"/>
            <a:chOff x="7799558" y="2971800"/>
            <a:chExt cx="958813" cy="880691"/>
          </a:xfrm>
        </p:grpSpPr>
        <p:sp>
          <p:nvSpPr>
            <p:cNvPr id="182" name="TextBox 181"/>
            <p:cNvSpPr txBox="1"/>
            <p:nvPr/>
          </p:nvSpPr>
          <p:spPr>
            <a:xfrm>
              <a:off x="7799558" y="3344660"/>
              <a:ext cx="95881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Lender Scorecard Generated</a:t>
              </a:r>
            </a:p>
          </p:txBody>
        </p:sp>
        <p:sp>
          <p:nvSpPr>
            <p:cNvPr id="185" name="Oval 184"/>
            <p:cNvSpPr/>
            <p:nvPr/>
          </p:nvSpPr>
          <p:spPr bwMode="gray">
            <a:xfrm>
              <a:off x="8198282" y="2971800"/>
              <a:ext cx="161364" cy="161364"/>
            </a:xfrm>
            <a:prstGeom prst="ellipse">
              <a:avLst/>
            </a:prstGeom>
            <a:solidFill>
              <a:srgbClr val="83909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74362" y="3462709"/>
            <a:ext cx="958813" cy="711414"/>
            <a:chOff x="6890713" y="2971800"/>
            <a:chExt cx="958813" cy="711414"/>
          </a:xfrm>
        </p:grpSpPr>
        <p:sp>
          <p:nvSpPr>
            <p:cNvPr id="181" name="TextBox 180"/>
            <p:cNvSpPr txBox="1"/>
            <p:nvPr/>
          </p:nvSpPr>
          <p:spPr>
            <a:xfrm>
              <a:off x="6890713" y="3344660"/>
              <a:ext cx="958813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Certificate Issued to Lender</a:t>
              </a:r>
            </a:p>
          </p:txBody>
        </p:sp>
        <p:sp>
          <p:nvSpPr>
            <p:cNvPr id="186" name="Oval 185"/>
            <p:cNvSpPr/>
            <p:nvPr/>
          </p:nvSpPr>
          <p:spPr bwMode="gray">
            <a:xfrm>
              <a:off x="7289437" y="2971800"/>
              <a:ext cx="161364" cy="161364"/>
            </a:xfrm>
            <a:prstGeom prst="ellipse">
              <a:avLst/>
            </a:prstGeom>
            <a:solidFill>
              <a:srgbClr val="83909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792135" y="3462709"/>
            <a:ext cx="958813" cy="711414"/>
            <a:chOff x="5981864" y="2971800"/>
            <a:chExt cx="958813" cy="711414"/>
          </a:xfrm>
        </p:grpSpPr>
        <p:sp>
          <p:nvSpPr>
            <p:cNvPr id="180" name="TextBox 179"/>
            <p:cNvSpPr txBox="1"/>
            <p:nvPr/>
          </p:nvSpPr>
          <p:spPr>
            <a:xfrm>
              <a:off x="5981864" y="3344660"/>
              <a:ext cx="958813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VA Guaranteed Certainty</a:t>
              </a:r>
            </a:p>
          </p:txBody>
        </p:sp>
        <p:sp>
          <p:nvSpPr>
            <p:cNvPr id="187" name="Oval 186"/>
            <p:cNvSpPr/>
            <p:nvPr/>
          </p:nvSpPr>
          <p:spPr bwMode="gray">
            <a:xfrm>
              <a:off x="6380588" y="2971800"/>
              <a:ext cx="161364" cy="161364"/>
            </a:xfrm>
            <a:prstGeom prst="ellipse">
              <a:avLst/>
            </a:prstGeom>
            <a:solidFill>
              <a:srgbClr val="83909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709908" y="3462709"/>
            <a:ext cx="958813" cy="880691"/>
            <a:chOff x="5073015" y="2971800"/>
            <a:chExt cx="958813" cy="880691"/>
          </a:xfrm>
        </p:grpSpPr>
        <p:sp>
          <p:nvSpPr>
            <p:cNvPr id="179" name="TextBox 178"/>
            <p:cNvSpPr txBox="1"/>
            <p:nvPr/>
          </p:nvSpPr>
          <p:spPr>
            <a:xfrm>
              <a:off x="5073015" y="3344660"/>
              <a:ext cx="95881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Lender Approval According to VA Standards</a:t>
              </a:r>
            </a:p>
          </p:txBody>
        </p:sp>
        <p:sp>
          <p:nvSpPr>
            <p:cNvPr id="188" name="Oval 187"/>
            <p:cNvSpPr/>
            <p:nvPr/>
          </p:nvSpPr>
          <p:spPr bwMode="gray">
            <a:xfrm>
              <a:off x="5471735" y="2971800"/>
              <a:ext cx="161364" cy="161364"/>
            </a:xfrm>
            <a:prstGeom prst="ellipse">
              <a:avLst/>
            </a:prstGeom>
            <a:solidFill>
              <a:srgbClr val="83909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627681" y="3462709"/>
            <a:ext cx="958813" cy="880691"/>
            <a:chOff x="4164166" y="2971800"/>
            <a:chExt cx="958813" cy="880691"/>
          </a:xfrm>
        </p:grpSpPr>
        <p:sp>
          <p:nvSpPr>
            <p:cNvPr id="177" name="TextBox 176"/>
            <p:cNvSpPr txBox="1"/>
            <p:nvPr/>
          </p:nvSpPr>
          <p:spPr>
            <a:xfrm>
              <a:off x="4164166" y="3344660"/>
              <a:ext cx="958813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Automated Underwriting: Eligibility Review</a:t>
              </a:r>
            </a:p>
          </p:txBody>
        </p:sp>
        <p:sp>
          <p:nvSpPr>
            <p:cNvPr id="189" name="Oval 188"/>
            <p:cNvSpPr/>
            <p:nvPr/>
          </p:nvSpPr>
          <p:spPr bwMode="gray">
            <a:xfrm>
              <a:off x="4562887" y="2971800"/>
              <a:ext cx="161364" cy="161364"/>
            </a:xfrm>
            <a:prstGeom prst="ellipse">
              <a:avLst/>
            </a:prstGeom>
            <a:solidFill>
              <a:srgbClr val="83909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545454" y="3462709"/>
            <a:ext cx="958813" cy="711414"/>
            <a:chOff x="3255317" y="2971800"/>
            <a:chExt cx="958813" cy="711414"/>
          </a:xfrm>
        </p:grpSpPr>
        <p:sp>
          <p:nvSpPr>
            <p:cNvPr id="178" name="TextBox 177"/>
            <p:cNvSpPr txBox="1"/>
            <p:nvPr/>
          </p:nvSpPr>
          <p:spPr>
            <a:xfrm>
              <a:off x="3255317" y="3344660"/>
              <a:ext cx="958813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Valuation Management</a:t>
              </a:r>
            </a:p>
          </p:txBody>
        </p:sp>
        <p:sp>
          <p:nvSpPr>
            <p:cNvPr id="190" name="Oval 189"/>
            <p:cNvSpPr/>
            <p:nvPr/>
          </p:nvSpPr>
          <p:spPr bwMode="gray">
            <a:xfrm>
              <a:off x="3654039" y="2971800"/>
              <a:ext cx="161364" cy="161364"/>
            </a:xfrm>
            <a:prstGeom prst="ellipse">
              <a:avLst/>
            </a:prstGeom>
            <a:solidFill>
              <a:srgbClr val="83909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1463227" y="3462709"/>
            <a:ext cx="958813" cy="711414"/>
            <a:chOff x="2346468" y="2971800"/>
            <a:chExt cx="958813" cy="711414"/>
          </a:xfrm>
        </p:grpSpPr>
        <p:sp>
          <p:nvSpPr>
            <p:cNvPr id="176" name="TextBox 175"/>
            <p:cNvSpPr txBox="1"/>
            <p:nvPr/>
          </p:nvSpPr>
          <p:spPr>
            <a:xfrm>
              <a:off x="2346468" y="3344660"/>
              <a:ext cx="958813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Borrower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Pre-Approval</a:t>
              </a:r>
            </a:p>
          </p:txBody>
        </p:sp>
        <p:sp>
          <p:nvSpPr>
            <p:cNvPr id="191" name="Oval 190"/>
            <p:cNvSpPr/>
            <p:nvPr/>
          </p:nvSpPr>
          <p:spPr bwMode="gray">
            <a:xfrm>
              <a:off x="2745191" y="2971800"/>
              <a:ext cx="161364" cy="161364"/>
            </a:xfrm>
            <a:prstGeom prst="ellipse">
              <a:avLst/>
            </a:prstGeom>
            <a:solidFill>
              <a:srgbClr val="83909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81000" y="3462709"/>
            <a:ext cx="958813" cy="711414"/>
            <a:chOff x="1437619" y="2971800"/>
            <a:chExt cx="958813" cy="711414"/>
          </a:xfrm>
        </p:grpSpPr>
        <p:sp>
          <p:nvSpPr>
            <p:cNvPr id="175" name="TextBox 174"/>
            <p:cNvSpPr txBox="1"/>
            <p:nvPr/>
          </p:nvSpPr>
          <p:spPr>
            <a:xfrm>
              <a:off x="1437619" y="3344660"/>
              <a:ext cx="958813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Borrower Eligibility Check</a:t>
              </a:r>
            </a:p>
          </p:txBody>
        </p:sp>
        <p:sp>
          <p:nvSpPr>
            <p:cNvPr id="192" name="Oval 191"/>
            <p:cNvSpPr/>
            <p:nvPr/>
          </p:nvSpPr>
          <p:spPr bwMode="gray">
            <a:xfrm>
              <a:off x="1836343" y="2971800"/>
              <a:ext cx="161364" cy="161364"/>
            </a:xfrm>
            <a:prstGeom prst="ellipse">
              <a:avLst/>
            </a:prstGeom>
            <a:solidFill>
              <a:srgbClr val="83909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cxnSp>
        <p:nvCxnSpPr>
          <p:cNvPr id="223" name="Straight Connector 222"/>
          <p:cNvCxnSpPr/>
          <p:nvPr/>
        </p:nvCxnSpPr>
        <p:spPr>
          <a:xfrm>
            <a:off x="478584" y="5154380"/>
            <a:ext cx="8229600" cy="0"/>
          </a:xfrm>
          <a:prstGeom prst="line">
            <a:avLst/>
          </a:prstGeom>
          <a:noFill/>
          <a:ln w="3810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4" name="TextBox 223"/>
          <p:cNvSpPr txBox="1"/>
          <p:nvPr/>
        </p:nvSpPr>
        <p:spPr>
          <a:xfrm>
            <a:off x="478583" y="5446558"/>
            <a:ext cx="1188720" cy="507831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839097">
                    <a:lumMod val="50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VA Guaranty Loan Monitored by VALERI</a:t>
            </a:r>
          </a:p>
        </p:txBody>
      </p:sp>
      <p:sp>
        <p:nvSpPr>
          <p:cNvPr id="225" name="Oval 224"/>
          <p:cNvSpPr/>
          <p:nvPr/>
        </p:nvSpPr>
        <p:spPr bwMode="gray">
          <a:xfrm>
            <a:off x="992261" y="5073698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83B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7517585" y="5446558"/>
            <a:ext cx="119059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839097">
                    <a:lumMod val="50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Foreclosure, Claims, and Acquisition Management</a:t>
            </a:r>
          </a:p>
        </p:txBody>
      </p:sp>
      <p:sp>
        <p:nvSpPr>
          <p:cNvPr id="227" name="Oval 226"/>
          <p:cNvSpPr/>
          <p:nvPr/>
        </p:nvSpPr>
        <p:spPr bwMode="gray">
          <a:xfrm>
            <a:off x="8032202" y="5073698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DCDDD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5757364" y="5446558"/>
            <a:ext cx="11905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839097">
                    <a:lumMod val="50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Servicing the Direct Loan</a:t>
            </a:r>
          </a:p>
        </p:txBody>
      </p:sp>
      <p:sp>
        <p:nvSpPr>
          <p:cNvPr id="229" name="Oval 228"/>
          <p:cNvSpPr/>
          <p:nvPr/>
        </p:nvSpPr>
        <p:spPr bwMode="gray">
          <a:xfrm>
            <a:off x="6271981" y="5073698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DCDDD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997144" y="5446558"/>
            <a:ext cx="11905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839097">
                    <a:lumMod val="50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Loss Mitigation on Delinquent Loans</a:t>
            </a:r>
          </a:p>
        </p:txBody>
      </p:sp>
      <p:sp>
        <p:nvSpPr>
          <p:cNvPr id="231" name="Oval 230"/>
          <p:cNvSpPr/>
          <p:nvPr/>
        </p:nvSpPr>
        <p:spPr bwMode="gray">
          <a:xfrm>
            <a:off x="4511761" y="5073698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DCDDD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236924" y="5446558"/>
            <a:ext cx="11905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839097">
                    <a:lumMod val="50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Oversee Status of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839097">
                    <a:lumMod val="50000"/>
                  </a:srgbClr>
                </a:solidFill>
                <a:effectLst/>
                <a:uLnTx/>
                <a:uFillTx/>
                <a:cs typeface="Calibri" panose="020F0502020204030204" pitchFamily="34" charset="0"/>
              </a:rPr>
              <a:t>All Loans</a:t>
            </a:r>
          </a:p>
        </p:txBody>
      </p:sp>
      <p:sp>
        <p:nvSpPr>
          <p:cNvPr id="233" name="Oval 232"/>
          <p:cNvSpPr/>
          <p:nvPr/>
        </p:nvSpPr>
        <p:spPr bwMode="gray">
          <a:xfrm>
            <a:off x="2751541" y="5073698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DCDDDE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376881" y="3046678"/>
            <a:ext cx="383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Origination of the Guaranteed Loan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376881" y="4648862"/>
            <a:ext cx="383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Servicing of the Guaranteed Loan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Straight Connector 289"/>
          <p:cNvCxnSpPr/>
          <p:nvPr/>
        </p:nvCxnSpPr>
        <p:spPr>
          <a:xfrm flipH="1">
            <a:off x="6832736" y="1504192"/>
            <a:ext cx="12352" cy="1832981"/>
          </a:xfrm>
          <a:prstGeom prst="line">
            <a:avLst/>
          </a:prstGeom>
          <a:noFill/>
          <a:ln w="1905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89" name="Straight Connector 288"/>
          <p:cNvCxnSpPr/>
          <p:nvPr/>
        </p:nvCxnSpPr>
        <p:spPr>
          <a:xfrm flipH="1">
            <a:off x="4746563" y="1417920"/>
            <a:ext cx="18230" cy="2705241"/>
          </a:xfrm>
          <a:prstGeom prst="line">
            <a:avLst/>
          </a:prstGeom>
          <a:noFill/>
          <a:ln w="1905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88" name="Straight Connector 287"/>
          <p:cNvCxnSpPr/>
          <p:nvPr/>
        </p:nvCxnSpPr>
        <p:spPr>
          <a:xfrm flipH="1">
            <a:off x="2626814" y="1445550"/>
            <a:ext cx="18230" cy="2705241"/>
          </a:xfrm>
          <a:prstGeom prst="line">
            <a:avLst/>
          </a:prstGeom>
          <a:noFill/>
          <a:ln w="1905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526085" y="1531790"/>
            <a:ext cx="18230" cy="2705241"/>
          </a:xfrm>
          <a:prstGeom prst="line">
            <a:avLst/>
          </a:prstGeom>
          <a:noFill/>
          <a:ln w="1905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Impacts of Guaranteed Loan Origination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8172" y="842682"/>
            <a:ext cx="8229600" cy="0"/>
          </a:xfrm>
          <a:prstGeom prst="line">
            <a:avLst/>
          </a:prstGeom>
          <a:noFill/>
          <a:ln w="3810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762000" y="2090678"/>
            <a:ext cx="1645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VALERI Provides real-time status of borrower’s eligibility and available entitlement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VALERI provides real-time funding fee exemption status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Lenders and borrowers have access in VALERI to the same real-time eligibility determination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22" y="1134860"/>
            <a:ext cx="1567600" cy="49244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1600" b="1" dirty="0" smtClean="0">
                <a:solidFill>
                  <a:srgbClr val="839097">
                    <a:lumMod val="50000"/>
                  </a:srgbClr>
                </a:solidFill>
                <a:cs typeface="Calibri" panose="020F0502020204030204" pitchFamily="34" charset="0"/>
              </a:rPr>
              <a:t>Borrower Eligibility Check</a:t>
            </a:r>
          </a:p>
        </p:txBody>
      </p:sp>
      <p:sp>
        <p:nvSpPr>
          <p:cNvPr id="33" name="Oval 32"/>
          <p:cNvSpPr/>
          <p:nvPr/>
        </p:nvSpPr>
        <p:spPr bwMode="gray">
          <a:xfrm>
            <a:off x="914400" y="762000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sz="1000" b="1" kern="0" dirty="0" smtClean="0">
              <a:solidFill>
                <a:srgbClr val="0083BE"/>
              </a:solidFill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49322" y="1134860"/>
            <a:ext cx="130827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SzPct val="100000"/>
            </a:pPr>
            <a:r>
              <a:rPr lang="en-US" sz="1600" b="1" dirty="0" smtClean="0">
                <a:solidFill>
                  <a:srgbClr val="839097">
                    <a:lumMod val="50000"/>
                  </a:srgbClr>
                </a:solidFill>
                <a:cs typeface="Calibri" panose="020F0502020204030204" pitchFamily="34" charset="0"/>
              </a:rPr>
              <a:t>Borrower Pre-Approval</a:t>
            </a:r>
          </a:p>
        </p:txBody>
      </p:sp>
      <p:sp>
        <p:nvSpPr>
          <p:cNvPr id="41" name="Oval 40"/>
          <p:cNvSpPr/>
          <p:nvPr/>
        </p:nvSpPr>
        <p:spPr bwMode="gray">
          <a:xfrm>
            <a:off x="2863939" y="762000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sz="1000" b="1" kern="0" dirty="0" smtClean="0">
              <a:solidFill>
                <a:srgbClr val="DCDDDE"/>
              </a:solidFill>
              <a:cs typeface="Calibri" panose="020F0502020204030204" pitchFamily="34" charset="0"/>
            </a:endParaRPr>
          </a:p>
        </p:txBody>
      </p:sp>
      <p:sp>
        <p:nvSpPr>
          <p:cNvPr id="532484" name="Rectangle 532483"/>
          <p:cNvSpPr/>
          <p:nvPr/>
        </p:nvSpPr>
        <p:spPr>
          <a:xfrm>
            <a:off x="2863939" y="2090678"/>
            <a:ext cx="1645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Lender electronically transmits borrower data and disclosures to VALERI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VALERI generates and provides automated pre-approval recommendation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VALERI business rules prevents ineligible borrowers from proceeding to valuation management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51261" y="1134860"/>
            <a:ext cx="141613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1600" b="1" dirty="0" smtClean="0">
                <a:solidFill>
                  <a:srgbClr val="839097">
                    <a:lumMod val="50000"/>
                  </a:srgbClr>
                </a:solidFill>
                <a:cs typeface="Calibri" panose="020F0502020204030204" pitchFamily="34" charset="0"/>
              </a:rPr>
              <a:t>Valuation Management</a:t>
            </a:r>
            <a:endParaRPr lang="en-US" sz="1600" b="1" dirty="0">
              <a:solidFill>
                <a:srgbClr val="839097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 bwMode="gray">
          <a:xfrm>
            <a:off x="5078648" y="762000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sz="1000" b="1" kern="0" dirty="0" smtClean="0">
              <a:solidFill>
                <a:srgbClr val="DCDDDE"/>
              </a:solidFill>
              <a:cs typeface="Calibri" panose="020F0502020204030204" pitchFamily="34" charset="0"/>
            </a:endParaRPr>
          </a:p>
        </p:txBody>
      </p:sp>
      <p:sp>
        <p:nvSpPr>
          <p:cNvPr id="532485" name="Rectangle 532484"/>
          <p:cNvSpPr/>
          <p:nvPr/>
        </p:nvSpPr>
        <p:spPr>
          <a:xfrm>
            <a:off x="4965878" y="2090678"/>
            <a:ext cx="1645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Lender, Veteran, and appraiser use VALERI to initiate, manage, and complete property appraisal process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Issued appraisal and Notice of Value are reported to VALERI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VALERI automates VA fee panel requests and workflow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1134860"/>
            <a:ext cx="1524000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1600" b="1" dirty="0" smtClean="0">
                <a:solidFill>
                  <a:srgbClr val="839097">
                    <a:lumMod val="50000"/>
                  </a:srgbClr>
                </a:solidFill>
                <a:cs typeface="Calibri" panose="020F0502020204030204" pitchFamily="34" charset="0"/>
              </a:rPr>
              <a:t>Automated Underwriting: Eligibility Review</a:t>
            </a:r>
          </a:p>
        </p:txBody>
      </p:sp>
      <p:sp>
        <p:nvSpPr>
          <p:cNvPr id="35" name="Oval 34"/>
          <p:cNvSpPr/>
          <p:nvPr/>
        </p:nvSpPr>
        <p:spPr bwMode="gray">
          <a:xfrm>
            <a:off x="7082118" y="762000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sz="1000" b="1" kern="0" dirty="0" smtClean="0">
              <a:solidFill>
                <a:srgbClr val="DCDDDE"/>
              </a:solidFill>
              <a:cs typeface="Calibri" panose="020F0502020204030204" pitchFamily="34" charset="0"/>
            </a:endParaRPr>
          </a:p>
        </p:txBody>
      </p:sp>
      <p:sp>
        <p:nvSpPr>
          <p:cNvPr id="532486" name="Rectangle 532485"/>
          <p:cNvSpPr/>
          <p:nvPr/>
        </p:nvSpPr>
        <p:spPr>
          <a:xfrm>
            <a:off x="7067817" y="2090678"/>
            <a:ext cx="1737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Lender submits Veteran’s certified credit files to VALERI for automated underwriting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VALERI provides VA underwriting recommendation and guaranty certainty determination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437462" y="2115927"/>
            <a:ext cx="365760" cy="365760"/>
            <a:chOff x="4744716" y="1747272"/>
            <a:chExt cx="594360" cy="594360"/>
          </a:xfrm>
        </p:grpSpPr>
        <p:sp>
          <p:nvSpPr>
            <p:cNvPr id="61" name="Oval 60"/>
            <p:cNvSpPr/>
            <p:nvPr/>
          </p:nvSpPr>
          <p:spPr bwMode="gray">
            <a:xfrm>
              <a:off x="4744716" y="1747272"/>
              <a:ext cx="594360" cy="594360"/>
            </a:xfrm>
            <a:prstGeom prst="ellipse">
              <a:avLst/>
            </a:prstGeom>
            <a:solidFill>
              <a:srgbClr val="C6262E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4827524" y="1908389"/>
              <a:ext cx="412887" cy="275257"/>
            </a:xfrm>
            <a:custGeom>
              <a:avLst/>
              <a:gdLst>
                <a:gd name="T0" fmla="*/ 174 w 181"/>
                <a:gd name="T1" fmla="*/ 69 h 126"/>
                <a:gd name="T2" fmla="*/ 136 w 181"/>
                <a:gd name="T3" fmla="*/ 21 h 126"/>
                <a:gd name="T4" fmla="*/ 136 w 181"/>
                <a:gd name="T5" fmla="*/ 18 h 126"/>
                <a:gd name="T6" fmla="*/ 115 w 181"/>
                <a:gd name="T7" fmla="*/ 0 h 126"/>
                <a:gd name="T8" fmla="*/ 94 w 181"/>
                <a:gd name="T9" fmla="*/ 18 h 126"/>
                <a:gd name="T10" fmla="*/ 88 w 181"/>
                <a:gd name="T11" fmla="*/ 18 h 126"/>
                <a:gd name="T12" fmla="*/ 67 w 181"/>
                <a:gd name="T13" fmla="*/ 0 h 126"/>
                <a:gd name="T14" fmla="*/ 47 w 181"/>
                <a:gd name="T15" fmla="*/ 18 h 126"/>
                <a:gd name="T16" fmla="*/ 47 w 181"/>
                <a:gd name="T17" fmla="*/ 21 h 126"/>
                <a:gd name="T18" fmla="*/ 6 w 181"/>
                <a:gd name="T19" fmla="*/ 71 h 126"/>
                <a:gd name="T20" fmla="*/ 0 w 181"/>
                <a:gd name="T21" fmla="*/ 90 h 126"/>
                <a:gd name="T22" fmla="*/ 36 w 181"/>
                <a:gd name="T23" fmla="*/ 126 h 126"/>
                <a:gd name="T24" fmla="*/ 73 w 181"/>
                <a:gd name="T25" fmla="*/ 90 h 126"/>
                <a:gd name="T26" fmla="*/ 72 w 181"/>
                <a:gd name="T27" fmla="*/ 83 h 126"/>
                <a:gd name="T28" fmla="*/ 91 w 181"/>
                <a:gd name="T29" fmla="*/ 94 h 126"/>
                <a:gd name="T30" fmla="*/ 109 w 181"/>
                <a:gd name="T31" fmla="*/ 85 h 126"/>
                <a:gd name="T32" fmla="*/ 108 w 181"/>
                <a:gd name="T33" fmla="*/ 90 h 126"/>
                <a:gd name="T34" fmla="*/ 144 w 181"/>
                <a:gd name="T35" fmla="*/ 126 h 126"/>
                <a:gd name="T36" fmla="*/ 181 w 181"/>
                <a:gd name="T37" fmla="*/ 90 h 126"/>
                <a:gd name="T38" fmla="*/ 174 w 181"/>
                <a:gd name="T39" fmla="*/ 69 h 126"/>
                <a:gd name="T40" fmla="*/ 144 w 181"/>
                <a:gd name="T41" fmla="*/ 123 h 126"/>
                <a:gd name="T42" fmla="*/ 112 w 181"/>
                <a:gd name="T43" fmla="*/ 90 h 126"/>
                <a:gd name="T44" fmla="*/ 115 w 181"/>
                <a:gd name="T45" fmla="*/ 76 h 126"/>
                <a:gd name="T46" fmla="*/ 144 w 181"/>
                <a:gd name="T47" fmla="*/ 57 h 126"/>
                <a:gd name="T48" fmla="*/ 173 w 181"/>
                <a:gd name="T49" fmla="*/ 74 h 126"/>
                <a:gd name="T50" fmla="*/ 177 w 181"/>
                <a:gd name="T51" fmla="*/ 90 h 126"/>
                <a:gd name="T52" fmla="*/ 144 w 181"/>
                <a:gd name="T53" fmla="*/ 123 h 126"/>
                <a:gd name="T54" fmla="*/ 103 w 181"/>
                <a:gd name="T55" fmla="*/ 77 h 126"/>
                <a:gd name="T56" fmla="*/ 91 w 181"/>
                <a:gd name="T57" fmla="*/ 86 h 126"/>
                <a:gd name="T58" fmla="*/ 79 w 181"/>
                <a:gd name="T59" fmla="*/ 78 h 126"/>
                <a:gd name="T60" fmla="*/ 78 w 181"/>
                <a:gd name="T61" fmla="*/ 72 h 126"/>
                <a:gd name="T62" fmla="*/ 91 w 181"/>
                <a:gd name="T63" fmla="*/ 59 h 126"/>
                <a:gd name="T64" fmla="*/ 104 w 181"/>
                <a:gd name="T65" fmla="*/ 72 h 126"/>
                <a:gd name="T66" fmla="*/ 103 w 181"/>
                <a:gd name="T67" fmla="*/ 77 h 126"/>
                <a:gd name="T68" fmla="*/ 36 w 181"/>
                <a:gd name="T69" fmla="*/ 123 h 126"/>
                <a:gd name="T70" fmla="*/ 4 w 181"/>
                <a:gd name="T71" fmla="*/ 90 h 126"/>
                <a:gd name="T72" fmla="*/ 5 w 181"/>
                <a:gd name="T73" fmla="*/ 81 h 126"/>
                <a:gd name="T74" fmla="*/ 36 w 181"/>
                <a:gd name="T75" fmla="*/ 57 h 126"/>
                <a:gd name="T76" fmla="*/ 67 w 181"/>
                <a:gd name="T77" fmla="*/ 78 h 126"/>
                <a:gd name="T78" fmla="*/ 69 w 181"/>
                <a:gd name="T79" fmla="*/ 90 h 126"/>
                <a:gd name="T80" fmla="*/ 36 w 181"/>
                <a:gd name="T81" fmla="*/ 1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1" h="126">
                  <a:moveTo>
                    <a:pt x="174" y="69"/>
                  </a:moveTo>
                  <a:cubicBezTo>
                    <a:pt x="163" y="48"/>
                    <a:pt x="144" y="29"/>
                    <a:pt x="136" y="21"/>
                  </a:cubicBezTo>
                  <a:cubicBezTo>
                    <a:pt x="136" y="20"/>
                    <a:pt x="136" y="19"/>
                    <a:pt x="136" y="18"/>
                  </a:cubicBezTo>
                  <a:cubicBezTo>
                    <a:pt x="136" y="8"/>
                    <a:pt x="127" y="0"/>
                    <a:pt x="115" y="0"/>
                  </a:cubicBezTo>
                  <a:cubicBezTo>
                    <a:pt x="104" y="0"/>
                    <a:pt x="94" y="8"/>
                    <a:pt x="94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8"/>
                    <a:pt x="79" y="0"/>
                    <a:pt x="67" y="0"/>
                  </a:cubicBezTo>
                  <a:cubicBezTo>
                    <a:pt x="56" y="0"/>
                    <a:pt x="47" y="8"/>
                    <a:pt x="47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21" y="44"/>
                    <a:pt x="10" y="61"/>
                    <a:pt x="6" y="71"/>
                  </a:cubicBezTo>
                  <a:cubicBezTo>
                    <a:pt x="2" y="77"/>
                    <a:pt x="0" y="83"/>
                    <a:pt x="0" y="90"/>
                  </a:cubicBezTo>
                  <a:cubicBezTo>
                    <a:pt x="0" y="110"/>
                    <a:pt x="17" y="126"/>
                    <a:pt x="36" y="126"/>
                  </a:cubicBezTo>
                  <a:cubicBezTo>
                    <a:pt x="56" y="126"/>
                    <a:pt x="73" y="110"/>
                    <a:pt x="73" y="90"/>
                  </a:cubicBezTo>
                  <a:cubicBezTo>
                    <a:pt x="73" y="87"/>
                    <a:pt x="72" y="85"/>
                    <a:pt x="72" y="83"/>
                  </a:cubicBezTo>
                  <a:cubicBezTo>
                    <a:pt x="76" y="89"/>
                    <a:pt x="83" y="94"/>
                    <a:pt x="91" y="94"/>
                  </a:cubicBezTo>
                  <a:cubicBezTo>
                    <a:pt x="98" y="94"/>
                    <a:pt x="105" y="90"/>
                    <a:pt x="109" y="85"/>
                  </a:cubicBezTo>
                  <a:cubicBezTo>
                    <a:pt x="108" y="86"/>
                    <a:pt x="108" y="88"/>
                    <a:pt x="108" y="90"/>
                  </a:cubicBezTo>
                  <a:cubicBezTo>
                    <a:pt x="108" y="110"/>
                    <a:pt x="125" y="126"/>
                    <a:pt x="144" y="126"/>
                  </a:cubicBezTo>
                  <a:cubicBezTo>
                    <a:pt x="164" y="126"/>
                    <a:pt x="181" y="110"/>
                    <a:pt x="181" y="90"/>
                  </a:cubicBezTo>
                  <a:cubicBezTo>
                    <a:pt x="181" y="82"/>
                    <a:pt x="178" y="75"/>
                    <a:pt x="174" y="69"/>
                  </a:cubicBezTo>
                  <a:close/>
                  <a:moveTo>
                    <a:pt x="144" y="123"/>
                  </a:moveTo>
                  <a:cubicBezTo>
                    <a:pt x="126" y="123"/>
                    <a:pt x="112" y="108"/>
                    <a:pt x="112" y="90"/>
                  </a:cubicBezTo>
                  <a:cubicBezTo>
                    <a:pt x="112" y="85"/>
                    <a:pt x="113" y="80"/>
                    <a:pt x="115" y="76"/>
                  </a:cubicBezTo>
                  <a:cubicBezTo>
                    <a:pt x="120" y="65"/>
                    <a:pt x="131" y="57"/>
                    <a:pt x="144" y="57"/>
                  </a:cubicBezTo>
                  <a:cubicBezTo>
                    <a:pt x="157" y="57"/>
                    <a:pt x="167" y="64"/>
                    <a:pt x="173" y="74"/>
                  </a:cubicBezTo>
                  <a:cubicBezTo>
                    <a:pt x="176" y="79"/>
                    <a:pt x="177" y="84"/>
                    <a:pt x="177" y="90"/>
                  </a:cubicBezTo>
                  <a:cubicBezTo>
                    <a:pt x="177" y="108"/>
                    <a:pt x="163" y="123"/>
                    <a:pt x="144" y="123"/>
                  </a:cubicBezTo>
                  <a:close/>
                  <a:moveTo>
                    <a:pt x="103" y="77"/>
                  </a:moveTo>
                  <a:cubicBezTo>
                    <a:pt x="102" y="82"/>
                    <a:pt x="97" y="86"/>
                    <a:pt x="91" y="86"/>
                  </a:cubicBezTo>
                  <a:cubicBezTo>
                    <a:pt x="86" y="86"/>
                    <a:pt x="81" y="82"/>
                    <a:pt x="79" y="78"/>
                  </a:cubicBezTo>
                  <a:cubicBezTo>
                    <a:pt x="78" y="76"/>
                    <a:pt x="78" y="74"/>
                    <a:pt x="78" y="72"/>
                  </a:cubicBezTo>
                  <a:cubicBezTo>
                    <a:pt x="78" y="65"/>
                    <a:pt x="84" y="59"/>
                    <a:pt x="91" y="59"/>
                  </a:cubicBezTo>
                  <a:cubicBezTo>
                    <a:pt x="98" y="59"/>
                    <a:pt x="104" y="65"/>
                    <a:pt x="104" y="72"/>
                  </a:cubicBezTo>
                  <a:cubicBezTo>
                    <a:pt x="104" y="74"/>
                    <a:pt x="104" y="75"/>
                    <a:pt x="103" y="77"/>
                  </a:cubicBezTo>
                  <a:close/>
                  <a:moveTo>
                    <a:pt x="36" y="123"/>
                  </a:moveTo>
                  <a:cubicBezTo>
                    <a:pt x="18" y="123"/>
                    <a:pt x="4" y="108"/>
                    <a:pt x="4" y="90"/>
                  </a:cubicBezTo>
                  <a:cubicBezTo>
                    <a:pt x="4" y="87"/>
                    <a:pt x="4" y="84"/>
                    <a:pt x="5" y="81"/>
                  </a:cubicBezTo>
                  <a:cubicBezTo>
                    <a:pt x="9" y="67"/>
                    <a:pt x="22" y="57"/>
                    <a:pt x="36" y="57"/>
                  </a:cubicBezTo>
                  <a:cubicBezTo>
                    <a:pt x="50" y="57"/>
                    <a:pt x="62" y="66"/>
                    <a:pt x="67" y="78"/>
                  </a:cubicBezTo>
                  <a:cubicBezTo>
                    <a:pt x="69" y="82"/>
                    <a:pt x="69" y="86"/>
                    <a:pt x="69" y="90"/>
                  </a:cubicBezTo>
                  <a:cubicBezTo>
                    <a:pt x="69" y="108"/>
                    <a:pt x="55" y="123"/>
                    <a:pt x="36" y="123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noFill/>
            </a:ln>
            <a:extLst/>
          </p:spPr>
          <p:txBody>
            <a:bodyPr vert="horz" wrap="square" lIns="85725" tIns="42863" rIns="85725" bIns="4286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025" kern="0" dirty="0">
                <a:solidFill>
                  <a:srgbClr val="003F72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453049" y="3953906"/>
            <a:ext cx="365760" cy="365760"/>
            <a:chOff x="4744716" y="1747272"/>
            <a:chExt cx="594360" cy="594360"/>
          </a:xfrm>
        </p:grpSpPr>
        <p:sp>
          <p:nvSpPr>
            <p:cNvPr id="67" name="Oval 66"/>
            <p:cNvSpPr/>
            <p:nvPr/>
          </p:nvSpPr>
          <p:spPr bwMode="gray">
            <a:xfrm>
              <a:off x="4744716" y="1747272"/>
              <a:ext cx="594360" cy="594360"/>
            </a:xfrm>
            <a:prstGeom prst="ellipse">
              <a:avLst/>
            </a:prstGeom>
            <a:solidFill>
              <a:srgbClr val="C6262E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4827524" y="1908389"/>
              <a:ext cx="412887" cy="275257"/>
            </a:xfrm>
            <a:custGeom>
              <a:avLst/>
              <a:gdLst>
                <a:gd name="T0" fmla="*/ 174 w 181"/>
                <a:gd name="T1" fmla="*/ 69 h 126"/>
                <a:gd name="T2" fmla="*/ 136 w 181"/>
                <a:gd name="T3" fmla="*/ 21 h 126"/>
                <a:gd name="T4" fmla="*/ 136 w 181"/>
                <a:gd name="T5" fmla="*/ 18 h 126"/>
                <a:gd name="T6" fmla="*/ 115 w 181"/>
                <a:gd name="T7" fmla="*/ 0 h 126"/>
                <a:gd name="T8" fmla="*/ 94 w 181"/>
                <a:gd name="T9" fmla="*/ 18 h 126"/>
                <a:gd name="T10" fmla="*/ 88 w 181"/>
                <a:gd name="T11" fmla="*/ 18 h 126"/>
                <a:gd name="T12" fmla="*/ 67 w 181"/>
                <a:gd name="T13" fmla="*/ 0 h 126"/>
                <a:gd name="T14" fmla="*/ 47 w 181"/>
                <a:gd name="T15" fmla="*/ 18 h 126"/>
                <a:gd name="T16" fmla="*/ 47 w 181"/>
                <a:gd name="T17" fmla="*/ 21 h 126"/>
                <a:gd name="T18" fmla="*/ 6 w 181"/>
                <a:gd name="T19" fmla="*/ 71 h 126"/>
                <a:gd name="T20" fmla="*/ 0 w 181"/>
                <a:gd name="T21" fmla="*/ 90 h 126"/>
                <a:gd name="T22" fmla="*/ 36 w 181"/>
                <a:gd name="T23" fmla="*/ 126 h 126"/>
                <a:gd name="T24" fmla="*/ 73 w 181"/>
                <a:gd name="T25" fmla="*/ 90 h 126"/>
                <a:gd name="T26" fmla="*/ 72 w 181"/>
                <a:gd name="T27" fmla="*/ 83 h 126"/>
                <a:gd name="T28" fmla="*/ 91 w 181"/>
                <a:gd name="T29" fmla="*/ 94 h 126"/>
                <a:gd name="T30" fmla="*/ 109 w 181"/>
                <a:gd name="T31" fmla="*/ 85 h 126"/>
                <a:gd name="T32" fmla="*/ 108 w 181"/>
                <a:gd name="T33" fmla="*/ 90 h 126"/>
                <a:gd name="T34" fmla="*/ 144 w 181"/>
                <a:gd name="T35" fmla="*/ 126 h 126"/>
                <a:gd name="T36" fmla="*/ 181 w 181"/>
                <a:gd name="T37" fmla="*/ 90 h 126"/>
                <a:gd name="T38" fmla="*/ 174 w 181"/>
                <a:gd name="T39" fmla="*/ 69 h 126"/>
                <a:gd name="T40" fmla="*/ 144 w 181"/>
                <a:gd name="T41" fmla="*/ 123 h 126"/>
                <a:gd name="T42" fmla="*/ 112 w 181"/>
                <a:gd name="T43" fmla="*/ 90 h 126"/>
                <a:gd name="T44" fmla="*/ 115 w 181"/>
                <a:gd name="T45" fmla="*/ 76 h 126"/>
                <a:gd name="T46" fmla="*/ 144 w 181"/>
                <a:gd name="T47" fmla="*/ 57 h 126"/>
                <a:gd name="T48" fmla="*/ 173 w 181"/>
                <a:gd name="T49" fmla="*/ 74 h 126"/>
                <a:gd name="T50" fmla="*/ 177 w 181"/>
                <a:gd name="T51" fmla="*/ 90 h 126"/>
                <a:gd name="T52" fmla="*/ 144 w 181"/>
                <a:gd name="T53" fmla="*/ 123 h 126"/>
                <a:gd name="T54" fmla="*/ 103 w 181"/>
                <a:gd name="T55" fmla="*/ 77 h 126"/>
                <a:gd name="T56" fmla="*/ 91 w 181"/>
                <a:gd name="T57" fmla="*/ 86 h 126"/>
                <a:gd name="T58" fmla="*/ 79 w 181"/>
                <a:gd name="T59" fmla="*/ 78 h 126"/>
                <a:gd name="T60" fmla="*/ 78 w 181"/>
                <a:gd name="T61" fmla="*/ 72 h 126"/>
                <a:gd name="T62" fmla="*/ 91 w 181"/>
                <a:gd name="T63" fmla="*/ 59 h 126"/>
                <a:gd name="T64" fmla="*/ 104 w 181"/>
                <a:gd name="T65" fmla="*/ 72 h 126"/>
                <a:gd name="T66" fmla="*/ 103 w 181"/>
                <a:gd name="T67" fmla="*/ 77 h 126"/>
                <a:gd name="T68" fmla="*/ 36 w 181"/>
                <a:gd name="T69" fmla="*/ 123 h 126"/>
                <a:gd name="T70" fmla="*/ 4 w 181"/>
                <a:gd name="T71" fmla="*/ 90 h 126"/>
                <a:gd name="T72" fmla="*/ 5 w 181"/>
                <a:gd name="T73" fmla="*/ 81 h 126"/>
                <a:gd name="T74" fmla="*/ 36 w 181"/>
                <a:gd name="T75" fmla="*/ 57 h 126"/>
                <a:gd name="T76" fmla="*/ 67 w 181"/>
                <a:gd name="T77" fmla="*/ 78 h 126"/>
                <a:gd name="T78" fmla="*/ 69 w 181"/>
                <a:gd name="T79" fmla="*/ 90 h 126"/>
                <a:gd name="T80" fmla="*/ 36 w 181"/>
                <a:gd name="T81" fmla="*/ 1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1" h="126">
                  <a:moveTo>
                    <a:pt x="174" y="69"/>
                  </a:moveTo>
                  <a:cubicBezTo>
                    <a:pt x="163" y="48"/>
                    <a:pt x="144" y="29"/>
                    <a:pt x="136" y="21"/>
                  </a:cubicBezTo>
                  <a:cubicBezTo>
                    <a:pt x="136" y="20"/>
                    <a:pt x="136" y="19"/>
                    <a:pt x="136" y="18"/>
                  </a:cubicBezTo>
                  <a:cubicBezTo>
                    <a:pt x="136" y="8"/>
                    <a:pt x="127" y="0"/>
                    <a:pt x="115" y="0"/>
                  </a:cubicBezTo>
                  <a:cubicBezTo>
                    <a:pt x="104" y="0"/>
                    <a:pt x="94" y="8"/>
                    <a:pt x="94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8"/>
                    <a:pt x="79" y="0"/>
                    <a:pt x="67" y="0"/>
                  </a:cubicBezTo>
                  <a:cubicBezTo>
                    <a:pt x="56" y="0"/>
                    <a:pt x="47" y="8"/>
                    <a:pt x="47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21" y="44"/>
                    <a:pt x="10" y="61"/>
                    <a:pt x="6" y="71"/>
                  </a:cubicBezTo>
                  <a:cubicBezTo>
                    <a:pt x="2" y="77"/>
                    <a:pt x="0" y="83"/>
                    <a:pt x="0" y="90"/>
                  </a:cubicBezTo>
                  <a:cubicBezTo>
                    <a:pt x="0" y="110"/>
                    <a:pt x="17" y="126"/>
                    <a:pt x="36" y="126"/>
                  </a:cubicBezTo>
                  <a:cubicBezTo>
                    <a:pt x="56" y="126"/>
                    <a:pt x="73" y="110"/>
                    <a:pt x="73" y="90"/>
                  </a:cubicBezTo>
                  <a:cubicBezTo>
                    <a:pt x="73" y="87"/>
                    <a:pt x="72" y="85"/>
                    <a:pt x="72" y="83"/>
                  </a:cubicBezTo>
                  <a:cubicBezTo>
                    <a:pt x="76" y="89"/>
                    <a:pt x="83" y="94"/>
                    <a:pt x="91" y="94"/>
                  </a:cubicBezTo>
                  <a:cubicBezTo>
                    <a:pt x="98" y="94"/>
                    <a:pt x="105" y="90"/>
                    <a:pt x="109" y="85"/>
                  </a:cubicBezTo>
                  <a:cubicBezTo>
                    <a:pt x="108" y="86"/>
                    <a:pt x="108" y="88"/>
                    <a:pt x="108" y="90"/>
                  </a:cubicBezTo>
                  <a:cubicBezTo>
                    <a:pt x="108" y="110"/>
                    <a:pt x="125" y="126"/>
                    <a:pt x="144" y="126"/>
                  </a:cubicBezTo>
                  <a:cubicBezTo>
                    <a:pt x="164" y="126"/>
                    <a:pt x="181" y="110"/>
                    <a:pt x="181" y="90"/>
                  </a:cubicBezTo>
                  <a:cubicBezTo>
                    <a:pt x="181" y="82"/>
                    <a:pt x="178" y="75"/>
                    <a:pt x="174" y="69"/>
                  </a:cubicBezTo>
                  <a:close/>
                  <a:moveTo>
                    <a:pt x="144" y="123"/>
                  </a:moveTo>
                  <a:cubicBezTo>
                    <a:pt x="126" y="123"/>
                    <a:pt x="112" y="108"/>
                    <a:pt x="112" y="90"/>
                  </a:cubicBezTo>
                  <a:cubicBezTo>
                    <a:pt x="112" y="85"/>
                    <a:pt x="113" y="80"/>
                    <a:pt x="115" y="76"/>
                  </a:cubicBezTo>
                  <a:cubicBezTo>
                    <a:pt x="120" y="65"/>
                    <a:pt x="131" y="57"/>
                    <a:pt x="144" y="57"/>
                  </a:cubicBezTo>
                  <a:cubicBezTo>
                    <a:pt x="157" y="57"/>
                    <a:pt x="167" y="64"/>
                    <a:pt x="173" y="74"/>
                  </a:cubicBezTo>
                  <a:cubicBezTo>
                    <a:pt x="176" y="79"/>
                    <a:pt x="177" y="84"/>
                    <a:pt x="177" y="90"/>
                  </a:cubicBezTo>
                  <a:cubicBezTo>
                    <a:pt x="177" y="108"/>
                    <a:pt x="163" y="123"/>
                    <a:pt x="144" y="123"/>
                  </a:cubicBezTo>
                  <a:close/>
                  <a:moveTo>
                    <a:pt x="103" y="77"/>
                  </a:moveTo>
                  <a:cubicBezTo>
                    <a:pt x="102" y="82"/>
                    <a:pt x="97" y="86"/>
                    <a:pt x="91" y="86"/>
                  </a:cubicBezTo>
                  <a:cubicBezTo>
                    <a:pt x="86" y="86"/>
                    <a:pt x="81" y="82"/>
                    <a:pt x="79" y="78"/>
                  </a:cubicBezTo>
                  <a:cubicBezTo>
                    <a:pt x="78" y="76"/>
                    <a:pt x="78" y="74"/>
                    <a:pt x="78" y="72"/>
                  </a:cubicBezTo>
                  <a:cubicBezTo>
                    <a:pt x="78" y="65"/>
                    <a:pt x="84" y="59"/>
                    <a:pt x="91" y="59"/>
                  </a:cubicBezTo>
                  <a:cubicBezTo>
                    <a:pt x="98" y="59"/>
                    <a:pt x="104" y="65"/>
                    <a:pt x="104" y="72"/>
                  </a:cubicBezTo>
                  <a:cubicBezTo>
                    <a:pt x="104" y="74"/>
                    <a:pt x="104" y="75"/>
                    <a:pt x="103" y="77"/>
                  </a:cubicBezTo>
                  <a:close/>
                  <a:moveTo>
                    <a:pt x="36" y="123"/>
                  </a:moveTo>
                  <a:cubicBezTo>
                    <a:pt x="18" y="123"/>
                    <a:pt x="4" y="108"/>
                    <a:pt x="4" y="90"/>
                  </a:cubicBezTo>
                  <a:cubicBezTo>
                    <a:pt x="4" y="87"/>
                    <a:pt x="4" y="84"/>
                    <a:pt x="5" y="81"/>
                  </a:cubicBezTo>
                  <a:cubicBezTo>
                    <a:pt x="9" y="67"/>
                    <a:pt x="22" y="57"/>
                    <a:pt x="36" y="57"/>
                  </a:cubicBezTo>
                  <a:cubicBezTo>
                    <a:pt x="50" y="57"/>
                    <a:pt x="62" y="66"/>
                    <a:pt x="67" y="78"/>
                  </a:cubicBezTo>
                  <a:cubicBezTo>
                    <a:pt x="69" y="82"/>
                    <a:pt x="69" y="86"/>
                    <a:pt x="69" y="90"/>
                  </a:cubicBezTo>
                  <a:cubicBezTo>
                    <a:pt x="69" y="108"/>
                    <a:pt x="55" y="123"/>
                    <a:pt x="36" y="123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noFill/>
            </a:ln>
            <a:extLst/>
          </p:spPr>
          <p:txBody>
            <a:bodyPr vert="horz" wrap="square" lIns="85725" tIns="42863" rIns="85725" bIns="4286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025" kern="0" dirty="0">
                <a:solidFill>
                  <a:srgbClr val="003F72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568562" y="3215640"/>
            <a:ext cx="365760" cy="365760"/>
            <a:chOff x="4744716" y="1747272"/>
            <a:chExt cx="594360" cy="594360"/>
          </a:xfrm>
        </p:grpSpPr>
        <p:sp>
          <p:nvSpPr>
            <p:cNvPr id="73" name="Oval 72"/>
            <p:cNvSpPr/>
            <p:nvPr/>
          </p:nvSpPr>
          <p:spPr bwMode="gray">
            <a:xfrm>
              <a:off x="4744716" y="1747272"/>
              <a:ext cx="594360" cy="594360"/>
            </a:xfrm>
            <a:prstGeom prst="ellipse">
              <a:avLst/>
            </a:prstGeom>
            <a:solidFill>
              <a:srgbClr val="C6262E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827524" y="1908389"/>
              <a:ext cx="412887" cy="275257"/>
            </a:xfrm>
            <a:custGeom>
              <a:avLst/>
              <a:gdLst>
                <a:gd name="T0" fmla="*/ 174 w 181"/>
                <a:gd name="T1" fmla="*/ 69 h 126"/>
                <a:gd name="T2" fmla="*/ 136 w 181"/>
                <a:gd name="T3" fmla="*/ 21 h 126"/>
                <a:gd name="T4" fmla="*/ 136 w 181"/>
                <a:gd name="T5" fmla="*/ 18 h 126"/>
                <a:gd name="T6" fmla="*/ 115 w 181"/>
                <a:gd name="T7" fmla="*/ 0 h 126"/>
                <a:gd name="T8" fmla="*/ 94 w 181"/>
                <a:gd name="T9" fmla="*/ 18 h 126"/>
                <a:gd name="T10" fmla="*/ 88 w 181"/>
                <a:gd name="T11" fmla="*/ 18 h 126"/>
                <a:gd name="T12" fmla="*/ 67 w 181"/>
                <a:gd name="T13" fmla="*/ 0 h 126"/>
                <a:gd name="T14" fmla="*/ 47 w 181"/>
                <a:gd name="T15" fmla="*/ 18 h 126"/>
                <a:gd name="T16" fmla="*/ 47 w 181"/>
                <a:gd name="T17" fmla="*/ 21 h 126"/>
                <a:gd name="T18" fmla="*/ 6 w 181"/>
                <a:gd name="T19" fmla="*/ 71 h 126"/>
                <a:gd name="T20" fmla="*/ 0 w 181"/>
                <a:gd name="T21" fmla="*/ 90 h 126"/>
                <a:gd name="T22" fmla="*/ 36 w 181"/>
                <a:gd name="T23" fmla="*/ 126 h 126"/>
                <a:gd name="T24" fmla="*/ 73 w 181"/>
                <a:gd name="T25" fmla="*/ 90 h 126"/>
                <a:gd name="T26" fmla="*/ 72 w 181"/>
                <a:gd name="T27" fmla="*/ 83 h 126"/>
                <a:gd name="T28" fmla="*/ 91 w 181"/>
                <a:gd name="T29" fmla="*/ 94 h 126"/>
                <a:gd name="T30" fmla="*/ 109 w 181"/>
                <a:gd name="T31" fmla="*/ 85 h 126"/>
                <a:gd name="T32" fmla="*/ 108 w 181"/>
                <a:gd name="T33" fmla="*/ 90 h 126"/>
                <a:gd name="T34" fmla="*/ 144 w 181"/>
                <a:gd name="T35" fmla="*/ 126 h 126"/>
                <a:gd name="T36" fmla="*/ 181 w 181"/>
                <a:gd name="T37" fmla="*/ 90 h 126"/>
                <a:gd name="T38" fmla="*/ 174 w 181"/>
                <a:gd name="T39" fmla="*/ 69 h 126"/>
                <a:gd name="T40" fmla="*/ 144 w 181"/>
                <a:gd name="T41" fmla="*/ 123 h 126"/>
                <a:gd name="T42" fmla="*/ 112 w 181"/>
                <a:gd name="T43" fmla="*/ 90 h 126"/>
                <a:gd name="T44" fmla="*/ 115 w 181"/>
                <a:gd name="T45" fmla="*/ 76 h 126"/>
                <a:gd name="T46" fmla="*/ 144 w 181"/>
                <a:gd name="T47" fmla="*/ 57 h 126"/>
                <a:gd name="T48" fmla="*/ 173 w 181"/>
                <a:gd name="T49" fmla="*/ 74 h 126"/>
                <a:gd name="T50" fmla="*/ 177 w 181"/>
                <a:gd name="T51" fmla="*/ 90 h 126"/>
                <a:gd name="T52" fmla="*/ 144 w 181"/>
                <a:gd name="T53" fmla="*/ 123 h 126"/>
                <a:gd name="T54" fmla="*/ 103 w 181"/>
                <a:gd name="T55" fmla="*/ 77 h 126"/>
                <a:gd name="T56" fmla="*/ 91 w 181"/>
                <a:gd name="T57" fmla="*/ 86 h 126"/>
                <a:gd name="T58" fmla="*/ 79 w 181"/>
                <a:gd name="T59" fmla="*/ 78 h 126"/>
                <a:gd name="T60" fmla="*/ 78 w 181"/>
                <a:gd name="T61" fmla="*/ 72 h 126"/>
                <a:gd name="T62" fmla="*/ 91 w 181"/>
                <a:gd name="T63" fmla="*/ 59 h 126"/>
                <a:gd name="T64" fmla="*/ 104 w 181"/>
                <a:gd name="T65" fmla="*/ 72 h 126"/>
                <a:gd name="T66" fmla="*/ 103 w 181"/>
                <a:gd name="T67" fmla="*/ 77 h 126"/>
                <a:gd name="T68" fmla="*/ 36 w 181"/>
                <a:gd name="T69" fmla="*/ 123 h 126"/>
                <a:gd name="T70" fmla="*/ 4 w 181"/>
                <a:gd name="T71" fmla="*/ 90 h 126"/>
                <a:gd name="T72" fmla="*/ 5 w 181"/>
                <a:gd name="T73" fmla="*/ 81 h 126"/>
                <a:gd name="T74" fmla="*/ 36 w 181"/>
                <a:gd name="T75" fmla="*/ 57 h 126"/>
                <a:gd name="T76" fmla="*/ 67 w 181"/>
                <a:gd name="T77" fmla="*/ 78 h 126"/>
                <a:gd name="T78" fmla="*/ 69 w 181"/>
                <a:gd name="T79" fmla="*/ 90 h 126"/>
                <a:gd name="T80" fmla="*/ 36 w 181"/>
                <a:gd name="T81" fmla="*/ 1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1" h="126">
                  <a:moveTo>
                    <a:pt x="174" y="69"/>
                  </a:moveTo>
                  <a:cubicBezTo>
                    <a:pt x="163" y="48"/>
                    <a:pt x="144" y="29"/>
                    <a:pt x="136" y="21"/>
                  </a:cubicBezTo>
                  <a:cubicBezTo>
                    <a:pt x="136" y="20"/>
                    <a:pt x="136" y="19"/>
                    <a:pt x="136" y="18"/>
                  </a:cubicBezTo>
                  <a:cubicBezTo>
                    <a:pt x="136" y="8"/>
                    <a:pt x="127" y="0"/>
                    <a:pt x="115" y="0"/>
                  </a:cubicBezTo>
                  <a:cubicBezTo>
                    <a:pt x="104" y="0"/>
                    <a:pt x="94" y="8"/>
                    <a:pt x="94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8"/>
                    <a:pt x="79" y="0"/>
                    <a:pt x="67" y="0"/>
                  </a:cubicBezTo>
                  <a:cubicBezTo>
                    <a:pt x="56" y="0"/>
                    <a:pt x="47" y="8"/>
                    <a:pt x="47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21" y="44"/>
                    <a:pt x="10" y="61"/>
                    <a:pt x="6" y="71"/>
                  </a:cubicBezTo>
                  <a:cubicBezTo>
                    <a:pt x="2" y="77"/>
                    <a:pt x="0" y="83"/>
                    <a:pt x="0" y="90"/>
                  </a:cubicBezTo>
                  <a:cubicBezTo>
                    <a:pt x="0" y="110"/>
                    <a:pt x="17" y="126"/>
                    <a:pt x="36" y="126"/>
                  </a:cubicBezTo>
                  <a:cubicBezTo>
                    <a:pt x="56" y="126"/>
                    <a:pt x="73" y="110"/>
                    <a:pt x="73" y="90"/>
                  </a:cubicBezTo>
                  <a:cubicBezTo>
                    <a:pt x="73" y="87"/>
                    <a:pt x="72" y="85"/>
                    <a:pt x="72" y="83"/>
                  </a:cubicBezTo>
                  <a:cubicBezTo>
                    <a:pt x="76" y="89"/>
                    <a:pt x="83" y="94"/>
                    <a:pt x="91" y="94"/>
                  </a:cubicBezTo>
                  <a:cubicBezTo>
                    <a:pt x="98" y="94"/>
                    <a:pt x="105" y="90"/>
                    <a:pt x="109" y="85"/>
                  </a:cubicBezTo>
                  <a:cubicBezTo>
                    <a:pt x="108" y="86"/>
                    <a:pt x="108" y="88"/>
                    <a:pt x="108" y="90"/>
                  </a:cubicBezTo>
                  <a:cubicBezTo>
                    <a:pt x="108" y="110"/>
                    <a:pt x="125" y="126"/>
                    <a:pt x="144" y="126"/>
                  </a:cubicBezTo>
                  <a:cubicBezTo>
                    <a:pt x="164" y="126"/>
                    <a:pt x="181" y="110"/>
                    <a:pt x="181" y="90"/>
                  </a:cubicBezTo>
                  <a:cubicBezTo>
                    <a:pt x="181" y="82"/>
                    <a:pt x="178" y="75"/>
                    <a:pt x="174" y="69"/>
                  </a:cubicBezTo>
                  <a:close/>
                  <a:moveTo>
                    <a:pt x="144" y="123"/>
                  </a:moveTo>
                  <a:cubicBezTo>
                    <a:pt x="126" y="123"/>
                    <a:pt x="112" y="108"/>
                    <a:pt x="112" y="90"/>
                  </a:cubicBezTo>
                  <a:cubicBezTo>
                    <a:pt x="112" y="85"/>
                    <a:pt x="113" y="80"/>
                    <a:pt x="115" y="76"/>
                  </a:cubicBezTo>
                  <a:cubicBezTo>
                    <a:pt x="120" y="65"/>
                    <a:pt x="131" y="57"/>
                    <a:pt x="144" y="57"/>
                  </a:cubicBezTo>
                  <a:cubicBezTo>
                    <a:pt x="157" y="57"/>
                    <a:pt x="167" y="64"/>
                    <a:pt x="173" y="74"/>
                  </a:cubicBezTo>
                  <a:cubicBezTo>
                    <a:pt x="176" y="79"/>
                    <a:pt x="177" y="84"/>
                    <a:pt x="177" y="90"/>
                  </a:cubicBezTo>
                  <a:cubicBezTo>
                    <a:pt x="177" y="108"/>
                    <a:pt x="163" y="123"/>
                    <a:pt x="144" y="123"/>
                  </a:cubicBezTo>
                  <a:close/>
                  <a:moveTo>
                    <a:pt x="103" y="77"/>
                  </a:moveTo>
                  <a:cubicBezTo>
                    <a:pt x="102" y="82"/>
                    <a:pt x="97" y="86"/>
                    <a:pt x="91" y="86"/>
                  </a:cubicBezTo>
                  <a:cubicBezTo>
                    <a:pt x="86" y="86"/>
                    <a:pt x="81" y="82"/>
                    <a:pt x="79" y="78"/>
                  </a:cubicBezTo>
                  <a:cubicBezTo>
                    <a:pt x="78" y="76"/>
                    <a:pt x="78" y="74"/>
                    <a:pt x="78" y="72"/>
                  </a:cubicBezTo>
                  <a:cubicBezTo>
                    <a:pt x="78" y="65"/>
                    <a:pt x="84" y="59"/>
                    <a:pt x="91" y="59"/>
                  </a:cubicBezTo>
                  <a:cubicBezTo>
                    <a:pt x="98" y="59"/>
                    <a:pt x="104" y="65"/>
                    <a:pt x="104" y="72"/>
                  </a:cubicBezTo>
                  <a:cubicBezTo>
                    <a:pt x="104" y="74"/>
                    <a:pt x="104" y="75"/>
                    <a:pt x="103" y="77"/>
                  </a:cubicBezTo>
                  <a:close/>
                  <a:moveTo>
                    <a:pt x="36" y="123"/>
                  </a:moveTo>
                  <a:cubicBezTo>
                    <a:pt x="18" y="123"/>
                    <a:pt x="4" y="108"/>
                    <a:pt x="4" y="90"/>
                  </a:cubicBezTo>
                  <a:cubicBezTo>
                    <a:pt x="4" y="87"/>
                    <a:pt x="4" y="84"/>
                    <a:pt x="5" y="81"/>
                  </a:cubicBezTo>
                  <a:cubicBezTo>
                    <a:pt x="9" y="67"/>
                    <a:pt x="22" y="57"/>
                    <a:pt x="36" y="57"/>
                  </a:cubicBezTo>
                  <a:cubicBezTo>
                    <a:pt x="50" y="57"/>
                    <a:pt x="62" y="66"/>
                    <a:pt x="67" y="78"/>
                  </a:cubicBezTo>
                  <a:cubicBezTo>
                    <a:pt x="69" y="82"/>
                    <a:pt x="69" y="86"/>
                    <a:pt x="69" y="90"/>
                  </a:cubicBezTo>
                  <a:cubicBezTo>
                    <a:pt x="69" y="108"/>
                    <a:pt x="55" y="123"/>
                    <a:pt x="36" y="123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noFill/>
            </a:ln>
            <a:extLst/>
          </p:spPr>
          <p:txBody>
            <a:bodyPr vert="horz" wrap="square" lIns="85725" tIns="42863" rIns="85725" bIns="4286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025" kern="0" dirty="0">
                <a:solidFill>
                  <a:srgbClr val="003F72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35523" y="2115927"/>
            <a:ext cx="365760" cy="365760"/>
            <a:chOff x="4216715" y="3938439"/>
            <a:chExt cx="914400" cy="914400"/>
          </a:xfrm>
        </p:grpSpPr>
        <p:sp>
          <p:nvSpPr>
            <p:cNvPr id="76" name="Oval 75"/>
            <p:cNvSpPr/>
            <p:nvPr/>
          </p:nvSpPr>
          <p:spPr bwMode="gray">
            <a:xfrm>
              <a:off x="4216715" y="3938439"/>
              <a:ext cx="914400" cy="914400"/>
            </a:xfrm>
            <a:prstGeom prst="ellipse">
              <a:avLst/>
            </a:prstGeom>
            <a:solidFill>
              <a:srgbClr val="003F7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77" name="8-Point Star 18"/>
            <p:cNvSpPr/>
            <p:nvPr/>
          </p:nvSpPr>
          <p:spPr>
            <a:xfrm rot="20024235" flipH="1">
              <a:off x="4338605" y="4060329"/>
              <a:ext cx="670619" cy="670619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 cmpd="sng" algn="ctr">
              <a:solidFill>
                <a:srgbClr val="003F7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0083BE"/>
                </a:solidFill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6656927" y="2137504"/>
            <a:ext cx="365760" cy="365760"/>
            <a:chOff x="4216715" y="3938439"/>
            <a:chExt cx="914400" cy="914400"/>
          </a:xfrm>
        </p:grpSpPr>
        <p:sp>
          <p:nvSpPr>
            <p:cNvPr id="223" name="Oval 222"/>
            <p:cNvSpPr/>
            <p:nvPr/>
          </p:nvSpPr>
          <p:spPr bwMode="gray">
            <a:xfrm>
              <a:off x="4216715" y="3938439"/>
              <a:ext cx="914400" cy="914400"/>
            </a:xfrm>
            <a:prstGeom prst="ellipse">
              <a:avLst/>
            </a:prstGeom>
            <a:solidFill>
              <a:srgbClr val="003F7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224" name="8-Point Star 18"/>
            <p:cNvSpPr/>
            <p:nvPr/>
          </p:nvSpPr>
          <p:spPr>
            <a:xfrm rot="20024235" flipH="1">
              <a:off x="4338605" y="4060329"/>
              <a:ext cx="670619" cy="670619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 cmpd="sng" algn="ctr">
              <a:solidFill>
                <a:srgbClr val="003F7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0083BE"/>
                </a:solidFill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656927" y="3043936"/>
            <a:ext cx="365760" cy="365760"/>
            <a:chOff x="4216715" y="3938439"/>
            <a:chExt cx="914400" cy="914400"/>
          </a:xfrm>
        </p:grpSpPr>
        <p:sp>
          <p:nvSpPr>
            <p:cNvPr id="226" name="Oval 225"/>
            <p:cNvSpPr/>
            <p:nvPr/>
          </p:nvSpPr>
          <p:spPr bwMode="gray">
            <a:xfrm>
              <a:off x="4216715" y="3938439"/>
              <a:ext cx="914400" cy="914400"/>
            </a:xfrm>
            <a:prstGeom prst="ellipse">
              <a:avLst/>
            </a:prstGeom>
            <a:solidFill>
              <a:srgbClr val="003F7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227" name="8-Point Star 18"/>
            <p:cNvSpPr/>
            <p:nvPr/>
          </p:nvSpPr>
          <p:spPr>
            <a:xfrm rot="20024235" flipH="1">
              <a:off x="4338605" y="4060329"/>
              <a:ext cx="670619" cy="670619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 cmpd="sng" algn="ctr">
              <a:solidFill>
                <a:srgbClr val="003F7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0083BE"/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335523" y="3215640"/>
            <a:ext cx="365760" cy="365760"/>
            <a:chOff x="4216715" y="3938439"/>
            <a:chExt cx="914400" cy="914400"/>
          </a:xfrm>
        </p:grpSpPr>
        <p:sp>
          <p:nvSpPr>
            <p:cNvPr id="257" name="Oval 256"/>
            <p:cNvSpPr/>
            <p:nvPr/>
          </p:nvSpPr>
          <p:spPr bwMode="gray">
            <a:xfrm>
              <a:off x="4216715" y="3938439"/>
              <a:ext cx="914400" cy="914400"/>
            </a:xfrm>
            <a:prstGeom prst="ellipse">
              <a:avLst/>
            </a:prstGeom>
            <a:solidFill>
              <a:srgbClr val="003F7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258" name="8-Point Star 18"/>
            <p:cNvSpPr/>
            <p:nvPr/>
          </p:nvSpPr>
          <p:spPr>
            <a:xfrm rot="20024235" flipH="1">
              <a:off x="4338605" y="4060329"/>
              <a:ext cx="670619" cy="670619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 cmpd="sng" algn="ctr">
              <a:solidFill>
                <a:srgbClr val="003F7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0083BE"/>
                </a:solidFill>
              </a:endParaRP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335523" y="3990681"/>
            <a:ext cx="365760" cy="365760"/>
            <a:chOff x="6380798" y="1945798"/>
            <a:chExt cx="594360" cy="594360"/>
          </a:xfrm>
        </p:grpSpPr>
        <p:sp>
          <p:nvSpPr>
            <p:cNvPr id="263" name="Oval 262"/>
            <p:cNvSpPr/>
            <p:nvPr/>
          </p:nvSpPr>
          <p:spPr bwMode="gray">
            <a:xfrm>
              <a:off x="6380798" y="1945798"/>
              <a:ext cx="594360" cy="594360"/>
            </a:xfrm>
            <a:prstGeom prst="ellipse">
              <a:avLst/>
            </a:prstGeom>
            <a:solidFill>
              <a:srgbClr val="59852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Oval 263"/>
            <p:cNvSpPr/>
            <p:nvPr/>
          </p:nvSpPr>
          <p:spPr bwMode="gray">
            <a:xfrm>
              <a:off x="6606378" y="2028673"/>
              <a:ext cx="317070" cy="317443"/>
            </a:xfrm>
            <a:prstGeom prst="ellipse">
              <a:avLst/>
            </a:prstGeom>
            <a:solidFill>
              <a:srgbClr val="FFFFFF"/>
            </a:solidFill>
            <a:ln w="3175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  <p:grpSp>
          <p:nvGrpSpPr>
            <p:cNvPr id="265" name="Group 264"/>
            <p:cNvGrpSpPr/>
            <p:nvPr/>
          </p:nvGrpSpPr>
          <p:grpSpPr>
            <a:xfrm>
              <a:off x="6621900" y="2044850"/>
              <a:ext cx="284767" cy="285102"/>
              <a:chOff x="19869483" y="9287813"/>
              <a:chExt cx="226478" cy="226750"/>
            </a:xfrm>
          </p:grpSpPr>
          <p:sp>
            <p:nvSpPr>
              <p:cNvPr id="267" name="Oval 266"/>
              <p:cNvSpPr/>
              <p:nvPr/>
            </p:nvSpPr>
            <p:spPr bwMode="gray">
              <a:xfrm>
                <a:off x="19869483" y="9287813"/>
                <a:ext cx="226478" cy="22675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598527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endParaRPr>
              </a:p>
            </p:txBody>
          </p:sp>
          <p:cxnSp>
            <p:nvCxnSpPr>
              <p:cNvPr id="268" name="Straight Connector 267"/>
              <p:cNvCxnSpPr/>
              <p:nvPr/>
            </p:nvCxnSpPr>
            <p:spPr>
              <a:xfrm>
                <a:off x="19982723" y="9320870"/>
                <a:ext cx="0" cy="90793"/>
              </a:xfrm>
              <a:prstGeom prst="line">
                <a:avLst/>
              </a:prstGeom>
              <a:noFill/>
              <a:ln w="12700" cap="flat" cmpd="sng" algn="ctr">
                <a:solidFill>
                  <a:srgbClr val="598527"/>
                </a:solidFill>
                <a:prstDash val="solid"/>
              </a:ln>
              <a:effectLst/>
            </p:spPr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19977173" y="9412990"/>
                <a:ext cx="7276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598527"/>
                </a:solidFill>
                <a:prstDash val="solid"/>
              </a:ln>
              <a:effectLst/>
            </p:spPr>
          </p:cxnSp>
          <p:sp>
            <p:nvSpPr>
              <p:cNvPr id="270" name="Oval 269"/>
              <p:cNvSpPr/>
              <p:nvPr/>
            </p:nvSpPr>
            <p:spPr bwMode="gray">
              <a:xfrm>
                <a:off x="19976758" y="9299924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 bwMode="gray">
              <a:xfrm>
                <a:off x="20070978" y="9405238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 bwMode="gray">
              <a:xfrm>
                <a:off x="20063251" y="9355851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 bwMode="gray">
              <a:xfrm>
                <a:off x="20055647" y="9449225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 bwMode="gray">
              <a:xfrm>
                <a:off x="19982176" y="9490695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 bwMode="gray">
              <a:xfrm>
                <a:off x="20024310" y="9477489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 bwMode="gray">
              <a:xfrm>
                <a:off x="20026461" y="9317681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 bwMode="gray">
              <a:xfrm>
                <a:off x="19921487" y="9318203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 bwMode="gray">
              <a:xfrm>
                <a:off x="19892361" y="9354756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6" name="Oval 265"/>
            <p:cNvSpPr/>
            <p:nvPr/>
          </p:nvSpPr>
          <p:spPr bwMode="gray">
            <a:xfrm>
              <a:off x="6432508" y="2137375"/>
              <a:ext cx="319532" cy="319908"/>
            </a:xfrm>
            <a:prstGeom prst="ellipse">
              <a:avLst/>
            </a:prstGeom>
            <a:solidFill>
              <a:srgbClr val="598527"/>
            </a:solidFill>
            <a:ln w="63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$</a:t>
              </a: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2439476" y="3066530"/>
            <a:ext cx="365760" cy="365760"/>
            <a:chOff x="4216715" y="3938439"/>
            <a:chExt cx="914400" cy="914400"/>
          </a:xfrm>
        </p:grpSpPr>
        <p:sp>
          <p:nvSpPr>
            <p:cNvPr id="280" name="Oval 279"/>
            <p:cNvSpPr/>
            <p:nvPr/>
          </p:nvSpPr>
          <p:spPr bwMode="gray">
            <a:xfrm>
              <a:off x="4216715" y="3938439"/>
              <a:ext cx="914400" cy="914400"/>
            </a:xfrm>
            <a:prstGeom prst="ellipse">
              <a:avLst/>
            </a:prstGeom>
            <a:solidFill>
              <a:srgbClr val="003F7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281" name="8-Point Star 18"/>
            <p:cNvSpPr/>
            <p:nvPr/>
          </p:nvSpPr>
          <p:spPr>
            <a:xfrm rot="20024235" flipH="1">
              <a:off x="4338605" y="4060329"/>
              <a:ext cx="670619" cy="670619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 cmpd="sng" algn="ctr">
              <a:solidFill>
                <a:srgbClr val="003F7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0083BE"/>
                </a:solidFill>
              </a:endParaRPr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4568562" y="2125023"/>
            <a:ext cx="365760" cy="365760"/>
            <a:chOff x="4216715" y="3938439"/>
            <a:chExt cx="914400" cy="914400"/>
          </a:xfrm>
        </p:grpSpPr>
        <p:sp>
          <p:nvSpPr>
            <p:cNvPr id="283" name="Oval 282"/>
            <p:cNvSpPr/>
            <p:nvPr/>
          </p:nvSpPr>
          <p:spPr bwMode="gray">
            <a:xfrm>
              <a:off x="4216715" y="3938439"/>
              <a:ext cx="914400" cy="914400"/>
            </a:xfrm>
            <a:prstGeom prst="ellipse">
              <a:avLst/>
            </a:prstGeom>
            <a:solidFill>
              <a:srgbClr val="003F7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284" name="8-Point Star 18"/>
            <p:cNvSpPr/>
            <p:nvPr/>
          </p:nvSpPr>
          <p:spPr>
            <a:xfrm rot="20024235" flipH="1">
              <a:off x="4338605" y="4060329"/>
              <a:ext cx="670619" cy="670619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 cmpd="sng" algn="ctr">
              <a:solidFill>
                <a:srgbClr val="003F7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0083BE"/>
                </a:solidFill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4568562" y="3952295"/>
            <a:ext cx="365760" cy="365760"/>
            <a:chOff x="4216715" y="3938439"/>
            <a:chExt cx="914400" cy="914400"/>
          </a:xfrm>
        </p:grpSpPr>
        <p:sp>
          <p:nvSpPr>
            <p:cNvPr id="286" name="Oval 285"/>
            <p:cNvSpPr/>
            <p:nvPr/>
          </p:nvSpPr>
          <p:spPr bwMode="gray">
            <a:xfrm>
              <a:off x="4216715" y="3938439"/>
              <a:ext cx="914400" cy="914400"/>
            </a:xfrm>
            <a:prstGeom prst="ellipse">
              <a:avLst/>
            </a:prstGeom>
            <a:solidFill>
              <a:srgbClr val="003F7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287" name="8-Point Star 18"/>
            <p:cNvSpPr/>
            <p:nvPr/>
          </p:nvSpPr>
          <p:spPr>
            <a:xfrm rot="20024235" flipH="1">
              <a:off x="4338605" y="4060329"/>
              <a:ext cx="670619" cy="670619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 cmpd="sng" algn="ctr">
              <a:solidFill>
                <a:srgbClr val="003F7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0083BE"/>
                </a:solidFill>
              </a:endParaRPr>
            </a:p>
          </p:txBody>
        </p:sp>
      </p:grpSp>
      <p:sp>
        <p:nvSpPr>
          <p:cNvPr id="298" name="Rectangle 297"/>
          <p:cNvSpPr/>
          <p:nvPr/>
        </p:nvSpPr>
        <p:spPr>
          <a:xfrm>
            <a:off x="474341" y="5295729"/>
            <a:ext cx="8182428" cy="74097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 smtClean="0"/>
              <a:t>Legend</a:t>
            </a:r>
            <a:endParaRPr lang="en-US" sz="11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8428" y="5533619"/>
            <a:ext cx="2377727" cy="246221"/>
            <a:chOff x="558428" y="5533619"/>
            <a:chExt cx="2377727" cy="246221"/>
          </a:xfrm>
        </p:grpSpPr>
        <p:grpSp>
          <p:nvGrpSpPr>
            <p:cNvPr id="299" name="Group 298"/>
            <p:cNvGrpSpPr/>
            <p:nvPr/>
          </p:nvGrpSpPr>
          <p:grpSpPr>
            <a:xfrm>
              <a:off x="558428" y="5569137"/>
              <a:ext cx="182880" cy="182880"/>
              <a:chOff x="4744716" y="1747272"/>
              <a:chExt cx="594360" cy="594360"/>
            </a:xfrm>
          </p:grpSpPr>
          <p:sp>
            <p:nvSpPr>
              <p:cNvPr id="300" name="Oval 299"/>
              <p:cNvSpPr/>
              <p:nvPr/>
            </p:nvSpPr>
            <p:spPr bwMode="gray">
              <a:xfrm>
                <a:off x="4744716" y="1747272"/>
                <a:ext cx="594360" cy="594360"/>
              </a:xfrm>
              <a:prstGeom prst="ellipse">
                <a:avLst/>
              </a:prstGeom>
              <a:solidFill>
                <a:srgbClr val="C6262E"/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301" name="Freeform 300"/>
              <p:cNvSpPr>
                <a:spLocks noEditPoints="1"/>
              </p:cNvSpPr>
              <p:nvPr/>
            </p:nvSpPr>
            <p:spPr bwMode="auto">
              <a:xfrm>
                <a:off x="4827524" y="1908389"/>
                <a:ext cx="412887" cy="275257"/>
              </a:xfrm>
              <a:custGeom>
                <a:avLst/>
                <a:gdLst>
                  <a:gd name="T0" fmla="*/ 174 w 181"/>
                  <a:gd name="T1" fmla="*/ 69 h 126"/>
                  <a:gd name="T2" fmla="*/ 136 w 181"/>
                  <a:gd name="T3" fmla="*/ 21 h 126"/>
                  <a:gd name="T4" fmla="*/ 136 w 181"/>
                  <a:gd name="T5" fmla="*/ 18 h 126"/>
                  <a:gd name="T6" fmla="*/ 115 w 181"/>
                  <a:gd name="T7" fmla="*/ 0 h 126"/>
                  <a:gd name="T8" fmla="*/ 94 w 181"/>
                  <a:gd name="T9" fmla="*/ 18 h 126"/>
                  <a:gd name="T10" fmla="*/ 88 w 181"/>
                  <a:gd name="T11" fmla="*/ 18 h 126"/>
                  <a:gd name="T12" fmla="*/ 67 w 181"/>
                  <a:gd name="T13" fmla="*/ 0 h 126"/>
                  <a:gd name="T14" fmla="*/ 47 w 181"/>
                  <a:gd name="T15" fmla="*/ 18 h 126"/>
                  <a:gd name="T16" fmla="*/ 47 w 181"/>
                  <a:gd name="T17" fmla="*/ 21 h 126"/>
                  <a:gd name="T18" fmla="*/ 6 w 181"/>
                  <a:gd name="T19" fmla="*/ 71 h 126"/>
                  <a:gd name="T20" fmla="*/ 0 w 181"/>
                  <a:gd name="T21" fmla="*/ 90 h 126"/>
                  <a:gd name="T22" fmla="*/ 36 w 181"/>
                  <a:gd name="T23" fmla="*/ 126 h 126"/>
                  <a:gd name="T24" fmla="*/ 73 w 181"/>
                  <a:gd name="T25" fmla="*/ 90 h 126"/>
                  <a:gd name="T26" fmla="*/ 72 w 181"/>
                  <a:gd name="T27" fmla="*/ 83 h 126"/>
                  <a:gd name="T28" fmla="*/ 91 w 181"/>
                  <a:gd name="T29" fmla="*/ 94 h 126"/>
                  <a:gd name="T30" fmla="*/ 109 w 181"/>
                  <a:gd name="T31" fmla="*/ 85 h 126"/>
                  <a:gd name="T32" fmla="*/ 108 w 181"/>
                  <a:gd name="T33" fmla="*/ 90 h 126"/>
                  <a:gd name="T34" fmla="*/ 144 w 181"/>
                  <a:gd name="T35" fmla="*/ 126 h 126"/>
                  <a:gd name="T36" fmla="*/ 181 w 181"/>
                  <a:gd name="T37" fmla="*/ 90 h 126"/>
                  <a:gd name="T38" fmla="*/ 174 w 181"/>
                  <a:gd name="T39" fmla="*/ 69 h 126"/>
                  <a:gd name="T40" fmla="*/ 144 w 181"/>
                  <a:gd name="T41" fmla="*/ 123 h 126"/>
                  <a:gd name="T42" fmla="*/ 112 w 181"/>
                  <a:gd name="T43" fmla="*/ 90 h 126"/>
                  <a:gd name="T44" fmla="*/ 115 w 181"/>
                  <a:gd name="T45" fmla="*/ 76 h 126"/>
                  <a:gd name="T46" fmla="*/ 144 w 181"/>
                  <a:gd name="T47" fmla="*/ 57 h 126"/>
                  <a:gd name="T48" fmla="*/ 173 w 181"/>
                  <a:gd name="T49" fmla="*/ 74 h 126"/>
                  <a:gd name="T50" fmla="*/ 177 w 181"/>
                  <a:gd name="T51" fmla="*/ 90 h 126"/>
                  <a:gd name="T52" fmla="*/ 144 w 181"/>
                  <a:gd name="T53" fmla="*/ 123 h 126"/>
                  <a:gd name="T54" fmla="*/ 103 w 181"/>
                  <a:gd name="T55" fmla="*/ 77 h 126"/>
                  <a:gd name="T56" fmla="*/ 91 w 181"/>
                  <a:gd name="T57" fmla="*/ 86 h 126"/>
                  <a:gd name="T58" fmla="*/ 79 w 181"/>
                  <a:gd name="T59" fmla="*/ 78 h 126"/>
                  <a:gd name="T60" fmla="*/ 78 w 181"/>
                  <a:gd name="T61" fmla="*/ 72 h 126"/>
                  <a:gd name="T62" fmla="*/ 91 w 181"/>
                  <a:gd name="T63" fmla="*/ 59 h 126"/>
                  <a:gd name="T64" fmla="*/ 104 w 181"/>
                  <a:gd name="T65" fmla="*/ 72 h 126"/>
                  <a:gd name="T66" fmla="*/ 103 w 181"/>
                  <a:gd name="T67" fmla="*/ 77 h 126"/>
                  <a:gd name="T68" fmla="*/ 36 w 181"/>
                  <a:gd name="T69" fmla="*/ 123 h 126"/>
                  <a:gd name="T70" fmla="*/ 4 w 181"/>
                  <a:gd name="T71" fmla="*/ 90 h 126"/>
                  <a:gd name="T72" fmla="*/ 5 w 181"/>
                  <a:gd name="T73" fmla="*/ 81 h 126"/>
                  <a:gd name="T74" fmla="*/ 36 w 181"/>
                  <a:gd name="T75" fmla="*/ 57 h 126"/>
                  <a:gd name="T76" fmla="*/ 67 w 181"/>
                  <a:gd name="T77" fmla="*/ 78 h 126"/>
                  <a:gd name="T78" fmla="*/ 69 w 181"/>
                  <a:gd name="T79" fmla="*/ 90 h 126"/>
                  <a:gd name="T80" fmla="*/ 36 w 181"/>
                  <a:gd name="T81" fmla="*/ 1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1" h="126">
                    <a:moveTo>
                      <a:pt x="174" y="69"/>
                    </a:moveTo>
                    <a:cubicBezTo>
                      <a:pt x="163" y="48"/>
                      <a:pt x="144" y="29"/>
                      <a:pt x="136" y="21"/>
                    </a:cubicBezTo>
                    <a:cubicBezTo>
                      <a:pt x="136" y="20"/>
                      <a:pt x="136" y="19"/>
                      <a:pt x="136" y="18"/>
                    </a:cubicBezTo>
                    <a:cubicBezTo>
                      <a:pt x="136" y="8"/>
                      <a:pt x="127" y="0"/>
                      <a:pt x="115" y="0"/>
                    </a:cubicBezTo>
                    <a:cubicBezTo>
                      <a:pt x="104" y="0"/>
                      <a:pt x="94" y="8"/>
                      <a:pt x="94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8"/>
                      <a:pt x="79" y="0"/>
                      <a:pt x="67" y="0"/>
                    </a:cubicBezTo>
                    <a:cubicBezTo>
                      <a:pt x="56" y="0"/>
                      <a:pt x="47" y="8"/>
                      <a:pt x="47" y="18"/>
                    </a:cubicBezTo>
                    <a:cubicBezTo>
                      <a:pt x="47" y="19"/>
                      <a:pt x="47" y="20"/>
                      <a:pt x="47" y="21"/>
                    </a:cubicBezTo>
                    <a:cubicBezTo>
                      <a:pt x="21" y="44"/>
                      <a:pt x="10" y="61"/>
                      <a:pt x="6" y="71"/>
                    </a:cubicBezTo>
                    <a:cubicBezTo>
                      <a:pt x="2" y="77"/>
                      <a:pt x="0" y="83"/>
                      <a:pt x="0" y="90"/>
                    </a:cubicBezTo>
                    <a:cubicBezTo>
                      <a:pt x="0" y="110"/>
                      <a:pt x="17" y="126"/>
                      <a:pt x="36" y="126"/>
                    </a:cubicBezTo>
                    <a:cubicBezTo>
                      <a:pt x="56" y="126"/>
                      <a:pt x="73" y="110"/>
                      <a:pt x="73" y="90"/>
                    </a:cubicBezTo>
                    <a:cubicBezTo>
                      <a:pt x="73" y="87"/>
                      <a:pt x="72" y="85"/>
                      <a:pt x="72" y="83"/>
                    </a:cubicBezTo>
                    <a:cubicBezTo>
                      <a:pt x="76" y="89"/>
                      <a:pt x="83" y="94"/>
                      <a:pt x="91" y="94"/>
                    </a:cubicBezTo>
                    <a:cubicBezTo>
                      <a:pt x="98" y="94"/>
                      <a:pt x="105" y="90"/>
                      <a:pt x="109" y="85"/>
                    </a:cubicBezTo>
                    <a:cubicBezTo>
                      <a:pt x="108" y="86"/>
                      <a:pt x="108" y="88"/>
                      <a:pt x="108" y="90"/>
                    </a:cubicBezTo>
                    <a:cubicBezTo>
                      <a:pt x="108" y="110"/>
                      <a:pt x="125" y="126"/>
                      <a:pt x="144" y="126"/>
                    </a:cubicBezTo>
                    <a:cubicBezTo>
                      <a:pt x="164" y="126"/>
                      <a:pt x="181" y="110"/>
                      <a:pt x="181" y="90"/>
                    </a:cubicBezTo>
                    <a:cubicBezTo>
                      <a:pt x="181" y="82"/>
                      <a:pt x="178" y="75"/>
                      <a:pt x="174" y="69"/>
                    </a:cubicBezTo>
                    <a:close/>
                    <a:moveTo>
                      <a:pt x="144" y="123"/>
                    </a:moveTo>
                    <a:cubicBezTo>
                      <a:pt x="126" y="123"/>
                      <a:pt x="112" y="108"/>
                      <a:pt x="112" y="90"/>
                    </a:cubicBezTo>
                    <a:cubicBezTo>
                      <a:pt x="112" y="85"/>
                      <a:pt x="113" y="80"/>
                      <a:pt x="115" y="76"/>
                    </a:cubicBezTo>
                    <a:cubicBezTo>
                      <a:pt x="120" y="65"/>
                      <a:pt x="131" y="57"/>
                      <a:pt x="144" y="57"/>
                    </a:cubicBezTo>
                    <a:cubicBezTo>
                      <a:pt x="157" y="57"/>
                      <a:pt x="167" y="64"/>
                      <a:pt x="173" y="74"/>
                    </a:cubicBezTo>
                    <a:cubicBezTo>
                      <a:pt x="176" y="79"/>
                      <a:pt x="177" y="84"/>
                      <a:pt x="177" y="90"/>
                    </a:cubicBezTo>
                    <a:cubicBezTo>
                      <a:pt x="177" y="108"/>
                      <a:pt x="163" y="123"/>
                      <a:pt x="144" y="123"/>
                    </a:cubicBezTo>
                    <a:close/>
                    <a:moveTo>
                      <a:pt x="103" y="77"/>
                    </a:moveTo>
                    <a:cubicBezTo>
                      <a:pt x="102" y="82"/>
                      <a:pt x="97" y="86"/>
                      <a:pt x="91" y="86"/>
                    </a:cubicBezTo>
                    <a:cubicBezTo>
                      <a:pt x="86" y="86"/>
                      <a:pt x="81" y="82"/>
                      <a:pt x="79" y="78"/>
                    </a:cubicBezTo>
                    <a:cubicBezTo>
                      <a:pt x="78" y="76"/>
                      <a:pt x="78" y="74"/>
                      <a:pt x="78" y="72"/>
                    </a:cubicBezTo>
                    <a:cubicBezTo>
                      <a:pt x="78" y="65"/>
                      <a:pt x="84" y="59"/>
                      <a:pt x="91" y="59"/>
                    </a:cubicBezTo>
                    <a:cubicBezTo>
                      <a:pt x="98" y="59"/>
                      <a:pt x="104" y="65"/>
                      <a:pt x="104" y="72"/>
                    </a:cubicBezTo>
                    <a:cubicBezTo>
                      <a:pt x="104" y="74"/>
                      <a:pt x="104" y="75"/>
                      <a:pt x="103" y="77"/>
                    </a:cubicBezTo>
                    <a:close/>
                    <a:moveTo>
                      <a:pt x="36" y="123"/>
                    </a:moveTo>
                    <a:cubicBezTo>
                      <a:pt x="18" y="123"/>
                      <a:pt x="4" y="108"/>
                      <a:pt x="4" y="90"/>
                    </a:cubicBezTo>
                    <a:cubicBezTo>
                      <a:pt x="4" y="87"/>
                      <a:pt x="4" y="84"/>
                      <a:pt x="5" y="81"/>
                    </a:cubicBezTo>
                    <a:cubicBezTo>
                      <a:pt x="9" y="67"/>
                      <a:pt x="22" y="57"/>
                      <a:pt x="36" y="57"/>
                    </a:cubicBezTo>
                    <a:cubicBezTo>
                      <a:pt x="50" y="57"/>
                      <a:pt x="62" y="66"/>
                      <a:pt x="67" y="78"/>
                    </a:cubicBezTo>
                    <a:cubicBezTo>
                      <a:pt x="69" y="82"/>
                      <a:pt x="69" y="86"/>
                      <a:pt x="69" y="90"/>
                    </a:cubicBezTo>
                    <a:cubicBezTo>
                      <a:pt x="69" y="108"/>
                      <a:pt x="55" y="123"/>
                      <a:pt x="36" y="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noFill/>
              </a:ln>
              <a:extLst/>
            </p:spPr>
            <p:txBody>
              <a:bodyPr vert="horz" wrap="square" lIns="85725" tIns="42863" rIns="85725" bIns="4286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25" kern="0" dirty="0">
                  <a:solidFill>
                    <a:srgbClr val="003F72"/>
                  </a:solidFill>
                </a:endParaRPr>
              </a:p>
            </p:txBody>
          </p:sp>
        </p:grpSp>
        <p:sp>
          <p:nvSpPr>
            <p:cNvPr id="302" name="Rectangle 301"/>
            <p:cNvSpPr/>
            <p:nvPr/>
          </p:nvSpPr>
          <p:spPr>
            <a:xfrm>
              <a:off x="723690" y="5533619"/>
              <a:ext cx="221246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  <a:defRPr/>
              </a:pPr>
              <a:r>
                <a:rPr lang="en-US" sz="1000" dirty="0">
                  <a:cs typeface="Calibri" panose="020F0502020204030204" pitchFamily="34" charset="0"/>
                </a:rPr>
                <a:t>Expanded Oversight and Transparency </a:t>
              </a:r>
            </a:p>
          </p:txBody>
        </p:sp>
      </p:grpSp>
      <p:grpSp>
        <p:nvGrpSpPr>
          <p:cNvPr id="303" name="Group 302"/>
          <p:cNvGrpSpPr/>
          <p:nvPr/>
        </p:nvGrpSpPr>
        <p:grpSpPr>
          <a:xfrm>
            <a:off x="564572" y="5755125"/>
            <a:ext cx="3124995" cy="246221"/>
            <a:chOff x="518403" y="1237780"/>
            <a:chExt cx="3124995" cy="246221"/>
          </a:xfrm>
        </p:grpSpPr>
        <p:grpSp>
          <p:nvGrpSpPr>
            <p:cNvPr id="304" name="Group 303"/>
            <p:cNvGrpSpPr/>
            <p:nvPr/>
          </p:nvGrpSpPr>
          <p:grpSpPr>
            <a:xfrm>
              <a:off x="518403" y="1273298"/>
              <a:ext cx="182880" cy="182880"/>
              <a:chOff x="4216715" y="3938439"/>
              <a:chExt cx="914400" cy="914400"/>
            </a:xfrm>
          </p:grpSpPr>
          <p:sp>
            <p:nvSpPr>
              <p:cNvPr id="306" name="Oval 305"/>
              <p:cNvSpPr/>
              <p:nvPr/>
            </p:nvSpPr>
            <p:spPr bwMode="gray">
              <a:xfrm>
                <a:off x="4216715" y="3938439"/>
                <a:ext cx="914400" cy="914400"/>
              </a:xfrm>
              <a:prstGeom prst="ellipse">
                <a:avLst/>
              </a:prstGeom>
              <a:solidFill>
                <a:srgbClr val="003F7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307" name="8-Point Star 18"/>
              <p:cNvSpPr/>
              <p:nvPr/>
            </p:nvSpPr>
            <p:spPr>
              <a:xfrm rot="20024235" flipH="1">
                <a:off x="4338605" y="4060329"/>
                <a:ext cx="670619" cy="670619"/>
              </a:xfrm>
              <a:custGeom>
                <a:avLst/>
                <a:gdLst/>
                <a:ahLst/>
                <a:cxnLst/>
                <a:rect l="l" t="t" r="r" b="b"/>
                <a:pathLst>
                  <a:path w="3040380" h="3040380">
                    <a:moveTo>
                      <a:pt x="1520190" y="971550"/>
                    </a:moveTo>
                    <a:cubicBezTo>
                      <a:pt x="1217184" y="971550"/>
                      <a:pt x="971550" y="1217184"/>
                      <a:pt x="971550" y="1520190"/>
                    </a:cubicBezTo>
                    <a:cubicBezTo>
                      <a:pt x="971550" y="1823196"/>
                      <a:pt x="1217184" y="2068830"/>
                      <a:pt x="1520190" y="2068830"/>
                    </a:cubicBezTo>
                    <a:cubicBezTo>
                      <a:pt x="1823196" y="2068830"/>
                      <a:pt x="2068830" y="1823196"/>
                      <a:pt x="2068830" y="1520190"/>
                    </a:cubicBezTo>
                    <a:cubicBezTo>
                      <a:pt x="2068830" y="1217184"/>
                      <a:pt x="1823196" y="971550"/>
                      <a:pt x="1520190" y="971550"/>
                    </a:cubicBezTo>
                    <a:close/>
                    <a:moveTo>
                      <a:pt x="1520190" y="0"/>
                    </a:moveTo>
                    <a:cubicBezTo>
                      <a:pt x="1586792" y="0"/>
                      <a:pt x="1652393" y="4283"/>
                      <a:pt x="1716539" y="14094"/>
                    </a:cubicBezTo>
                    <a:lnTo>
                      <a:pt x="1824743" y="350145"/>
                    </a:lnTo>
                    <a:cubicBezTo>
                      <a:pt x="1933334" y="374378"/>
                      <a:pt x="2037036" y="417195"/>
                      <a:pt x="2131002" y="478094"/>
                    </a:cubicBezTo>
                    <a:lnTo>
                      <a:pt x="2446152" y="316463"/>
                    </a:lnTo>
                    <a:cubicBezTo>
                      <a:pt x="2551357" y="395501"/>
                      <a:pt x="2644879" y="489023"/>
                      <a:pt x="2723917" y="594229"/>
                    </a:cubicBezTo>
                    <a:lnTo>
                      <a:pt x="2564636" y="904796"/>
                    </a:lnTo>
                    <a:cubicBezTo>
                      <a:pt x="2569646" y="911341"/>
                      <a:pt x="2573744" y="918462"/>
                      <a:pt x="2577779" y="925640"/>
                    </a:cubicBezTo>
                    <a:cubicBezTo>
                      <a:pt x="2630072" y="1018660"/>
                      <a:pt x="2668781" y="1115626"/>
                      <a:pt x="2689512" y="1215405"/>
                    </a:cubicBezTo>
                    <a:lnTo>
                      <a:pt x="3026287" y="1323842"/>
                    </a:lnTo>
                    <a:cubicBezTo>
                      <a:pt x="3036097" y="1387988"/>
                      <a:pt x="3040380" y="1453589"/>
                      <a:pt x="3040380" y="1520190"/>
                    </a:cubicBezTo>
                    <a:cubicBezTo>
                      <a:pt x="3040380" y="1586792"/>
                      <a:pt x="3036097" y="1652393"/>
                      <a:pt x="3026287" y="1716539"/>
                    </a:cubicBezTo>
                    <a:lnTo>
                      <a:pt x="2690239" y="1824742"/>
                    </a:lnTo>
                    <a:cubicBezTo>
                      <a:pt x="2666005" y="1933335"/>
                      <a:pt x="2623188" y="2037037"/>
                      <a:pt x="2562287" y="2131005"/>
                    </a:cubicBezTo>
                    <a:lnTo>
                      <a:pt x="2723917" y="2446152"/>
                    </a:lnTo>
                    <a:cubicBezTo>
                      <a:pt x="2644879" y="2551357"/>
                      <a:pt x="2551357" y="2644879"/>
                      <a:pt x="2446151" y="2723917"/>
                    </a:cubicBezTo>
                    <a:lnTo>
                      <a:pt x="2135585" y="2564637"/>
                    </a:lnTo>
                    <a:cubicBezTo>
                      <a:pt x="2129042" y="2569647"/>
                      <a:pt x="2121921" y="2573744"/>
                      <a:pt x="2114744" y="2577779"/>
                    </a:cubicBezTo>
                    <a:cubicBezTo>
                      <a:pt x="2021723" y="2630072"/>
                      <a:pt x="1924755" y="2668781"/>
                      <a:pt x="1824976" y="2689511"/>
                    </a:cubicBezTo>
                    <a:lnTo>
                      <a:pt x="1716539" y="3026287"/>
                    </a:lnTo>
                    <a:cubicBezTo>
                      <a:pt x="1652393" y="3036097"/>
                      <a:pt x="1586792" y="3040380"/>
                      <a:pt x="1520190" y="3040380"/>
                    </a:cubicBezTo>
                    <a:cubicBezTo>
                      <a:pt x="1453589" y="3040380"/>
                      <a:pt x="1387987" y="3036097"/>
                      <a:pt x="1323841" y="3026287"/>
                    </a:cubicBezTo>
                    <a:lnTo>
                      <a:pt x="1215638" y="2690237"/>
                    </a:lnTo>
                    <a:cubicBezTo>
                      <a:pt x="1107045" y="2666005"/>
                      <a:pt x="1003344" y="2623186"/>
                      <a:pt x="909378" y="2562286"/>
                    </a:cubicBezTo>
                    <a:lnTo>
                      <a:pt x="594229" y="2723917"/>
                    </a:lnTo>
                    <a:cubicBezTo>
                      <a:pt x="489023" y="2644879"/>
                      <a:pt x="395501" y="2551357"/>
                      <a:pt x="316463" y="2446152"/>
                    </a:cubicBezTo>
                    <a:lnTo>
                      <a:pt x="475745" y="2135582"/>
                    </a:lnTo>
                    <a:cubicBezTo>
                      <a:pt x="470736" y="2129039"/>
                      <a:pt x="466639" y="2121919"/>
                      <a:pt x="462604" y="2114742"/>
                    </a:cubicBezTo>
                    <a:cubicBezTo>
                      <a:pt x="410311" y="2021723"/>
                      <a:pt x="371603" y="1924756"/>
                      <a:pt x="350872" y="1824977"/>
                    </a:cubicBezTo>
                    <a:lnTo>
                      <a:pt x="14094" y="1716539"/>
                    </a:lnTo>
                    <a:cubicBezTo>
                      <a:pt x="4283" y="1652393"/>
                      <a:pt x="0" y="1586792"/>
                      <a:pt x="0" y="1520190"/>
                    </a:cubicBezTo>
                    <a:cubicBezTo>
                      <a:pt x="0" y="1453589"/>
                      <a:pt x="4283" y="1387988"/>
                      <a:pt x="14093" y="1323841"/>
                    </a:cubicBezTo>
                    <a:lnTo>
                      <a:pt x="350147" y="1215637"/>
                    </a:lnTo>
                    <a:cubicBezTo>
                      <a:pt x="374379" y="1107046"/>
                      <a:pt x="417197" y="1003347"/>
                      <a:pt x="478096" y="909381"/>
                    </a:cubicBezTo>
                    <a:lnTo>
                      <a:pt x="316464" y="594228"/>
                    </a:lnTo>
                    <a:cubicBezTo>
                      <a:pt x="395501" y="489023"/>
                      <a:pt x="489023" y="395501"/>
                      <a:pt x="594229" y="316463"/>
                    </a:cubicBezTo>
                    <a:lnTo>
                      <a:pt x="904800" y="475746"/>
                    </a:lnTo>
                    <a:cubicBezTo>
                      <a:pt x="911343" y="470736"/>
                      <a:pt x="918463" y="466639"/>
                      <a:pt x="925641" y="462604"/>
                    </a:cubicBezTo>
                    <a:cubicBezTo>
                      <a:pt x="1018661" y="410311"/>
                      <a:pt x="1115626" y="371603"/>
                      <a:pt x="1215403" y="350873"/>
                    </a:cubicBezTo>
                    <a:lnTo>
                      <a:pt x="1323841" y="14093"/>
                    </a:lnTo>
                    <a:cubicBezTo>
                      <a:pt x="1387988" y="4283"/>
                      <a:pt x="1453589" y="0"/>
                      <a:pt x="15201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 cmpd="sng" algn="ctr">
                <a:solidFill>
                  <a:srgbClr val="003F72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srgbClr val="0083BE"/>
                  </a:solidFill>
                </a:endParaRPr>
              </a:p>
            </p:txBody>
          </p:sp>
        </p:grpSp>
        <p:sp>
          <p:nvSpPr>
            <p:cNvPr id="305" name="Rectangle 304"/>
            <p:cNvSpPr/>
            <p:nvPr/>
          </p:nvSpPr>
          <p:spPr>
            <a:xfrm>
              <a:off x="677521" y="1237780"/>
              <a:ext cx="29658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  <a:defRPr/>
              </a:pPr>
              <a:r>
                <a:rPr lang="en-US" sz="1000" dirty="0">
                  <a:cs typeface="Calibri" panose="020F0502020204030204" pitchFamily="34" charset="0"/>
                </a:rPr>
                <a:t>Modernized Business Processes and System Usability </a:t>
              </a: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3051996" y="5533619"/>
            <a:ext cx="1901635" cy="246221"/>
            <a:chOff x="558428" y="5533619"/>
            <a:chExt cx="1901635" cy="246221"/>
          </a:xfrm>
        </p:grpSpPr>
        <p:grpSp>
          <p:nvGrpSpPr>
            <p:cNvPr id="309" name="Group 308"/>
            <p:cNvGrpSpPr/>
            <p:nvPr/>
          </p:nvGrpSpPr>
          <p:grpSpPr>
            <a:xfrm>
              <a:off x="558428" y="5569137"/>
              <a:ext cx="182880" cy="182880"/>
              <a:chOff x="4744716" y="1747272"/>
              <a:chExt cx="594360" cy="594360"/>
            </a:xfrm>
          </p:grpSpPr>
          <p:sp>
            <p:nvSpPr>
              <p:cNvPr id="311" name="Oval 310"/>
              <p:cNvSpPr/>
              <p:nvPr/>
            </p:nvSpPr>
            <p:spPr bwMode="gray">
              <a:xfrm>
                <a:off x="4744716" y="1747272"/>
                <a:ext cx="594360" cy="594360"/>
              </a:xfrm>
              <a:prstGeom prst="ellipse">
                <a:avLst/>
              </a:prstGeom>
              <a:solidFill>
                <a:srgbClr val="C6262E"/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312" name="Freeform 311"/>
              <p:cNvSpPr>
                <a:spLocks noEditPoints="1"/>
              </p:cNvSpPr>
              <p:nvPr/>
            </p:nvSpPr>
            <p:spPr bwMode="auto">
              <a:xfrm>
                <a:off x="4827524" y="1908389"/>
                <a:ext cx="412887" cy="275257"/>
              </a:xfrm>
              <a:custGeom>
                <a:avLst/>
                <a:gdLst>
                  <a:gd name="T0" fmla="*/ 174 w 181"/>
                  <a:gd name="T1" fmla="*/ 69 h 126"/>
                  <a:gd name="T2" fmla="*/ 136 w 181"/>
                  <a:gd name="T3" fmla="*/ 21 h 126"/>
                  <a:gd name="T4" fmla="*/ 136 w 181"/>
                  <a:gd name="T5" fmla="*/ 18 h 126"/>
                  <a:gd name="T6" fmla="*/ 115 w 181"/>
                  <a:gd name="T7" fmla="*/ 0 h 126"/>
                  <a:gd name="T8" fmla="*/ 94 w 181"/>
                  <a:gd name="T9" fmla="*/ 18 h 126"/>
                  <a:gd name="T10" fmla="*/ 88 w 181"/>
                  <a:gd name="T11" fmla="*/ 18 h 126"/>
                  <a:gd name="T12" fmla="*/ 67 w 181"/>
                  <a:gd name="T13" fmla="*/ 0 h 126"/>
                  <a:gd name="T14" fmla="*/ 47 w 181"/>
                  <a:gd name="T15" fmla="*/ 18 h 126"/>
                  <a:gd name="T16" fmla="*/ 47 w 181"/>
                  <a:gd name="T17" fmla="*/ 21 h 126"/>
                  <a:gd name="T18" fmla="*/ 6 w 181"/>
                  <a:gd name="T19" fmla="*/ 71 h 126"/>
                  <a:gd name="T20" fmla="*/ 0 w 181"/>
                  <a:gd name="T21" fmla="*/ 90 h 126"/>
                  <a:gd name="T22" fmla="*/ 36 w 181"/>
                  <a:gd name="T23" fmla="*/ 126 h 126"/>
                  <a:gd name="T24" fmla="*/ 73 w 181"/>
                  <a:gd name="T25" fmla="*/ 90 h 126"/>
                  <a:gd name="T26" fmla="*/ 72 w 181"/>
                  <a:gd name="T27" fmla="*/ 83 h 126"/>
                  <a:gd name="T28" fmla="*/ 91 w 181"/>
                  <a:gd name="T29" fmla="*/ 94 h 126"/>
                  <a:gd name="T30" fmla="*/ 109 w 181"/>
                  <a:gd name="T31" fmla="*/ 85 h 126"/>
                  <a:gd name="T32" fmla="*/ 108 w 181"/>
                  <a:gd name="T33" fmla="*/ 90 h 126"/>
                  <a:gd name="T34" fmla="*/ 144 w 181"/>
                  <a:gd name="T35" fmla="*/ 126 h 126"/>
                  <a:gd name="T36" fmla="*/ 181 w 181"/>
                  <a:gd name="T37" fmla="*/ 90 h 126"/>
                  <a:gd name="T38" fmla="*/ 174 w 181"/>
                  <a:gd name="T39" fmla="*/ 69 h 126"/>
                  <a:gd name="T40" fmla="*/ 144 w 181"/>
                  <a:gd name="T41" fmla="*/ 123 h 126"/>
                  <a:gd name="T42" fmla="*/ 112 w 181"/>
                  <a:gd name="T43" fmla="*/ 90 h 126"/>
                  <a:gd name="T44" fmla="*/ 115 w 181"/>
                  <a:gd name="T45" fmla="*/ 76 h 126"/>
                  <a:gd name="T46" fmla="*/ 144 w 181"/>
                  <a:gd name="T47" fmla="*/ 57 h 126"/>
                  <a:gd name="T48" fmla="*/ 173 w 181"/>
                  <a:gd name="T49" fmla="*/ 74 h 126"/>
                  <a:gd name="T50" fmla="*/ 177 w 181"/>
                  <a:gd name="T51" fmla="*/ 90 h 126"/>
                  <a:gd name="T52" fmla="*/ 144 w 181"/>
                  <a:gd name="T53" fmla="*/ 123 h 126"/>
                  <a:gd name="T54" fmla="*/ 103 w 181"/>
                  <a:gd name="T55" fmla="*/ 77 h 126"/>
                  <a:gd name="T56" fmla="*/ 91 w 181"/>
                  <a:gd name="T57" fmla="*/ 86 h 126"/>
                  <a:gd name="T58" fmla="*/ 79 w 181"/>
                  <a:gd name="T59" fmla="*/ 78 h 126"/>
                  <a:gd name="T60" fmla="*/ 78 w 181"/>
                  <a:gd name="T61" fmla="*/ 72 h 126"/>
                  <a:gd name="T62" fmla="*/ 91 w 181"/>
                  <a:gd name="T63" fmla="*/ 59 h 126"/>
                  <a:gd name="T64" fmla="*/ 104 w 181"/>
                  <a:gd name="T65" fmla="*/ 72 h 126"/>
                  <a:gd name="T66" fmla="*/ 103 w 181"/>
                  <a:gd name="T67" fmla="*/ 77 h 126"/>
                  <a:gd name="T68" fmla="*/ 36 w 181"/>
                  <a:gd name="T69" fmla="*/ 123 h 126"/>
                  <a:gd name="T70" fmla="*/ 4 w 181"/>
                  <a:gd name="T71" fmla="*/ 90 h 126"/>
                  <a:gd name="T72" fmla="*/ 5 w 181"/>
                  <a:gd name="T73" fmla="*/ 81 h 126"/>
                  <a:gd name="T74" fmla="*/ 36 w 181"/>
                  <a:gd name="T75" fmla="*/ 57 h 126"/>
                  <a:gd name="T76" fmla="*/ 67 w 181"/>
                  <a:gd name="T77" fmla="*/ 78 h 126"/>
                  <a:gd name="T78" fmla="*/ 69 w 181"/>
                  <a:gd name="T79" fmla="*/ 90 h 126"/>
                  <a:gd name="T80" fmla="*/ 36 w 181"/>
                  <a:gd name="T81" fmla="*/ 1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1" h="126">
                    <a:moveTo>
                      <a:pt x="174" y="69"/>
                    </a:moveTo>
                    <a:cubicBezTo>
                      <a:pt x="163" y="48"/>
                      <a:pt x="144" y="29"/>
                      <a:pt x="136" y="21"/>
                    </a:cubicBezTo>
                    <a:cubicBezTo>
                      <a:pt x="136" y="20"/>
                      <a:pt x="136" y="19"/>
                      <a:pt x="136" y="18"/>
                    </a:cubicBezTo>
                    <a:cubicBezTo>
                      <a:pt x="136" y="8"/>
                      <a:pt x="127" y="0"/>
                      <a:pt x="115" y="0"/>
                    </a:cubicBezTo>
                    <a:cubicBezTo>
                      <a:pt x="104" y="0"/>
                      <a:pt x="94" y="8"/>
                      <a:pt x="94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8"/>
                      <a:pt x="79" y="0"/>
                      <a:pt x="67" y="0"/>
                    </a:cubicBezTo>
                    <a:cubicBezTo>
                      <a:pt x="56" y="0"/>
                      <a:pt x="47" y="8"/>
                      <a:pt x="47" y="18"/>
                    </a:cubicBezTo>
                    <a:cubicBezTo>
                      <a:pt x="47" y="19"/>
                      <a:pt x="47" y="20"/>
                      <a:pt x="47" y="21"/>
                    </a:cubicBezTo>
                    <a:cubicBezTo>
                      <a:pt x="21" y="44"/>
                      <a:pt x="10" y="61"/>
                      <a:pt x="6" y="71"/>
                    </a:cubicBezTo>
                    <a:cubicBezTo>
                      <a:pt x="2" y="77"/>
                      <a:pt x="0" y="83"/>
                      <a:pt x="0" y="90"/>
                    </a:cubicBezTo>
                    <a:cubicBezTo>
                      <a:pt x="0" y="110"/>
                      <a:pt x="17" y="126"/>
                      <a:pt x="36" y="126"/>
                    </a:cubicBezTo>
                    <a:cubicBezTo>
                      <a:pt x="56" y="126"/>
                      <a:pt x="73" y="110"/>
                      <a:pt x="73" y="90"/>
                    </a:cubicBezTo>
                    <a:cubicBezTo>
                      <a:pt x="73" y="87"/>
                      <a:pt x="72" y="85"/>
                      <a:pt x="72" y="83"/>
                    </a:cubicBezTo>
                    <a:cubicBezTo>
                      <a:pt x="76" y="89"/>
                      <a:pt x="83" y="94"/>
                      <a:pt x="91" y="94"/>
                    </a:cubicBezTo>
                    <a:cubicBezTo>
                      <a:pt x="98" y="94"/>
                      <a:pt x="105" y="90"/>
                      <a:pt x="109" y="85"/>
                    </a:cubicBezTo>
                    <a:cubicBezTo>
                      <a:pt x="108" y="86"/>
                      <a:pt x="108" y="88"/>
                      <a:pt x="108" y="90"/>
                    </a:cubicBezTo>
                    <a:cubicBezTo>
                      <a:pt x="108" y="110"/>
                      <a:pt x="125" y="126"/>
                      <a:pt x="144" y="126"/>
                    </a:cubicBezTo>
                    <a:cubicBezTo>
                      <a:pt x="164" y="126"/>
                      <a:pt x="181" y="110"/>
                      <a:pt x="181" y="90"/>
                    </a:cubicBezTo>
                    <a:cubicBezTo>
                      <a:pt x="181" y="82"/>
                      <a:pt x="178" y="75"/>
                      <a:pt x="174" y="69"/>
                    </a:cubicBezTo>
                    <a:close/>
                    <a:moveTo>
                      <a:pt x="144" y="123"/>
                    </a:moveTo>
                    <a:cubicBezTo>
                      <a:pt x="126" y="123"/>
                      <a:pt x="112" y="108"/>
                      <a:pt x="112" y="90"/>
                    </a:cubicBezTo>
                    <a:cubicBezTo>
                      <a:pt x="112" y="85"/>
                      <a:pt x="113" y="80"/>
                      <a:pt x="115" y="76"/>
                    </a:cubicBezTo>
                    <a:cubicBezTo>
                      <a:pt x="120" y="65"/>
                      <a:pt x="131" y="57"/>
                      <a:pt x="144" y="57"/>
                    </a:cubicBezTo>
                    <a:cubicBezTo>
                      <a:pt x="157" y="57"/>
                      <a:pt x="167" y="64"/>
                      <a:pt x="173" y="74"/>
                    </a:cubicBezTo>
                    <a:cubicBezTo>
                      <a:pt x="176" y="79"/>
                      <a:pt x="177" y="84"/>
                      <a:pt x="177" y="90"/>
                    </a:cubicBezTo>
                    <a:cubicBezTo>
                      <a:pt x="177" y="108"/>
                      <a:pt x="163" y="123"/>
                      <a:pt x="144" y="123"/>
                    </a:cubicBezTo>
                    <a:close/>
                    <a:moveTo>
                      <a:pt x="103" y="77"/>
                    </a:moveTo>
                    <a:cubicBezTo>
                      <a:pt x="102" y="82"/>
                      <a:pt x="97" y="86"/>
                      <a:pt x="91" y="86"/>
                    </a:cubicBezTo>
                    <a:cubicBezTo>
                      <a:pt x="86" y="86"/>
                      <a:pt x="81" y="82"/>
                      <a:pt x="79" y="78"/>
                    </a:cubicBezTo>
                    <a:cubicBezTo>
                      <a:pt x="78" y="76"/>
                      <a:pt x="78" y="74"/>
                      <a:pt x="78" y="72"/>
                    </a:cubicBezTo>
                    <a:cubicBezTo>
                      <a:pt x="78" y="65"/>
                      <a:pt x="84" y="59"/>
                      <a:pt x="91" y="59"/>
                    </a:cubicBezTo>
                    <a:cubicBezTo>
                      <a:pt x="98" y="59"/>
                      <a:pt x="104" y="65"/>
                      <a:pt x="104" y="72"/>
                    </a:cubicBezTo>
                    <a:cubicBezTo>
                      <a:pt x="104" y="74"/>
                      <a:pt x="104" y="75"/>
                      <a:pt x="103" y="77"/>
                    </a:cubicBezTo>
                    <a:close/>
                    <a:moveTo>
                      <a:pt x="36" y="123"/>
                    </a:moveTo>
                    <a:cubicBezTo>
                      <a:pt x="18" y="123"/>
                      <a:pt x="4" y="108"/>
                      <a:pt x="4" y="90"/>
                    </a:cubicBezTo>
                    <a:cubicBezTo>
                      <a:pt x="4" y="87"/>
                      <a:pt x="4" y="84"/>
                      <a:pt x="5" y="81"/>
                    </a:cubicBezTo>
                    <a:cubicBezTo>
                      <a:pt x="9" y="67"/>
                      <a:pt x="22" y="57"/>
                      <a:pt x="36" y="57"/>
                    </a:cubicBezTo>
                    <a:cubicBezTo>
                      <a:pt x="50" y="57"/>
                      <a:pt x="62" y="66"/>
                      <a:pt x="67" y="78"/>
                    </a:cubicBezTo>
                    <a:cubicBezTo>
                      <a:pt x="69" y="82"/>
                      <a:pt x="69" y="86"/>
                      <a:pt x="69" y="90"/>
                    </a:cubicBezTo>
                    <a:cubicBezTo>
                      <a:pt x="69" y="108"/>
                      <a:pt x="55" y="123"/>
                      <a:pt x="36" y="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noFill/>
              </a:ln>
              <a:extLst/>
            </p:spPr>
            <p:txBody>
              <a:bodyPr vert="horz" wrap="square" lIns="85725" tIns="42863" rIns="85725" bIns="4286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25" kern="0" dirty="0">
                  <a:solidFill>
                    <a:srgbClr val="003F72"/>
                  </a:solidFill>
                </a:endParaRPr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723690" y="5533619"/>
              <a:ext cx="17363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  <a:defRPr/>
              </a:pPr>
              <a:r>
                <a:rPr lang="en-US" sz="1000" dirty="0" smtClean="0">
                  <a:cs typeface="Calibri" panose="020F0502020204030204" pitchFamily="34" charset="0"/>
                </a:rPr>
                <a:t>Improved Veteran Experience</a:t>
              </a:r>
              <a:endParaRPr lang="en-US" sz="1000" dirty="0">
                <a:cs typeface="Calibri" panose="020F0502020204030204" pitchFamily="34" charset="0"/>
              </a:endParaRPr>
            </a:p>
          </p:txBody>
        </p:sp>
      </p:grpSp>
      <p:sp>
        <p:nvSpPr>
          <p:cNvPr id="320" name="Rectangle 319"/>
          <p:cNvSpPr/>
          <p:nvPr/>
        </p:nvSpPr>
        <p:spPr>
          <a:xfrm>
            <a:off x="5234734" y="5533619"/>
            <a:ext cx="34018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1000" dirty="0" smtClean="0">
                <a:cs typeface="Calibri" panose="020F0502020204030204" pitchFamily="34" charset="0"/>
              </a:rPr>
              <a:t>Enhanced Business Intelligence, Data Analytics, and Reporting</a:t>
            </a:r>
            <a:endParaRPr lang="en-US" sz="1000" dirty="0">
              <a:cs typeface="Calibri" panose="020F050202020403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6300200" y="5755125"/>
            <a:ext cx="19030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1000" dirty="0" smtClean="0">
                <a:cs typeface="Calibri" panose="020F0502020204030204" pitchFamily="34" charset="0"/>
              </a:rPr>
              <a:t>Advanced Program Management</a:t>
            </a:r>
            <a:endParaRPr lang="en-US" sz="1000" dirty="0"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79175" y="5755125"/>
            <a:ext cx="1472299" cy="246221"/>
            <a:chOff x="4179175" y="5755125"/>
            <a:chExt cx="1472299" cy="246221"/>
          </a:xfrm>
        </p:grpSpPr>
        <p:sp>
          <p:nvSpPr>
            <p:cNvPr id="315" name="Rectangle 314"/>
            <p:cNvSpPr/>
            <p:nvPr/>
          </p:nvSpPr>
          <p:spPr>
            <a:xfrm>
              <a:off x="4338294" y="5755125"/>
              <a:ext cx="131318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  <a:defRPr/>
              </a:pPr>
              <a:r>
                <a:rPr lang="en-US" sz="1000" dirty="0" smtClean="0">
                  <a:cs typeface="Calibri" panose="020F0502020204030204" pitchFamily="34" charset="0"/>
                </a:rPr>
                <a:t>Saved Time and Costs</a:t>
              </a:r>
              <a:endParaRPr lang="en-US" sz="1000" dirty="0">
                <a:cs typeface="Calibri" panose="020F0502020204030204" pitchFamily="34" charset="0"/>
              </a:endParaRPr>
            </a:p>
          </p:txBody>
        </p:sp>
        <p:grpSp>
          <p:nvGrpSpPr>
            <p:cNvPr id="328" name="Group 327"/>
            <p:cNvGrpSpPr/>
            <p:nvPr/>
          </p:nvGrpSpPr>
          <p:grpSpPr>
            <a:xfrm>
              <a:off x="4179175" y="5786795"/>
              <a:ext cx="182880" cy="182880"/>
              <a:chOff x="6380800" y="1945798"/>
              <a:chExt cx="594360" cy="594360"/>
            </a:xfrm>
          </p:grpSpPr>
          <p:sp>
            <p:nvSpPr>
              <p:cNvPr id="329" name="Oval 328"/>
              <p:cNvSpPr/>
              <p:nvPr/>
            </p:nvSpPr>
            <p:spPr bwMode="gray">
              <a:xfrm>
                <a:off x="6380800" y="1945798"/>
                <a:ext cx="594360" cy="594360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Oval 329"/>
              <p:cNvSpPr/>
              <p:nvPr/>
            </p:nvSpPr>
            <p:spPr bwMode="gray">
              <a:xfrm>
                <a:off x="6606378" y="2028673"/>
                <a:ext cx="317070" cy="317443"/>
              </a:xfrm>
              <a:prstGeom prst="ellipse">
                <a:avLst/>
              </a:prstGeom>
              <a:solidFill>
                <a:srgbClr val="FFFFFF"/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endParaRPr>
              </a:p>
            </p:txBody>
          </p:sp>
          <p:grpSp>
            <p:nvGrpSpPr>
              <p:cNvPr id="331" name="Group 330"/>
              <p:cNvGrpSpPr/>
              <p:nvPr/>
            </p:nvGrpSpPr>
            <p:grpSpPr>
              <a:xfrm>
                <a:off x="6621900" y="2044850"/>
                <a:ext cx="284767" cy="285102"/>
                <a:chOff x="19869483" y="9287813"/>
                <a:chExt cx="226478" cy="226750"/>
              </a:xfrm>
            </p:grpSpPr>
            <p:sp>
              <p:nvSpPr>
                <p:cNvPr id="333" name="Oval 332"/>
                <p:cNvSpPr/>
                <p:nvPr/>
              </p:nvSpPr>
              <p:spPr bwMode="gray">
                <a:xfrm>
                  <a:off x="19869483" y="9287813"/>
                  <a:ext cx="226478" cy="226750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rgbClr val="598527"/>
                  </a:solidFill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 panose="020B0503030403020204" pitchFamily="34" charset="0"/>
                  </a:endParaRPr>
                </a:p>
              </p:txBody>
            </p:sp>
            <p:cxnSp>
              <p:nvCxnSpPr>
                <p:cNvPr id="334" name="Straight Connector 333"/>
                <p:cNvCxnSpPr/>
                <p:nvPr/>
              </p:nvCxnSpPr>
              <p:spPr>
                <a:xfrm>
                  <a:off x="19982723" y="9320870"/>
                  <a:ext cx="0" cy="9079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8527"/>
                  </a:solidFill>
                  <a:prstDash val="solid"/>
                </a:ln>
                <a:effectLst/>
              </p:spPr>
            </p:cxnSp>
            <p:cxnSp>
              <p:nvCxnSpPr>
                <p:cNvPr id="335" name="Straight Connector 334"/>
                <p:cNvCxnSpPr/>
                <p:nvPr/>
              </p:nvCxnSpPr>
              <p:spPr>
                <a:xfrm>
                  <a:off x="19977173" y="9412990"/>
                  <a:ext cx="72763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8527"/>
                  </a:solidFill>
                  <a:prstDash val="solid"/>
                </a:ln>
                <a:effectLst/>
              </p:spPr>
            </p:cxnSp>
            <p:sp>
              <p:nvSpPr>
                <p:cNvPr id="336" name="Oval 335"/>
                <p:cNvSpPr/>
                <p:nvPr/>
              </p:nvSpPr>
              <p:spPr bwMode="gray">
                <a:xfrm>
                  <a:off x="19976758" y="9299924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Oval 336"/>
                <p:cNvSpPr/>
                <p:nvPr/>
              </p:nvSpPr>
              <p:spPr bwMode="gray">
                <a:xfrm>
                  <a:off x="20070978" y="9405238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Oval 337"/>
                <p:cNvSpPr/>
                <p:nvPr/>
              </p:nvSpPr>
              <p:spPr bwMode="gray">
                <a:xfrm>
                  <a:off x="20063251" y="9355851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Oval 338"/>
                <p:cNvSpPr/>
                <p:nvPr/>
              </p:nvSpPr>
              <p:spPr bwMode="gray">
                <a:xfrm>
                  <a:off x="20055647" y="9449225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Oval 339"/>
                <p:cNvSpPr/>
                <p:nvPr/>
              </p:nvSpPr>
              <p:spPr bwMode="gray">
                <a:xfrm>
                  <a:off x="19982176" y="9490695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Oval 340"/>
                <p:cNvSpPr/>
                <p:nvPr/>
              </p:nvSpPr>
              <p:spPr bwMode="gray">
                <a:xfrm>
                  <a:off x="20024310" y="9477489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Oval 341"/>
                <p:cNvSpPr/>
                <p:nvPr/>
              </p:nvSpPr>
              <p:spPr bwMode="gray">
                <a:xfrm>
                  <a:off x="20026461" y="9317681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Oval 342"/>
                <p:cNvSpPr/>
                <p:nvPr/>
              </p:nvSpPr>
              <p:spPr bwMode="gray">
                <a:xfrm>
                  <a:off x="19921487" y="9318203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4" name="Oval 343"/>
                <p:cNvSpPr/>
                <p:nvPr/>
              </p:nvSpPr>
              <p:spPr bwMode="gray">
                <a:xfrm>
                  <a:off x="19892361" y="9354756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32" name="Oval 331"/>
              <p:cNvSpPr/>
              <p:nvPr/>
            </p:nvSpPr>
            <p:spPr bwMode="gray">
              <a:xfrm>
                <a:off x="6432508" y="2137375"/>
                <a:ext cx="319532" cy="319908"/>
              </a:xfrm>
              <a:prstGeom prst="ellipse">
                <a:avLst/>
              </a:prstGeom>
              <a:solidFill>
                <a:srgbClr val="598527"/>
              </a:solidFill>
              <a:ln w="635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 panose="020B0503030403020204" pitchFamily="34" charset="0"/>
                  </a:rPr>
                  <a:t>$</a:t>
                </a: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933" y="5574778"/>
            <a:ext cx="182880" cy="182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556" y="5575998"/>
            <a:ext cx="182880" cy="1828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320" y="5794047"/>
            <a:ext cx="182880" cy="1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Straight Connector 289"/>
          <p:cNvCxnSpPr/>
          <p:nvPr/>
        </p:nvCxnSpPr>
        <p:spPr>
          <a:xfrm flipH="1">
            <a:off x="6830869" y="1504192"/>
            <a:ext cx="14219" cy="2109968"/>
          </a:xfrm>
          <a:prstGeom prst="line">
            <a:avLst/>
          </a:prstGeom>
          <a:noFill/>
          <a:ln w="1905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89" name="Straight Connector 288"/>
          <p:cNvCxnSpPr/>
          <p:nvPr/>
        </p:nvCxnSpPr>
        <p:spPr>
          <a:xfrm flipH="1">
            <a:off x="4746563" y="1371600"/>
            <a:ext cx="18230" cy="2705241"/>
          </a:xfrm>
          <a:prstGeom prst="line">
            <a:avLst/>
          </a:prstGeom>
          <a:noFill/>
          <a:ln w="1905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88" name="Straight Connector 287"/>
          <p:cNvCxnSpPr/>
          <p:nvPr/>
        </p:nvCxnSpPr>
        <p:spPr>
          <a:xfrm flipH="1">
            <a:off x="2615620" y="1584566"/>
            <a:ext cx="12366" cy="1960894"/>
          </a:xfrm>
          <a:prstGeom prst="line">
            <a:avLst/>
          </a:prstGeom>
          <a:noFill/>
          <a:ln w="1905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522512" y="1531790"/>
            <a:ext cx="21803" cy="3235423"/>
          </a:xfrm>
          <a:prstGeom prst="line">
            <a:avLst/>
          </a:prstGeom>
          <a:noFill/>
          <a:ln w="1905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Impacts of Guaranteed Loan Origination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28172" y="842682"/>
            <a:ext cx="8229600" cy="0"/>
          </a:xfrm>
          <a:prstGeom prst="line">
            <a:avLst/>
          </a:prstGeom>
          <a:noFill/>
          <a:ln w="38100" cap="flat" cmpd="sng" algn="ctr">
            <a:solidFill>
              <a:srgbClr val="839097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762000" y="2090678"/>
            <a:ext cx="16459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Lender reviews VA underwriting report and guaranty certainty status via VALERI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Lender’s underwriter issues final approval determination based on loan qualifications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Lender and borrower select most beneficial VA eligible loan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VALERI captures VA loan specific data for analysis/storage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322" y="1134860"/>
            <a:ext cx="1567600" cy="73866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1600" b="1" dirty="0" smtClean="0">
                <a:solidFill>
                  <a:srgbClr val="839097">
                    <a:lumMod val="50000"/>
                  </a:srgbClr>
                </a:solidFill>
                <a:cs typeface="Calibri" panose="020F0502020204030204" pitchFamily="34" charset="0"/>
              </a:rPr>
              <a:t>Lender Approval According to VA Standards</a:t>
            </a:r>
          </a:p>
        </p:txBody>
      </p:sp>
      <p:sp>
        <p:nvSpPr>
          <p:cNvPr id="33" name="Oval 32"/>
          <p:cNvSpPr/>
          <p:nvPr/>
        </p:nvSpPr>
        <p:spPr bwMode="gray">
          <a:xfrm>
            <a:off x="914400" y="762000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sz="1000" b="1" kern="0" dirty="0" smtClean="0">
              <a:solidFill>
                <a:srgbClr val="0083BE"/>
              </a:solidFill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49322" y="1134860"/>
            <a:ext cx="130827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buSzPct val="100000"/>
            </a:pPr>
            <a:r>
              <a:rPr lang="en-US" sz="1600" b="1" dirty="0" smtClean="0">
                <a:solidFill>
                  <a:srgbClr val="839097">
                    <a:lumMod val="50000"/>
                  </a:srgbClr>
                </a:solidFill>
                <a:cs typeface="Calibri" panose="020F0502020204030204" pitchFamily="34" charset="0"/>
              </a:rPr>
              <a:t>VA Guaranty Certainty</a:t>
            </a:r>
          </a:p>
        </p:txBody>
      </p:sp>
      <p:sp>
        <p:nvSpPr>
          <p:cNvPr id="41" name="Oval 40"/>
          <p:cNvSpPr/>
          <p:nvPr/>
        </p:nvSpPr>
        <p:spPr bwMode="gray">
          <a:xfrm>
            <a:off x="2863939" y="762000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sz="1000" b="1" kern="0" dirty="0" smtClean="0">
              <a:solidFill>
                <a:srgbClr val="DCDDDE"/>
              </a:solidFill>
              <a:cs typeface="Calibri" panose="020F0502020204030204" pitchFamily="34" charset="0"/>
            </a:endParaRPr>
          </a:p>
        </p:txBody>
      </p:sp>
      <p:sp>
        <p:nvSpPr>
          <p:cNvPr id="532484" name="Rectangle 532483"/>
          <p:cNvSpPr/>
          <p:nvPr/>
        </p:nvSpPr>
        <p:spPr>
          <a:xfrm>
            <a:off x="2863939" y="2090678"/>
            <a:ext cx="1645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VALERI uses lender collected data to generate updated pre-guaranty commitment status throughout the process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VALERI provides lenders with guaranty assurance upon loan closing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51261" y="1134860"/>
            <a:ext cx="1416139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1600" b="1" dirty="0" smtClean="0">
                <a:solidFill>
                  <a:srgbClr val="839097">
                    <a:lumMod val="50000"/>
                  </a:srgbClr>
                </a:solidFill>
                <a:cs typeface="Calibri" panose="020F0502020204030204" pitchFamily="34" charset="0"/>
              </a:rPr>
              <a:t>Certificate Issued to Lender</a:t>
            </a:r>
            <a:endParaRPr lang="en-US" sz="1600" b="1" dirty="0">
              <a:solidFill>
                <a:srgbClr val="839097">
                  <a:lumMod val="50000"/>
                </a:srgbClr>
              </a:solidFill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 bwMode="gray">
          <a:xfrm>
            <a:off x="5078648" y="762000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sz="1000" b="1" kern="0" dirty="0" smtClean="0">
              <a:solidFill>
                <a:srgbClr val="DCDDDE"/>
              </a:solidFill>
              <a:cs typeface="Calibri" panose="020F0502020204030204" pitchFamily="34" charset="0"/>
            </a:endParaRPr>
          </a:p>
        </p:txBody>
      </p:sp>
      <p:sp>
        <p:nvSpPr>
          <p:cNvPr id="532485" name="Rectangle 532484"/>
          <p:cNvSpPr/>
          <p:nvPr/>
        </p:nvSpPr>
        <p:spPr>
          <a:xfrm>
            <a:off x="4965878" y="2090678"/>
            <a:ext cx="1645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Funding fee payment is remitted and processed in VALERI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Lender submits final closing disclosure data and final loan files to VALERI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VALERI generates and issues guaranty certificate to lender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1134860"/>
            <a:ext cx="152400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1600" b="1" dirty="0" smtClean="0">
                <a:solidFill>
                  <a:srgbClr val="839097">
                    <a:lumMod val="50000"/>
                  </a:srgbClr>
                </a:solidFill>
                <a:cs typeface="Calibri" panose="020F0502020204030204" pitchFamily="34" charset="0"/>
              </a:rPr>
              <a:t>Lender Scorecard Generated</a:t>
            </a:r>
          </a:p>
        </p:txBody>
      </p:sp>
      <p:sp>
        <p:nvSpPr>
          <p:cNvPr id="35" name="Oval 34"/>
          <p:cNvSpPr/>
          <p:nvPr/>
        </p:nvSpPr>
        <p:spPr bwMode="gray">
          <a:xfrm>
            <a:off x="7082118" y="762000"/>
            <a:ext cx="161364" cy="161364"/>
          </a:xfrm>
          <a:prstGeom prst="ellipse">
            <a:avLst/>
          </a:prstGeom>
          <a:solidFill>
            <a:srgbClr val="839097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  <a:defRPr/>
            </a:pPr>
            <a:endParaRPr lang="en-US" sz="1000" b="1" kern="0" dirty="0" smtClean="0">
              <a:solidFill>
                <a:srgbClr val="DCDDDE"/>
              </a:solidFill>
              <a:cs typeface="Calibri" panose="020F0502020204030204" pitchFamily="34" charset="0"/>
            </a:endParaRPr>
          </a:p>
        </p:txBody>
      </p:sp>
      <p:sp>
        <p:nvSpPr>
          <p:cNvPr id="532486" name="Rectangle 532485"/>
          <p:cNvSpPr/>
          <p:nvPr/>
        </p:nvSpPr>
        <p:spPr>
          <a:xfrm>
            <a:off x="7067817" y="2090678"/>
            <a:ext cx="1737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VALERI collects data on the lenders’ management of the origination and valuation process and performance of loans</a:t>
            </a:r>
          </a:p>
          <a:p>
            <a:endParaRPr lang="en-US" sz="1200" dirty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Data is collected, aggregated, and reported throughout the Scorecard and business intelligence tools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4568562" y="2877294"/>
            <a:ext cx="365760" cy="365760"/>
            <a:chOff x="4744716" y="1747272"/>
            <a:chExt cx="594360" cy="594360"/>
          </a:xfrm>
        </p:grpSpPr>
        <p:sp>
          <p:nvSpPr>
            <p:cNvPr id="73" name="Oval 72"/>
            <p:cNvSpPr/>
            <p:nvPr/>
          </p:nvSpPr>
          <p:spPr bwMode="gray">
            <a:xfrm>
              <a:off x="4744716" y="1747272"/>
              <a:ext cx="594360" cy="594360"/>
            </a:xfrm>
            <a:prstGeom prst="ellipse">
              <a:avLst/>
            </a:prstGeom>
            <a:solidFill>
              <a:srgbClr val="C6262E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4827524" y="1908389"/>
              <a:ext cx="412887" cy="275257"/>
            </a:xfrm>
            <a:custGeom>
              <a:avLst/>
              <a:gdLst>
                <a:gd name="T0" fmla="*/ 174 w 181"/>
                <a:gd name="T1" fmla="*/ 69 h 126"/>
                <a:gd name="T2" fmla="*/ 136 w 181"/>
                <a:gd name="T3" fmla="*/ 21 h 126"/>
                <a:gd name="T4" fmla="*/ 136 w 181"/>
                <a:gd name="T5" fmla="*/ 18 h 126"/>
                <a:gd name="T6" fmla="*/ 115 w 181"/>
                <a:gd name="T7" fmla="*/ 0 h 126"/>
                <a:gd name="T8" fmla="*/ 94 w 181"/>
                <a:gd name="T9" fmla="*/ 18 h 126"/>
                <a:gd name="T10" fmla="*/ 88 w 181"/>
                <a:gd name="T11" fmla="*/ 18 h 126"/>
                <a:gd name="T12" fmla="*/ 67 w 181"/>
                <a:gd name="T13" fmla="*/ 0 h 126"/>
                <a:gd name="T14" fmla="*/ 47 w 181"/>
                <a:gd name="T15" fmla="*/ 18 h 126"/>
                <a:gd name="T16" fmla="*/ 47 w 181"/>
                <a:gd name="T17" fmla="*/ 21 h 126"/>
                <a:gd name="T18" fmla="*/ 6 w 181"/>
                <a:gd name="T19" fmla="*/ 71 h 126"/>
                <a:gd name="T20" fmla="*/ 0 w 181"/>
                <a:gd name="T21" fmla="*/ 90 h 126"/>
                <a:gd name="T22" fmla="*/ 36 w 181"/>
                <a:gd name="T23" fmla="*/ 126 h 126"/>
                <a:gd name="T24" fmla="*/ 73 w 181"/>
                <a:gd name="T25" fmla="*/ 90 h 126"/>
                <a:gd name="T26" fmla="*/ 72 w 181"/>
                <a:gd name="T27" fmla="*/ 83 h 126"/>
                <a:gd name="T28" fmla="*/ 91 w 181"/>
                <a:gd name="T29" fmla="*/ 94 h 126"/>
                <a:gd name="T30" fmla="*/ 109 w 181"/>
                <a:gd name="T31" fmla="*/ 85 h 126"/>
                <a:gd name="T32" fmla="*/ 108 w 181"/>
                <a:gd name="T33" fmla="*/ 90 h 126"/>
                <a:gd name="T34" fmla="*/ 144 w 181"/>
                <a:gd name="T35" fmla="*/ 126 h 126"/>
                <a:gd name="T36" fmla="*/ 181 w 181"/>
                <a:gd name="T37" fmla="*/ 90 h 126"/>
                <a:gd name="T38" fmla="*/ 174 w 181"/>
                <a:gd name="T39" fmla="*/ 69 h 126"/>
                <a:gd name="T40" fmla="*/ 144 w 181"/>
                <a:gd name="T41" fmla="*/ 123 h 126"/>
                <a:gd name="T42" fmla="*/ 112 w 181"/>
                <a:gd name="T43" fmla="*/ 90 h 126"/>
                <a:gd name="T44" fmla="*/ 115 w 181"/>
                <a:gd name="T45" fmla="*/ 76 h 126"/>
                <a:gd name="T46" fmla="*/ 144 w 181"/>
                <a:gd name="T47" fmla="*/ 57 h 126"/>
                <a:gd name="T48" fmla="*/ 173 w 181"/>
                <a:gd name="T49" fmla="*/ 74 h 126"/>
                <a:gd name="T50" fmla="*/ 177 w 181"/>
                <a:gd name="T51" fmla="*/ 90 h 126"/>
                <a:gd name="T52" fmla="*/ 144 w 181"/>
                <a:gd name="T53" fmla="*/ 123 h 126"/>
                <a:gd name="T54" fmla="*/ 103 w 181"/>
                <a:gd name="T55" fmla="*/ 77 h 126"/>
                <a:gd name="T56" fmla="*/ 91 w 181"/>
                <a:gd name="T57" fmla="*/ 86 h 126"/>
                <a:gd name="T58" fmla="*/ 79 w 181"/>
                <a:gd name="T59" fmla="*/ 78 h 126"/>
                <a:gd name="T60" fmla="*/ 78 w 181"/>
                <a:gd name="T61" fmla="*/ 72 h 126"/>
                <a:gd name="T62" fmla="*/ 91 w 181"/>
                <a:gd name="T63" fmla="*/ 59 h 126"/>
                <a:gd name="T64" fmla="*/ 104 w 181"/>
                <a:gd name="T65" fmla="*/ 72 h 126"/>
                <a:gd name="T66" fmla="*/ 103 w 181"/>
                <a:gd name="T67" fmla="*/ 77 h 126"/>
                <a:gd name="T68" fmla="*/ 36 w 181"/>
                <a:gd name="T69" fmla="*/ 123 h 126"/>
                <a:gd name="T70" fmla="*/ 4 w 181"/>
                <a:gd name="T71" fmla="*/ 90 h 126"/>
                <a:gd name="T72" fmla="*/ 5 w 181"/>
                <a:gd name="T73" fmla="*/ 81 h 126"/>
                <a:gd name="T74" fmla="*/ 36 w 181"/>
                <a:gd name="T75" fmla="*/ 57 h 126"/>
                <a:gd name="T76" fmla="*/ 67 w 181"/>
                <a:gd name="T77" fmla="*/ 78 h 126"/>
                <a:gd name="T78" fmla="*/ 69 w 181"/>
                <a:gd name="T79" fmla="*/ 90 h 126"/>
                <a:gd name="T80" fmla="*/ 36 w 181"/>
                <a:gd name="T81" fmla="*/ 1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1" h="126">
                  <a:moveTo>
                    <a:pt x="174" y="69"/>
                  </a:moveTo>
                  <a:cubicBezTo>
                    <a:pt x="163" y="48"/>
                    <a:pt x="144" y="29"/>
                    <a:pt x="136" y="21"/>
                  </a:cubicBezTo>
                  <a:cubicBezTo>
                    <a:pt x="136" y="20"/>
                    <a:pt x="136" y="19"/>
                    <a:pt x="136" y="18"/>
                  </a:cubicBezTo>
                  <a:cubicBezTo>
                    <a:pt x="136" y="8"/>
                    <a:pt x="127" y="0"/>
                    <a:pt x="115" y="0"/>
                  </a:cubicBezTo>
                  <a:cubicBezTo>
                    <a:pt x="104" y="0"/>
                    <a:pt x="94" y="8"/>
                    <a:pt x="94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8"/>
                    <a:pt x="79" y="0"/>
                    <a:pt x="67" y="0"/>
                  </a:cubicBezTo>
                  <a:cubicBezTo>
                    <a:pt x="56" y="0"/>
                    <a:pt x="47" y="8"/>
                    <a:pt x="47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21" y="44"/>
                    <a:pt x="10" y="61"/>
                    <a:pt x="6" y="71"/>
                  </a:cubicBezTo>
                  <a:cubicBezTo>
                    <a:pt x="2" y="77"/>
                    <a:pt x="0" y="83"/>
                    <a:pt x="0" y="90"/>
                  </a:cubicBezTo>
                  <a:cubicBezTo>
                    <a:pt x="0" y="110"/>
                    <a:pt x="17" y="126"/>
                    <a:pt x="36" y="126"/>
                  </a:cubicBezTo>
                  <a:cubicBezTo>
                    <a:pt x="56" y="126"/>
                    <a:pt x="73" y="110"/>
                    <a:pt x="73" y="90"/>
                  </a:cubicBezTo>
                  <a:cubicBezTo>
                    <a:pt x="73" y="87"/>
                    <a:pt x="72" y="85"/>
                    <a:pt x="72" y="83"/>
                  </a:cubicBezTo>
                  <a:cubicBezTo>
                    <a:pt x="76" y="89"/>
                    <a:pt x="83" y="94"/>
                    <a:pt x="91" y="94"/>
                  </a:cubicBezTo>
                  <a:cubicBezTo>
                    <a:pt x="98" y="94"/>
                    <a:pt x="105" y="90"/>
                    <a:pt x="109" y="85"/>
                  </a:cubicBezTo>
                  <a:cubicBezTo>
                    <a:pt x="108" y="86"/>
                    <a:pt x="108" y="88"/>
                    <a:pt x="108" y="90"/>
                  </a:cubicBezTo>
                  <a:cubicBezTo>
                    <a:pt x="108" y="110"/>
                    <a:pt x="125" y="126"/>
                    <a:pt x="144" y="126"/>
                  </a:cubicBezTo>
                  <a:cubicBezTo>
                    <a:pt x="164" y="126"/>
                    <a:pt x="181" y="110"/>
                    <a:pt x="181" y="90"/>
                  </a:cubicBezTo>
                  <a:cubicBezTo>
                    <a:pt x="181" y="82"/>
                    <a:pt x="178" y="75"/>
                    <a:pt x="174" y="69"/>
                  </a:cubicBezTo>
                  <a:close/>
                  <a:moveTo>
                    <a:pt x="144" y="123"/>
                  </a:moveTo>
                  <a:cubicBezTo>
                    <a:pt x="126" y="123"/>
                    <a:pt x="112" y="108"/>
                    <a:pt x="112" y="90"/>
                  </a:cubicBezTo>
                  <a:cubicBezTo>
                    <a:pt x="112" y="85"/>
                    <a:pt x="113" y="80"/>
                    <a:pt x="115" y="76"/>
                  </a:cubicBezTo>
                  <a:cubicBezTo>
                    <a:pt x="120" y="65"/>
                    <a:pt x="131" y="57"/>
                    <a:pt x="144" y="57"/>
                  </a:cubicBezTo>
                  <a:cubicBezTo>
                    <a:pt x="157" y="57"/>
                    <a:pt x="167" y="64"/>
                    <a:pt x="173" y="74"/>
                  </a:cubicBezTo>
                  <a:cubicBezTo>
                    <a:pt x="176" y="79"/>
                    <a:pt x="177" y="84"/>
                    <a:pt x="177" y="90"/>
                  </a:cubicBezTo>
                  <a:cubicBezTo>
                    <a:pt x="177" y="108"/>
                    <a:pt x="163" y="123"/>
                    <a:pt x="144" y="123"/>
                  </a:cubicBezTo>
                  <a:close/>
                  <a:moveTo>
                    <a:pt x="103" y="77"/>
                  </a:moveTo>
                  <a:cubicBezTo>
                    <a:pt x="102" y="82"/>
                    <a:pt x="97" y="86"/>
                    <a:pt x="91" y="86"/>
                  </a:cubicBezTo>
                  <a:cubicBezTo>
                    <a:pt x="86" y="86"/>
                    <a:pt x="81" y="82"/>
                    <a:pt x="79" y="78"/>
                  </a:cubicBezTo>
                  <a:cubicBezTo>
                    <a:pt x="78" y="76"/>
                    <a:pt x="78" y="74"/>
                    <a:pt x="78" y="72"/>
                  </a:cubicBezTo>
                  <a:cubicBezTo>
                    <a:pt x="78" y="65"/>
                    <a:pt x="84" y="59"/>
                    <a:pt x="91" y="59"/>
                  </a:cubicBezTo>
                  <a:cubicBezTo>
                    <a:pt x="98" y="59"/>
                    <a:pt x="104" y="65"/>
                    <a:pt x="104" y="72"/>
                  </a:cubicBezTo>
                  <a:cubicBezTo>
                    <a:pt x="104" y="74"/>
                    <a:pt x="104" y="75"/>
                    <a:pt x="103" y="77"/>
                  </a:cubicBezTo>
                  <a:close/>
                  <a:moveTo>
                    <a:pt x="36" y="123"/>
                  </a:moveTo>
                  <a:cubicBezTo>
                    <a:pt x="18" y="123"/>
                    <a:pt x="4" y="108"/>
                    <a:pt x="4" y="90"/>
                  </a:cubicBezTo>
                  <a:cubicBezTo>
                    <a:pt x="4" y="87"/>
                    <a:pt x="4" y="84"/>
                    <a:pt x="5" y="81"/>
                  </a:cubicBezTo>
                  <a:cubicBezTo>
                    <a:pt x="9" y="67"/>
                    <a:pt x="22" y="57"/>
                    <a:pt x="36" y="57"/>
                  </a:cubicBezTo>
                  <a:cubicBezTo>
                    <a:pt x="50" y="57"/>
                    <a:pt x="62" y="66"/>
                    <a:pt x="67" y="78"/>
                  </a:cubicBezTo>
                  <a:cubicBezTo>
                    <a:pt x="69" y="82"/>
                    <a:pt x="69" y="86"/>
                    <a:pt x="69" y="90"/>
                  </a:cubicBezTo>
                  <a:cubicBezTo>
                    <a:pt x="69" y="108"/>
                    <a:pt x="55" y="123"/>
                    <a:pt x="36" y="123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noFill/>
            </a:ln>
            <a:extLst/>
          </p:spPr>
          <p:txBody>
            <a:bodyPr vert="horz" wrap="square" lIns="85725" tIns="42863" rIns="85725" bIns="4286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025" kern="0" dirty="0">
                <a:solidFill>
                  <a:srgbClr val="003F72"/>
                </a:solidFill>
              </a:endParaRPr>
            </a:p>
          </p:txBody>
        </p:sp>
      </p:grpSp>
      <p:grpSp>
        <p:nvGrpSpPr>
          <p:cNvPr id="282" name="Group 281"/>
          <p:cNvGrpSpPr/>
          <p:nvPr/>
        </p:nvGrpSpPr>
        <p:grpSpPr>
          <a:xfrm>
            <a:off x="4568562" y="2125023"/>
            <a:ext cx="365760" cy="365760"/>
            <a:chOff x="4216715" y="3938439"/>
            <a:chExt cx="914400" cy="914400"/>
          </a:xfrm>
        </p:grpSpPr>
        <p:sp>
          <p:nvSpPr>
            <p:cNvPr id="283" name="Oval 282"/>
            <p:cNvSpPr/>
            <p:nvPr/>
          </p:nvSpPr>
          <p:spPr bwMode="gray">
            <a:xfrm>
              <a:off x="4216715" y="3938439"/>
              <a:ext cx="914400" cy="914400"/>
            </a:xfrm>
            <a:prstGeom prst="ellipse">
              <a:avLst/>
            </a:prstGeom>
            <a:solidFill>
              <a:srgbClr val="003F7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284" name="8-Point Star 18"/>
            <p:cNvSpPr/>
            <p:nvPr/>
          </p:nvSpPr>
          <p:spPr>
            <a:xfrm rot="20024235" flipH="1">
              <a:off x="4338605" y="4060329"/>
              <a:ext cx="670619" cy="670619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 cmpd="sng" algn="ctr">
              <a:solidFill>
                <a:srgbClr val="003F72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 kern="0" dirty="0">
                <a:solidFill>
                  <a:srgbClr val="0083BE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342415" y="2159986"/>
            <a:ext cx="365760" cy="365760"/>
            <a:chOff x="4744716" y="1747272"/>
            <a:chExt cx="594360" cy="594360"/>
          </a:xfrm>
        </p:grpSpPr>
        <p:sp>
          <p:nvSpPr>
            <p:cNvPr id="146" name="Oval 145"/>
            <p:cNvSpPr/>
            <p:nvPr/>
          </p:nvSpPr>
          <p:spPr bwMode="gray">
            <a:xfrm>
              <a:off x="4744716" y="1747272"/>
              <a:ext cx="594360" cy="594360"/>
            </a:xfrm>
            <a:prstGeom prst="ellipse">
              <a:avLst/>
            </a:prstGeom>
            <a:solidFill>
              <a:srgbClr val="C6262E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4827524" y="1908389"/>
              <a:ext cx="412887" cy="275257"/>
            </a:xfrm>
            <a:custGeom>
              <a:avLst/>
              <a:gdLst>
                <a:gd name="T0" fmla="*/ 174 w 181"/>
                <a:gd name="T1" fmla="*/ 69 h 126"/>
                <a:gd name="T2" fmla="*/ 136 w 181"/>
                <a:gd name="T3" fmla="*/ 21 h 126"/>
                <a:gd name="T4" fmla="*/ 136 w 181"/>
                <a:gd name="T5" fmla="*/ 18 h 126"/>
                <a:gd name="T6" fmla="*/ 115 w 181"/>
                <a:gd name="T7" fmla="*/ 0 h 126"/>
                <a:gd name="T8" fmla="*/ 94 w 181"/>
                <a:gd name="T9" fmla="*/ 18 h 126"/>
                <a:gd name="T10" fmla="*/ 88 w 181"/>
                <a:gd name="T11" fmla="*/ 18 h 126"/>
                <a:gd name="T12" fmla="*/ 67 w 181"/>
                <a:gd name="T13" fmla="*/ 0 h 126"/>
                <a:gd name="T14" fmla="*/ 47 w 181"/>
                <a:gd name="T15" fmla="*/ 18 h 126"/>
                <a:gd name="T16" fmla="*/ 47 w 181"/>
                <a:gd name="T17" fmla="*/ 21 h 126"/>
                <a:gd name="T18" fmla="*/ 6 w 181"/>
                <a:gd name="T19" fmla="*/ 71 h 126"/>
                <a:gd name="T20" fmla="*/ 0 w 181"/>
                <a:gd name="T21" fmla="*/ 90 h 126"/>
                <a:gd name="T22" fmla="*/ 36 w 181"/>
                <a:gd name="T23" fmla="*/ 126 h 126"/>
                <a:gd name="T24" fmla="*/ 73 w 181"/>
                <a:gd name="T25" fmla="*/ 90 h 126"/>
                <a:gd name="T26" fmla="*/ 72 w 181"/>
                <a:gd name="T27" fmla="*/ 83 h 126"/>
                <a:gd name="T28" fmla="*/ 91 w 181"/>
                <a:gd name="T29" fmla="*/ 94 h 126"/>
                <a:gd name="T30" fmla="*/ 109 w 181"/>
                <a:gd name="T31" fmla="*/ 85 h 126"/>
                <a:gd name="T32" fmla="*/ 108 w 181"/>
                <a:gd name="T33" fmla="*/ 90 h 126"/>
                <a:gd name="T34" fmla="*/ 144 w 181"/>
                <a:gd name="T35" fmla="*/ 126 h 126"/>
                <a:gd name="T36" fmla="*/ 181 w 181"/>
                <a:gd name="T37" fmla="*/ 90 h 126"/>
                <a:gd name="T38" fmla="*/ 174 w 181"/>
                <a:gd name="T39" fmla="*/ 69 h 126"/>
                <a:gd name="T40" fmla="*/ 144 w 181"/>
                <a:gd name="T41" fmla="*/ 123 h 126"/>
                <a:gd name="T42" fmla="*/ 112 w 181"/>
                <a:gd name="T43" fmla="*/ 90 h 126"/>
                <a:gd name="T44" fmla="*/ 115 w 181"/>
                <a:gd name="T45" fmla="*/ 76 h 126"/>
                <a:gd name="T46" fmla="*/ 144 w 181"/>
                <a:gd name="T47" fmla="*/ 57 h 126"/>
                <a:gd name="T48" fmla="*/ 173 w 181"/>
                <a:gd name="T49" fmla="*/ 74 h 126"/>
                <a:gd name="T50" fmla="*/ 177 w 181"/>
                <a:gd name="T51" fmla="*/ 90 h 126"/>
                <a:gd name="T52" fmla="*/ 144 w 181"/>
                <a:gd name="T53" fmla="*/ 123 h 126"/>
                <a:gd name="T54" fmla="*/ 103 w 181"/>
                <a:gd name="T55" fmla="*/ 77 h 126"/>
                <a:gd name="T56" fmla="*/ 91 w 181"/>
                <a:gd name="T57" fmla="*/ 86 h 126"/>
                <a:gd name="T58" fmla="*/ 79 w 181"/>
                <a:gd name="T59" fmla="*/ 78 h 126"/>
                <a:gd name="T60" fmla="*/ 78 w 181"/>
                <a:gd name="T61" fmla="*/ 72 h 126"/>
                <a:gd name="T62" fmla="*/ 91 w 181"/>
                <a:gd name="T63" fmla="*/ 59 h 126"/>
                <a:gd name="T64" fmla="*/ 104 w 181"/>
                <a:gd name="T65" fmla="*/ 72 h 126"/>
                <a:gd name="T66" fmla="*/ 103 w 181"/>
                <a:gd name="T67" fmla="*/ 77 h 126"/>
                <a:gd name="T68" fmla="*/ 36 w 181"/>
                <a:gd name="T69" fmla="*/ 123 h 126"/>
                <a:gd name="T70" fmla="*/ 4 w 181"/>
                <a:gd name="T71" fmla="*/ 90 h 126"/>
                <a:gd name="T72" fmla="*/ 5 w 181"/>
                <a:gd name="T73" fmla="*/ 81 h 126"/>
                <a:gd name="T74" fmla="*/ 36 w 181"/>
                <a:gd name="T75" fmla="*/ 57 h 126"/>
                <a:gd name="T76" fmla="*/ 67 w 181"/>
                <a:gd name="T77" fmla="*/ 78 h 126"/>
                <a:gd name="T78" fmla="*/ 69 w 181"/>
                <a:gd name="T79" fmla="*/ 90 h 126"/>
                <a:gd name="T80" fmla="*/ 36 w 181"/>
                <a:gd name="T81" fmla="*/ 1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1" h="126">
                  <a:moveTo>
                    <a:pt x="174" y="69"/>
                  </a:moveTo>
                  <a:cubicBezTo>
                    <a:pt x="163" y="48"/>
                    <a:pt x="144" y="29"/>
                    <a:pt x="136" y="21"/>
                  </a:cubicBezTo>
                  <a:cubicBezTo>
                    <a:pt x="136" y="20"/>
                    <a:pt x="136" y="19"/>
                    <a:pt x="136" y="18"/>
                  </a:cubicBezTo>
                  <a:cubicBezTo>
                    <a:pt x="136" y="8"/>
                    <a:pt x="127" y="0"/>
                    <a:pt x="115" y="0"/>
                  </a:cubicBezTo>
                  <a:cubicBezTo>
                    <a:pt x="104" y="0"/>
                    <a:pt x="94" y="8"/>
                    <a:pt x="94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8"/>
                    <a:pt x="79" y="0"/>
                    <a:pt x="67" y="0"/>
                  </a:cubicBezTo>
                  <a:cubicBezTo>
                    <a:pt x="56" y="0"/>
                    <a:pt x="47" y="8"/>
                    <a:pt x="47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21" y="44"/>
                    <a:pt x="10" y="61"/>
                    <a:pt x="6" y="71"/>
                  </a:cubicBezTo>
                  <a:cubicBezTo>
                    <a:pt x="2" y="77"/>
                    <a:pt x="0" y="83"/>
                    <a:pt x="0" y="90"/>
                  </a:cubicBezTo>
                  <a:cubicBezTo>
                    <a:pt x="0" y="110"/>
                    <a:pt x="17" y="126"/>
                    <a:pt x="36" y="126"/>
                  </a:cubicBezTo>
                  <a:cubicBezTo>
                    <a:pt x="56" y="126"/>
                    <a:pt x="73" y="110"/>
                    <a:pt x="73" y="90"/>
                  </a:cubicBezTo>
                  <a:cubicBezTo>
                    <a:pt x="73" y="87"/>
                    <a:pt x="72" y="85"/>
                    <a:pt x="72" y="83"/>
                  </a:cubicBezTo>
                  <a:cubicBezTo>
                    <a:pt x="76" y="89"/>
                    <a:pt x="83" y="94"/>
                    <a:pt x="91" y="94"/>
                  </a:cubicBezTo>
                  <a:cubicBezTo>
                    <a:pt x="98" y="94"/>
                    <a:pt x="105" y="90"/>
                    <a:pt x="109" y="85"/>
                  </a:cubicBezTo>
                  <a:cubicBezTo>
                    <a:pt x="108" y="86"/>
                    <a:pt x="108" y="88"/>
                    <a:pt x="108" y="90"/>
                  </a:cubicBezTo>
                  <a:cubicBezTo>
                    <a:pt x="108" y="110"/>
                    <a:pt x="125" y="126"/>
                    <a:pt x="144" y="126"/>
                  </a:cubicBezTo>
                  <a:cubicBezTo>
                    <a:pt x="164" y="126"/>
                    <a:pt x="181" y="110"/>
                    <a:pt x="181" y="90"/>
                  </a:cubicBezTo>
                  <a:cubicBezTo>
                    <a:pt x="181" y="82"/>
                    <a:pt x="178" y="75"/>
                    <a:pt x="174" y="69"/>
                  </a:cubicBezTo>
                  <a:close/>
                  <a:moveTo>
                    <a:pt x="144" y="123"/>
                  </a:moveTo>
                  <a:cubicBezTo>
                    <a:pt x="126" y="123"/>
                    <a:pt x="112" y="108"/>
                    <a:pt x="112" y="90"/>
                  </a:cubicBezTo>
                  <a:cubicBezTo>
                    <a:pt x="112" y="85"/>
                    <a:pt x="113" y="80"/>
                    <a:pt x="115" y="76"/>
                  </a:cubicBezTo>
                  <a:cubicBezTo>
                    <a:pt x="120" y="65"/>
                    <a:pt x="131" y="57"/>
                    <a:pt x="144" y="57"/>
                  </a:cubicBezTo>
                  <a:cubicBezTo>
                    <a:pt x="157" y="57"/>
                    <a:pt x="167" y="64"/>
                    <a:pt x="173" y="74"/>
                  </a:cubicBezTo>
                  <a:cubicBezTo>
                    <a:pt x="176" y="79"/>
                    <a:pt x="177" y="84"/>
                    <a:pt x="177" y="90"/>
                  </a:cubicBezTo>
                  <a:cubicBezTo>
                    <a:pt x="177" y="108"/>
                    <a:pt x="163" y="123"/>
                    <a:pt x="144" y="123"/>
                  </a:cubicBezTo>
                  <a:close/>
                  <a:moveTo>
                    <a:pt x="103" y="77"/>
                  </a:moveTo>
                  <a:cubicBezTo>
                    <a:pt x="102" y="82"/>
                    <a:pt x="97" y="86"/>
                    <a:pt x="91" y="86"/>
                  </a:cubicBezTo>
                  <a:cubicBezTo>
                    <a:pt x="86" y="86"/>
                    <a:pt x="81" y="82"/>
                    <a:pt x="79" y="78"/>
                  </a:cubicBezTo>
                  <a:cubicBezTo>
                    <a:pt x="78" y="76"/>
                    <a:pt x="78" y="74"/>
                    <a:pt x="78" y="72"/>
                  </a:cubicBezTo>
                  <a:cubicBezTo>
                    <a:pt x="78" y="65"/>
                    <a:pt x="84" y="59"/>
                    <a:pt x="91" y="59"/>
                  </a:cubicBezTo>
                  <a:cubicBezTo>
                    <a:pt x="98" y="59"/>
                    <a:pt x="104" y="65"/>
                    <a:pt x="104" y="72"/>
                  </a:cubicBezTo>
                  <a:cubicBezTo>
                    <a:pt x="104" y="74"/>
                    <a:pt x="104" y="75"/>
                    <a:pt x="103" y="77"/>
                  </a:cubicBezTo>
                  <a:close/>
                  <a:moveTo>
                    <a:pt x="36" y="123"/>
                  </a:moveTo>
                  <a:cubicBezTo>
                    <a:pt x="18" y="123"/>
                    <a:pt x="4" y="108"/>
                    <a:pt x="4" y="90"/>
                  </a:cubicBezTo>
                  <a:cubicBezTo>
                    <a:pt x="4" y="87"/>
                    <a:pt x="4" y="84"/>
                    <a:pt x="5" y="81"/>
                  </a:cubicBezTo>
                  <a:cubicBezTo>
                    <a:pt x="9" y="67"/>
                    <a:pt x="22" y="57"/>
                    <a:pt x="36" y="57"/>
                  </a:cubicBezTo>
                  <a:cubicBezTo>
                    <a:pt x="50" y="57"/>
                    <a:pt x="62" y="66"/>
                    <a:pt x="67" y="78"/>
                  </a:cubicBezTo>
                  <a:cubicBezTo>
                    <a:pt x="69" y="82"/>
                    <a:pt x="69" y="86"/>
                    <a:pt x="69" y="90"/>
                  </a:cubicBezTo>
                  <a:cubicBezTo>
                    <a:pt x="69" y="108"/>
                    <a:pt x="55" y="123"/>
                    <a:pt x="36" y="123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noFill/>
            </a:ln>
            <a:extLst/>
          </p:spPr>
          <p:txBody>
            <a:bodyPr vert="horz" wrap="square" lIns="85725" tIns="42863" rIns="85725" bIns="4286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025" kern="0" dirty="0">
                <a:solidFill>
                  <a:srgbClr val="003F72"/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34837" y="3015628"/>
            <a:ext cx="365760" cy="365760"/>
            <a:chOff x="4744716" y="1747272"/>
            <a:chExt cx="594360" cy="594360"/>
          </a:xfrm>
        </p:grpSpPr>
        <p:sp>
          <p:nvSpPr>
            <p:cNvPr id="149" name="Oval 148"/>
            <p:cNvSpPr/>
            <p:nvPr/>
          </p:nvSpPr>
          <p:spPr bwMode="gray">
            <a:xfrm>
              <a:off x="4744716" y="1747272"/>
              <a:ext cx="594360" cy="594360"/>
            </a:xfrm>
            <a:prstGeom prst="ellipse">
              <a:avLst/>
            </a:prstGeom>
            <a:solidFill>
              <a:srgbClr val="C6262E"/>
            </a:solidFill>
            <a:ln w="190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4827524" y="1908389"/>
              <a:ext cx="412887" cy="275257"/>
            </a:xfrm>
            <a:custGeom>
              <a:avLst/>
              <a:gdLst>
                <a:gd name="T0" fmla="*/ 174 w 181"/>
                <a:gd name="T1" fmla="*/ 69 h 126"/>
                <a:gd name="T2" fmla="*/ 136 w 181"/>
                <a:gd name="T3" fmla="*/ 21 h 126"/>
                <a:gd name="T4" fmla="*/ 136 w 181"/>
                <a:gd name="T5" fmla="*/ 18 h 126"/>
                <a:gd name="T6" fmla="*/ 115 w 181"/>
                <a:gd name="T7" fmla="*/ 0 h 126"/>
                <a:gd name="T8" fmla="*/ 94 w 181"/>
                <a:gd name="T9" fmla="*/ 18 h 126"/>
                <a:gd name="T10" fmla="*/ 88 w 181"/>
                <a:gd name="T11" fmla="*/ 18 h 126"/>
                <a:gd name="T12" fmla="*/ 67 w 181"/>
                <a:gd name="T13" fmla="*/ 0 h 126"/>
                <a:gd name="T14" fmla="*/ 47 w 181"/>
                <a:gd name="T15" fmla="*/ 18 h 126"/>
                <a:gd name="T16" fmla="*/ 47 w 181"/>
                <a:gd name="T17" fmla="*/ 21 h 126"/>
                <a:gd name="T18" fmla="*/ 6 w 181"/>
                <a:gd name="T19" fmla="*/ 71 h 126"/>
                <a:gd name="T20" fmla="*/ 0 w 181"/>
                <a:gd name="T21" fmla="*/ 90 h 126"/>
                <a:gd name="T22" fmla="*/ 36 w 181"/>
                <a:gd name="T23" fmla="*/ 126 h 126"/>
                <a:gd name="T24" fmla="*/ 73 w 181"/>
                <a:gd name="T25" fmla="*/ 90 h 126"/>
                <a:gd name="T26" fmla="*/ 72 w 181"/>
                <a:gd name="T27" fmla="*/ 83 h 126"/>
                <a:gd name="T28" fmla="*/ 91 w 181"/>
                <a:gd name="T29" fmla="*/ 94 h 126"/>
                <a:gd name="T30" fmla="*/ 109 w 181"/>
                <a:gd name="T31" fmla="*/ 85 h 126"/>
                <a:gd name="T32" fmla="*/ 108 w 181"/>
                <a:gd name="T33" fmla="*/ 90 h 126"/>
                <a:gd name="T34" fmla="*/ 144 w 181"/>
                <a:gd name="T35" fmla="*/ 126 h 126"/>
                <a:gd name="T36" fmla="*/ 181 w 181"/>
                <a:gd name="T37" fmla="*/ 90 h 126"/>
                <a:gd name="T38" fmla="*/ 174 w 181"/>
                <a:gd name="T39" fmla="*/ 69 h 126"/>
                <a:gd name="T40" fmla="*/ 144 w 181"/>
                <a:gd name="T41" fmla="*/ 123 h 126"/>
                <a:gd name="T42" fmla="*/ 112 w 181"/>
                <a:gd name="T43" fmla="*/ 90 h 126"/>
                <a:gd name="T44" fmla="*/ 115 w 181"/>
                <a:gd name="T45" fmla="*/ 76 h 126"/>
                <a:gd name="T46" fmla="*/ 144 w 181"/>
                <a:gd name="T47" fmla="*/ 57 h 126"/>
                <a:gd name="T48" fmla="*/ 173 w 181"/>
                <a:gd name="T49" fmla="*/ 74 h 126"/>
                <a:gd name="T50" fmla="*/ 177 w 181"/>
                <a:gd name="T51" fmla="*/ 90 h 126"/>
                <a:gd name="T52" fmla="*/ 144 w 181"/>
                <a:gd name="T53" fmla="*/ 123 h 126"/>
                <a:gd name="T54" fmla="*/ 103 w 181"/>
                <a:gd name="T55" fmla="*/ 77 h 126"/>
                <a:gd name="T56" fmla="*/ 91 w 181"/>
                <a:gd name="T57" fmla="*/ 86 h 126"/>
                <a:gd name="T58" fmla="*/ 79 w 181"/>
                <a:gd name="T59" fmla="*/ 78 h 126"/>
                <a:gd name="T60" fmla="*/ 78 w 181"/>
                <a:gd name="T61" fmla="*/ 72 h 126"/>
                <a:gd name="T62" fmla="*/ 91 w 181"/>
                <a:gd name="T63" fmla="*/ 59 h 126"/>
                <a:gd name="T64" fmla="*/ 104 w 181"/>
                <a:gd name="T65" fmla="*/ 72 h 126"/>
                <a:gd name="T66" fmla="*/ 103 w 181"/>
                <a:gd name="T67" fmla="*/ 77 h 126"/>
                <a:gd name="T68" fmla="*/ 36 w 181"/>
                <a:gd name="T69" fmla="*/ 123 h 126"/>
                <a:gd name="T70" fmla="*/ 4 w 181"/>
                <a:gd name="T71" fmla="*/ 90 h 126"/>
                <a:gd name="T72" fmla="*/ 5 w 181"/>
                <a:gd name="T73" fmla="*/ 81 h 126"/>
                <a:gd name="T74" fmla="*/ 36 w 181"/>
                <a:gd name="T75" fmla="*/ 57 h 126"/>
                <a:gd name="T76" fmla="*/ 67 w 181"/>
                <a:gd name="T77" fmla="*/ 78 h 126"/>
                <a:gd name="T78" fmla="*/ 69 w 181"/>
                <a:gd name="T79" fmla="*/ 90 h 126"/>
                <a:gd name="T80" fmla="*/ 36 w 181"/>
                <a:gd name="T81" fmla="*/ 1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1" h="126">
                  <a:moveTo>
                    <a:pt x="174" y="69"/>
                  </a:moveTo>
                  <a:cubicBezTo>
                    <a:pt x="163" y="48"/>
                    <a:pt x="144" y="29"/>
                    <a:pt x="136" y="21"/>
                  </a:cubicBezTo>
                  <a:cubicBezTo>
                    <a:pt x="136" y="20"/>
                    <a:pt x="136" y="19"/>
                    <a:pt x="136" y="18"/>
                  </a:cubicBezTo>
                  <a:cubicBezTo>
                    <a:pt x="136" y="8"/>
                    <a:pt x="127" y="0"/>
                    <a:pt x="115" y="0"/>
                  </a:cubicBezTo>
                  <a:cubicBezTo>
                    <a:pt x="104" y="0"/>
                    <a:pt x="94" y="8"/>
                    <a:pt x="94" y="18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8"/>
                    <a:pt x="79" y="0"/>
                    <a:pt x="67" y="0"/>
                  </a:cubicBezTo>
                  <a:cubicBezTo>
                    <a:pt x="56" y="0"/>
                    <a:pt x="47" y="8"/>
                    <a:pt x="47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21" y="44"/>
                    <a:pt x="10" y="61"/>
                    <a:pt x="6" y="71"/>
                  </a:cubicBezTo>
                  <a:cubicBezTo>
                    <a:pt x="2" y="77"/>
                    <a:pt x="0" y="83"/>
                    <a:pt x="0" y="90"/>
                  </a:cubicBezTo>
                  <a:cubicBezTo>
                    <a:pt x="0" y="110"/>
                    <a:pt x="17" y="126"/>
                    <a:pt x="36" y="126"/>
                  </a:cubicBezTo>
                  <a:cubicBezTo>
                    <a:pt x="56" y="126"/>
                    <a:pt x="73" y="110"/>
                    <a:pt x="73" y="90"/>
                  </a:cubicBezTo>
                  <a:cubicBezTo>
                    <a:pt x="73" y="87"/>
                    <a:pt x="72" y="85"/>
                    <a:pt x="72" y="83"/>
                  </a:cubicBezTo>
                  <a:cubicBezTo>
                    <a:pt x="76" y="89"/>
                    <a:pt x="83" y="94"/>
                    <a:pt x="91" y="94"/>
                  </a:cubicBezTo>
                  <a:cubicBezTo>
                    <a:pt x="98" y="94"/>
                    <a:pt x="105" y="90"/>
                    <a:pt x="109" y="85"/>
                  </a:cubicBezTo>
                  <a:cubicBezTo>
                    <a:pt x="108" y="86"/>
                    <a:pt x="108" y="88"/>
                    <a:pt x="108" y="90"/>
                  </a:cubicBezTo>
                  <a:cubicBezTo>
                    <a:pt x="108" y="110"/>
                    <a:pt x="125" y="126"/>
                    <a:pt x="144" y="126"/>
                  </a:cubicBezTo>
                  <a:cubicBezTo>
                    <a:pt x="164" y="126"/>
                    <a:pt x="181" y="110"/>
                    <a:pt x="181" y="90"/>
                  </a:cubicBezTo>
                  <a:cubicBezTo>
                    <a:pt x="181" y="82"/>
                    <a:pt x="178" y="75"/>
                    <a:pt x="174" y="69"/>
                  </a:cubicBezTo>
                  <a:close/>
                  <a:moveTo>
                    <a:pt x="144" y="123"/>
                  </a:moveTo>
                  <a:cubicBezTo>
                    <a:pt x="126" y="123"/>
                    <a:pt x="112" y="108"/>
                    <a:pt x="112" y="90"/>
                  </a:cubicBezTo>
                  <a:cubicBezTo>
                    <a:pt x="112" y="85"/>
                    <a:pt x="113" y="80"/>
                    <a:pt x="115" y="76"/>
                  </a:cubicBezTo>
                  <a:cubicBezTo>
                    <a:pt x="120" y="65"/>
                    <a:pt x="131" y="57"/>
                    <a:pt x="144" y="57"/>
                  </a:cubicBezTo>
                  <a:cubicBezTo>
                    <a:pt x="157" y="57"/>
                    <a:pt x="167" y="64"/>
                    <a:pt x="173" y="74"/>
                  </a:cubicBezTo>
                  <a:cubicBezTo>
                    <a:pt x="176" y="79"/>
                    <a:pt x="177" y="84"/>
                    <a:pt x="177" y="90"/>
                  </a:cubicBezTo>
                  <a:cubicBezTo>
                    <a:pt x="177" y="108"/>
                    <a:pt x="163" y="123"/>
                    <a:pt x="144" y="123"/>
                  </a:cubicBezTo>
                  <a:close/>
                  <a:moveTo>
                    <a:pt x="103" y="77"/>
                  </a:moveTo>
                  <a:cubicBezTo>
                    <a:pt x="102" y="82"/>
                    <a:pt x="97" y="86"/>
                    <a:pt x="91" y="86"/>
                  </a:cubicBezTo>
                  <a:cubicBezTo>
                    <a:pt x="86" y="86"/>
                    <a:pt x="81" y="82"/>
                    <a:pt x="79" y="78"/>
                  </a:cubicBezTo>
                  <a:cubicBezTo>
                    <a:pt x="78" y="76"/>
                    <a:pt x="78" y="74"/>
                    <a:pt x="78" y="72"/>
                  </a:cubicBezTo>
                  <a:cubicBezTo>
                    <a:pt x="78" y="65"/>
                    <a:pt x="84" y="59"/>
                    <a:pt x="91" y="59"/>
                  </a:cubicBezTo>
                  <a:cubicBezTo>
                    <a:pt x="98" y="59"/>
                    <a:pt x="104" y="65"/>
                    <a:pt x="104" y="72"/>
                  </a:cubicBezTo>
                  <a:cubicBezTo>
                    <a:pt x="104" y="74"/>
                    <a:pt x="104" y="75"/>
                    <a:pt x="103" y="77"/>
                  </a:cubicBezTo>
                  <a:close/>
                  <a:moveTo>
                    <a:pt x="36" y="123"/>
                  </a:moveTo>
                  <a:cubicBezTo>
                    <a:pt x="18" y="123"/>
                    <a:pt x="4" y="108"/>
                    <a:pt x="4" y="90"/>
                  </a:cubicBezTo>
                  <a:cubicBezTo>
                    <a:pt x="4" y="87"/>
                    <a:pt x="4" y="84"/>
                    <a:pt x="5" y="81"/>
                  </a:cubicBezTo>
                  <a:cubicBezTo>
                    <a:pt x="9" y="67"/>
                    <a:pt x="22" y="57"/>
                    <a:pt x="36" y="57"/>
                  </a:cubicBezTo>
                  <a:cubicBezTo>
                    <a:pt x="50" y="57"/>
                    <a:pt x="62" y="66"/>
                    <a:pt x="67" y="78"/>
                  </a:cubicBezTo>
                  <a:cubicBezTo>
                    <a:pt x="69" y="82"/>
                    <a:pt x="69" y="86"/>
                    <a:pt x="69" y="90"/>
                  </a:cubicBezTo>
                  <a:cubicBezTo>
                    <a:pt x="69" y="108"/>
                    <a:pt x="55" y="123"/>
                    <a:pt x="36" y="123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noFill/>
            </a:ln>
            <a:extLst/>
          </p:spPr>
          <p:txBody>
            <a:bodyPr vert="horz" wrap="square" lIns="85725" tIns="42863" rIns="85725" bIns="42863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2025" kern="0" dirty="0">
                <a:solidFill>
                  <a:srgbClr val="003F72"/>
                </a:solidFill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49236" y="3967063"/>
            <a:ext cx="365760" cy="365760"/>
            <a:chOff x="445343" y="1100099"/>
            <a:chExt cx="4546424" cy="4546424"/>
          </a:xfrm>
        </p:grpSpPr>
        <p:sp>
          <p:nvSpPr>
            <p:cNvPr id="152" name="Oval 151"/>
            <p:cNvSpPr/>
            <p:nvPr/>
          </p:nvSpPr>
          <p:spPr bwMode="gray">
            <a:xfrm>
              <a:off x="445343" y="1100099"/>
              <a:ext cx="4546424" cy="4546424"/>
            </a:xfrm>
            <a:prstGeom prst="ellipse">
              <a:avLst/>
            </a:prstGeom>
            <a:solidFill>
              <a:srgbClr val="F3CF4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 rot="19507311">
              <a:off x="2472906" y="2521889"/>
              <a:ext cx="1762889" cy="2514284"/>
              <a:chOff x="4941970" y="2515191"/>
              <a:chExt cx="1762889" cy="2514284"/>
            </a:xfrm>
          </p:grpSpPr>
          <p:sp>
            <p:nvSpPr>
              <p:cNvPr id="206" name="Rounded Rectangle 205"/>
              <p:cNvSpPr/>
              <p:nvPr/>
            </p:nvSpPr>
            <p:spPr bwMode="gray">
              <a:xfrm>
                <a:off x="4941970" y="2515191"/>
                <a:ext cx="1762889" cy="2514284"/>
              </a:xfrm>
              <a:prstGeom prst="roundRect">
                <a:avLst>
                  <a:gd name="adj" fmla="val 24011"/>
                </a:avLst>
              </a:prstGeom>
              <a:solidFill>
                <a:srgbClr val="FFFFFF"/>
              </a:solidFill>
              <a:ln w="7620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grpSp>
            <p:nvGrpSpPr>
              <p:cNvPr id="207" name="Group 206"/>
              <p:cNvGrpSpPr/>
              <p:nvPr/>
            </p:nvGrpSpPr>
            <p:grpSpPr>
              <a:xfrm>
                <a:off x="5017237" y="2622539"/>
                <a:ext cx="1612355" cy="2299588"/>
                <a:chOff x="3997526" y="2710195"/>
                <a:chExt cx="1529998" cy="2182128"/>
              </a:xfrm>
            </p:grpSpPr>
            <p:sp>
              <p:nvSpPr>
                <p:cNvPr id="208" name="Rounded Rectangle 207"/>
                <p:cNvSpPr/>
                <p:nvPr/>
              </p:nvSpPr>
              <p:spPr bwMode="gray">
                <a:xfrm>
                  <a:off x="3997526" y="2710195"/>
                  <a:ext cx="1529998" cy="2182128"/>
                </a:xfrm>
                <a:prstGeom prst="roundRect">
                  <a:avLst>
                    <a:gd name="adj" fmla="val 24011"/>
                  </a:avLst>
                </a:prstGeom>
                <a:solidFill>
                  <a:srgbClr val="F3CF45"/>
                </a:solidFill>
                <a:ln w="7620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  <a:defRPr/>
                  </a:pPr>
                  <a:endParaRPr lang="en-US" sz="1600" b="1" kern="0" dirty="0" smtClean="0">
                    <a:solidFill>
                      <a:srgbClr val="0083BE"/>
                    </a:solidFill>
                  </a:endParaRPr>
                </a:p>
              </p:txBody>
            </p:sp>
            <p:sp>
              <p:nvSpPr>
                <p:cNvPr id="209" name="Rounded Rectangle 208"/>
                <p:cNvSpPr/>
                <p:nvPr/>
              </p:nvSpPr>
              <p:spPr bwMode="gray">
                <a:xfrm>
                  <a:off x="4067530" y="2780198"/>
                  <a:ext cx="1389988" cy="2042122"/>
                </a:xfrm>
                <a:prstGeom prst="roundRect">
                  <a:avLst>
                    <a:gd name="adj" fmla="val 23545"/>
                  </a:avLst>
                </a:prstGeom>
                <a:solidFill>
                  <a:srgbClr val="FFFFFF"/>
                </a:solidFill>
                <a:ln w="7620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  <a:defRPr/>
                  </a:pPr>
                  <a:endParaRPr lang="en-US" sz="1600" b="1" kern="0" dirty="0" smtClean="0">
                    <a:solidFill>
                      <a:srgbClr val="0083BE"/>
                    </a:solidFill>
                  </a:endParaRPr>
                </a:p>
              </p:txBody>
            </p:sp>
            <p:grpSp>
              <p:nvGrpSpPr>
                <p:cNvPr id="210" name="Group 209"/>
                <p:cNvGrpSpPr/>
                <p:nvPr/>
              </p:nvGrpSpPr>
              <p:grpSpPr>
                <a:xfrm>
                  <a:off x="4361235" y="3649538"/>
                  <a:ext cx="835163" cy="927623"/>
                  <a:chOff x="4439761" y="3337448"/>
                  <a:chExt cx="835163" cy="927623"/>
                </a:xfrm>
              </p:grpSpPr>
              <p:sp>
                <p:nvSpPr>
                  <p:cNvPr id="211" name="Rounded Rectangle 210"/>
                  <p:cNvSpPr/>
                  <p:nvPr/>
                </p:nvSpPr>
                <p:spPr bwMode="gray">
                  <a:xfrm rot="16200000">
                    <a:off x="4043337" y="3733873"/>
                    <a:ext cx="927622" cy="134774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algn="ctr">
                      <a:lnSpc>
                        <a:spcPct val="106000"/>
                      </a:lnSpc>
                      <a:buFont typeface="Wingdings 2" pitchFamily="18" charset="2"/>
                      <a:buNone/>
                      <a:defRPr/>
                    </a:pPr>
                    <a:endParaRPr lang="en-US" sz="1600" b="1" kern="0" dirty="0" smtClean="0">
                      <a:solidFill>
                        <a:srgbClr val="0083BE"/>
                      </a:solidFill>
                    </a:endParaRPr>
                  </a:p>
                </p:txBody>
              </p:sp>
              <p:sp>
                <p:nvSpPr>
                  <p:cNvPr id="212" name="Rounded Rectangle 211"/>
                  <p:cNvSpPr/>
                  <p:nvPr/>
                </p:nvSpPr>
                <p:spPr bwMode="gray">
                  <a:xfrm rot="16200000">
                    <a:off x="4495046" y="3832951"/>
                    <a:ext cx="724590" cy="139648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algn="ctr">
                      <a:lnSpc>
                        <a:spcPct val="106000"/>
                      </a:lnSpc>
                      <a:buFont typeface="Wingdings 2" pitchFamily="18" charset="2"/>
                      <a:buNone/>
                      <a:defRPr/>
                    </a:pPr>
                    <a:endParaRPr lang="en-US" sz="1600" b="1" kern="0" dirty="0" smtClean="0">
                      <a:solidFill>
                        <a:srgbClr val="0083BE"/>
                      </a:solidFill>
                    </a:endParaRPr>
                  </a:p>
                </p:txBody>
              </p:sp>
              <p:sp>
                <p:nvSpPr>
                  <p:cNvPr id="213" name="Rounded Rectangle 212"/>
                  <p:cNvSpPr/>
                  <p:nvPr/>
                </p:nvSpPr>
                <p:spPr bwMode="gray">
                  <a:xfrm rot="16200000">
                    <a:off x="4743726" y="3733872"/>
                    <a:ext cx="927622" cy="134774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algn="ctr">
                      <a:lnSpc>
                        <a:spcPct val="106000"/>
                      </a:lnSpc>
                      <a:buFont typeface="Wingdings 2" pitchFamily="18" charset="2"/>
                      <a:buNone/>
                      <a:defRPr/>
                    </a:pPr>
                    <a:endParaRPr lang="en-US" sz="1600" b="1" kern="0" dirty="0" smtClean="0">
                      <a:solidFill>
                        <a:srgbClr val="0083BE"/>
                      </a:solidFill>
                    </a:endParaRPr>
                  </a:p>
                </p:txBody>
              </p:sp>
            </p:grpSp>
          </p:grpSp>
        </p:grpSp>
        <p:sp>
          <p:nvSpPr>
            <p:cNvPr id="154" name="Oval 153"/>
            <p:cNvSpPr/>
            <p:nvPr/>
          </p:nvSpPr>
          <p:spPr bwMode="gray">
            <a:xfrm>
              <a:off x="1470013" y="2388639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 bwMode="gray">
            <a:xfrm>
              <a:off x="1466495" y="2189178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 bwMode="gray">
            <a:xfrm>
              <a:off x="1516952" y="1992374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 bwMode="gray">
            <a:xfrm>
              <a:off x="1607920" y="1857280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58" name="Oval 157"/>
            <p:cNvSpPr/>
            <p:nvPr/>
          </p:nvSpPr>
          <p:spPr bwMode="gray">
            <a:xfrm>
              <a:off x="1756685" y="1747689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 bwMode="gray">
            <a:xfrm>
              <a:off x="1925620" y="1667896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 bwMode="gray">
            <a:xfrm>
              <a:off x="2086678" y="1647718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61" name="Oval 160"/>
            <p:cNvSpPr/>
            <p:nvPr/>
          </p:nvSpPr>
          <p:spPr bwMode="gray">
            <a:xfrm>
              <a:off x="2262052" y="1652987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62" name="Oval 161"/>
            <p:cNvSpPr/>
            <p:nvPr/>
          </p:nvSpPr>
          <p:spPr bwMode="gray">
            <a:xfrm>
              <a:off x="2445709" y="1694484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 bwMode="gray">
            <a:xfrm>
              <a:off x="2607329" y="1749586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 bwMode="gray">
            <a:xfrm>
              <a:off x="2769498" y="1829572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65" name="Oval 164"/>
            <p:cNvSpPr/>
            <p:nvPr/>
          </p:nvSpPr>
          <p:spPr bwMode="gray">
            <a:xfrm>
              <a:off x="2910924" y="1932299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66" name="Oval 165"/>
            <p:cNvSpPr/>
            <p:nvPr/>
          </p:nvSpPr>
          <p:spPr bwMode="gray">
            <a:xfrm>
              <a:off x="3044701" y="2027345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67" name="Oval 166"/>
            <p:cNvSpPr/>
            <p:nvPr/>
          </p:nvSpPr>
          <p:spPr bwMode="gray">
            <a:xfrm>
              <a:off x="3186127" y="2158040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 bwMode="gray">
            <a:xfrm>
              <a:off x="3338439" y="2236591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69" name="Oval 168"/>
            <p:cNvSpPr/>
            <p:nvPr/>
          </p:nvSpPr>
          <p:spPr bwMode="gray">
            <a:xfrm>
              <a:off x="3503751" y="2296451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70" name="Oval 169"/>
            <p:cNvSpPr/>
            <p:nvPr/>
          </p:nvSpPr>
          <p:spPr bwMode="gray">
            <a:xfrm>
              <a:off x="3663708" y="2365618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 bwMode="gray">
            <a:xfrm>
              <a:off x="3788072" y="2478042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 bwMode="gray">
            <a:xfrm>
              <a:off x="3837436" y="2658850"/>
              <a:ext cx="141425" cy="139977"/>
            </a:xfrm>
            <a:prstGeom prst="ellipse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  <a:defRPr/>
              </a:pPr>
              <a:endParaRPr lang="en-US" sz="1600" b="1" kern="0" dirty="0" smtClean="0">
                <a:solidFill>
                  <a:srgbClr val="0083BE"/>
                </a:solidFill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1514244" y="2514378"/>
              <a:ext cx="187215" cy="185298"/>
              <a:chOff x="1935858" y="2762880"/>
              <a:chExt cx="187215" cy="185298"/>
            </a:xfrm>
          </p:grpSpPr>
          <p:sp>
            <p:nvSpPr>
              <p:cNvPr id="204" name="Oval 203"/>
              <p:cNvSpPr/>
              <p:nvPr/>
            </p:nvSpPr>
            <p:spPr bwMode="gray">
              <a:xfrm>
                <a:off x="1935858" y="2762880"/>
                <a:ext cx="187215" cy="18529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gray">
              <a:xfrm>
                <a:off x="1958753" y="2785541"/>
                <a:ext cx="141425" cy="139977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 rot="2700000">
              <a:off x="1249385" y="2301469"/>
              <a:ext cx="1762889" cy="2514284"/>
              <a:chOff x="4941970" y="2515191"/>
              <a:chExt cx="1762889" cy="2514284"/>
            </a:xfrm>
          </p:grpSpPr>
          <p:sp>
            <p:nvSpPr>
              <p:cNvPr id="196" name="Rounded Rectangle 195"/>
              <p:cNvSpPr/>
              <p:nvPr/>
            </p:nvSpPr>
            <p:spPr bwMode="gray">
              <a:xfrm>
                <a:off x="4941970" y="2515191"/>
                <a:ext cx="1762889" cy="2514284"/>
              </a:xfrm>
              <a:prstGeom prst="roundRect">
                <a:avLst>
                  <a:gd name="adj" fmla="val 24011"/>
                </a:avLst>
              </a:prstGeom>
              <a:solidFill>
                <a:srgbClr val="FFFFFF"/>
              </a:solidFill>
              <a:ln w="7620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5017237" y="2622539"/>
                <a:ext cx="1612355" cy="2299588"/>
                <a:chOff x="3997526" y="2710195"/>
                <a:chExt cx="1529998" cy="2182128"/>
              </a:xfrm>
            </p:grpSpPr>
            <p:sp>
              <p:nvSpPr>
                <p:cNvPr id="198" name="Rounded Rectangle 197"/>
                <p:cNvSpPr/>
                <p:nvPr/>
              </p:nvSpPr>
              <p:spPr bwMode="gray">
                <a:xfrm>
                  <a:off x="3997526" y="2710195"/>
                  <a:ext cx="1529998" cy="2182128"/>
                </a:xfrm>
                <a:prstGeom prst="roundRect">
                  <a:avLst>
                    <a:gd name="adj" fmla="val 24011"/>
                  </a:avLst>
                </a:prstGeom>
                <a:solidFill>
                  <a:srgbClr val="F3CF45"/>
                </a:solidFill>
                <a:ln w="7620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  <a:defRPr/>
                  </a:pPr>
                  <a:endParaRPr lang="en-US" sz="1600" b="1" kern="0" dirty="0" smtClean="0">
                    <a:solidFill>
                      <a:srgbClr val="0083BE"/>
                    </a:solidFill>
                  </a:endParaRPr>
                </a:p>
              </p:txBody>
            </p:sp>
            <p:sp>
              <p:nvSpPr>
                <p:cNvPr id="199" name="Rounded Rectangle 198"/>
                <p:cNvSpPr/>
                <p:nvPr/>
              </p:nvSpPr>
              <p:spPr bwMode="gray">
                <a:xfrm>
                  <a:off x="4067530" y="2780198"/>
                  <a:ext cx="1389988" cy="2042122"/>
                </a:xfrm>
                <a:prstGeom prst="roundRect">
                  <a:avLst>
                    <a:gd name="adj" fmla="val 23545"/>
                  </a:avLst>
                </a:prstGeom>
                <a:solidFill>
                  <a:srgbClr val="FFFFFF"/>
                </a:solidFill>
                <a:ln w="7620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  <a:defRPr/>
                  </a:pPr>
                  <a:endParaRPr lang="en-US" sz="1600" b="1" kern="0" dirty="0" smtClean="0">
                    <a:solidFill>
                      <a:srgbClr val="0083BE"/>
                    </a:solidFill>
                  </a:endParaRPr>
                </a:p>
              </p:txBody>
            </p:sp>
            <p:grpSp>
              <p:nvGrpSpPr>
                <p:cNvPr id="200" name="Group 199"/>
                <p:cNvGrpSpPr/>
                <p:nvPr/>
              </p:nvGrpSpPr>
              <p:grpSpPr>
                <a:xfrm>
                  <a:off x="4361235" y="3649538"/>
                  <a:ext cx="835163" cy="927623"/>
                  <a:chOff x="4439761" y="3337448"/>
                  <a:chExt cx="835163" cy="927623"/>
                </a:xfrm>
              </p:grpSpPr>
              <p:sp>
                <p:nvSpPr>
                  <p:cNvPr id="201" name="Rounded Rectangle 200"/>
                  <p:cNvSpPr/>
                  <p:nvPr/>
                </p:nvSpPr>
                <p:spPr bwMode="gray">
                  <a:xfrm rot="16200000">
                    <a:off x="4043337" y="3733873"/>
                    <a:ext cx="927622" cy="134774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algn="ctr">
                      <a:lnSpc>
                        <a:spcPct val="106000"/>
                      </a:lnSpc>
                      <a:buFont typeface="Wingdings 2" pitchFamily="18" charset="2"/>
                      <a:buNone/>
                      <a:defRPr/>
                    </a:pPr>
                    <a:endParaRPr lang="en-US" sz="1600" b="1" kern="0" dirty="0" smtClean="0">
                      <a:solidFill>
                        <a:srgbClr val="0083BE"/>
                      </a:solidFill>
                    </a:endParaRPr>
                  </a:p>
                </p:txBody>
              </p:sp>
              <p:sp>
                <p:nvSpPr>
                  <p:cNvPr id="202" name="Rounded Rectangle 201"/>
                  <p:cNvSpPr/>
                  <p:nvPr/>
                </p:nvSpPr>
                <p:spPr bwMode="gray">
                  <a:xfrm rot="16200000">
                    <a:off x="4495046" y="3832951"/>
                    <a:ext cx="724590" cy="139648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algn="ctr">
                      <a:lnSpc>
                        <a:spcPct val="106000"/>
                      </a:lnSpc>
                      <a:buFont typeface="Wingdings 2" pitchFamily="18" charset="2"/>
                      <a:buNone/>
                      <a:defRPr/>
                    </a:pPr>
                    <a:endParaRPr lang="en-US" sz="1600" b="1" kern="0" dirty="0" smtClean="0">
                      <a:solidFill>
                        <a:srgbClr val="0083BE"/>
                      </a:solidFill>
                    </a:endParaRPr>
                  </a:p>
                </p:txBody>
              </p:sp>
              <p:sp>
                <p:nvSpPr>
                  <p:cNvPr id="203" name="Rounded Rectangle 202"/>
                  <p:cNvSpPr/>
                  <p:nvPr/>
                </p:nvSpPr>
                <p:spPr bwMode="gray">
                  <a:xfrm rot="16200000">
                    <a:off x="4743726" y="3733872"/>
                    <a:ext cx="927622" cy="134774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3CF45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algn="ctr">
                      <a:lnSpc>
                        <a:spcPct val="106000"/>
                      </a:lnSpc>
                      <a:buFont typeface="Wingdings 2" pitchFamily="18" charset="2"/>
                      <a:buNone/>
                      <a:defRPr/>
                    </a:pPr>
                    <a:endParaRPr lang="en-US" sz="1600" b="1" kern="0" dirty="0" smtClean="0">
                      <a:solidFill>
                        <a:srgbClr val="0083BE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75" name="Group 174"/>
            <p:cNvGrpSpPr/>
            <p:nvPr/>
          </p:nvGrpSpPr>
          <p:grpSpPr>
            <a:xfrm rot="2700000">
              <a:off x="2510309" y="2885611"/>
              <a:ext cx="295200" cy="292178"/>
              <a:chOff x="5375476" y="2848037"/>
              <a:chExt cx="295200" cy="292178"/>
            </a:xfrm>
          </p:grpSpPr>
          <p:sp>
            <p:nvSpPr>
              <p:cNvPr id="194" name="Oval 193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 rot="2700000">
              <a:off x="2358079" y="2907586"/>
              <a:ext cx="220301" cy="218046"/>
              <a:chOff x="5375476" y="2848037"/>
              <a:chExt cx="295200" cy="292178"/>
            </a:xfrm>
          </p:grpSpPr>
          <p:sp>
            <p:nvSpPr>
              <p:cNvPr id="192" name="Oval 191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 rot="2700000">
              <a:off x="2203099" y="2873011"/>
              <a:ext cx="220301" cy="218046"/>
              <a:chOff x="5375476" y="2848037"/>
              <a:chExt cx="295200" cy="292178"/>
            </a:xfrm>
          </p:grpSpPr>
          <p:sp>
            <p:nvSpPr>
              <p:cNvPr id="190" name="Oval 189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 rot="2700000">
              <a:off x="2055160" y="2821041"/>
              <a:ext cx="220301" cy="218046"/>
              <a:chOff x="5375476" y="2848037"/>
              <a:chExt cx="295200" cy="292178"/>
            </a:xfrm>
          </p:grpSpPr>
          <p:sp>
            <p:nvSpPr>
              <p:cNvPr id="188" name="Oval 187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2700000">
              <a:off x="1905097" y="2781282"/>
              <a:ext cx="220301" cy="218046"/>
              <a:chOff x="5375476" y="2848037"/>
              <a:chExt cx="295200" cy="292178"/>
            </a:xfrm>
          </p:grpSpPr>
          <p:sp>
            <p:nvSpPr>
              <p:cNvPr id="186" name="Oval 185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 rot="2700000">
              <a:off x="1756644" y="2714772"/>
              <a:ext cx="220301" cy="218046"/>
              <a:chOff x="5375476" y="2848037"/>
              <a:chExt cx="295200" cy="292178"/>
            </a:xfrm>
          </p:grpSpPr>
          <p:sp>
            <p:nvSpPr>
              <p:cNvPr id="184" name="Oval 183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 rot="2700000">
              <a:off x="1616951" y="2631599"/>
              <a:ext cx="220301" cy="218046"/>
              <a:chOff x="5375476" y="2848037"/>
              <a:chExt cx="295200" cy="292178"/>
            </a:xfrm>
          </p:grpSpPr>
          <p:sp>
            <p:nvSpPr>
              <p:cNvPr id="182" name="Oval 181"/>
              <p:cNvSpPr/>
              <p:nvPr/>
            </p:nvSpPr>
            <p:spPr bwMode="gray">
              <a:xfrm rot="18900000">
                <a:off x="5375476" y="2848037"/>
                <a:ext cx="295200" cy="292178"/>
              </a:xfrm>
              <a:prstGeom prst="ellipse">
                <a:avLst/>
              </a:prstGeom>
              <a:solidFill>
                <a:srgbClr val="F3CF45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 bwMode="gray">
              <a:xfrm rot="18900000">
                <a:off x="5423987" y="2896052"/>
                <a:ext cx="198178" cy="196149"/>
              </a:xfrm>
              <a:prstGeom prst="ellipse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</p:grpSp>
      </p:grpSp>
      <p:grpSp>
        <p:nvGrpSpPr>
          <p:cNvPr id="219" name="Group 218"/>
          <p:cNvGrpSpPr/>
          <p:nvPr/>
        </p:nvGrpSpPr>
        <p:grpSpPr>
          <a:xfrm>
            <a:off x="339971" y="4662291"/>
            <a:ext cx="365760" cy="365760"/>
            <a:chOff x="4744716" y="2873514"/>
            <a:chExt cx="594360" cy="594360"/>
          </a:xfrm>
        </p:grpSpPr>
        <p:sp>
          <p:nvSpPr>
            <p:cNvPr id="220" name="Oval 219"/>
            <p:cNvSpPr/>
            <p:nvPr/>
          </p:nvSpPr>
          <p:spPr bwMode="gray">
            <a:xfrm>
              <a:off x="4744716" y="2873514"/>
              <a:ext cx="594360" cy="594360"/>
            </a:xfrm>
            <a:prstGeom prst="ellipse">
              <a:avLst/>
            </a:prstGeom>
            <a:solidFill>
              <a:srgbClr val="F7955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Rounded Rectangle 220"/>
            <p:cNvSpPr/>
            <p:nvPr/>
          </p:nvSpPr>
          <p:spPr bwMode="gray">
            <a:xfrm>
              <a:off x="4870295" y="2945458"/>
              <a:ext cx="343203" cy="446899"/>
            </a:xfrm>
            <a:prstGeom prst="roundRect">
              <a:avLst>
                <a:gd name="adj" fmla="val 19119"/>
              </a:avLst>
            </a:prstGeom>
            <a:solidFill>
              <a:srgbClr val="FFFFFF"/>
            </a:solidFill>
            <a:ln w="571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ounded Rectangle 227"/>
            <p:cNvSpPr/>
            <p:nvPr/>
          </p:nvSpPr>
          <p:spPr bwMode="gray">
            <a:xfrm>
              <a:off x="4893611" y="2968686"/>
              <a:ext cx="296572" cy="400444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F7955B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grpSp>
          <p:nvGrpSpPr>
            <p:cNvPr id="229" name="Group 228"/>
            <p:cNvGrpSpPr/>
            <p:nvPr/>
          </p:nvGrpSpPr>
          <p:grpSpPr>
            <a:xfrm rot="2904728">
              <a:off x="4915745" y="3003785"/>
              <a:ext cx="119787" cy="121247"/>
              <a:chOff x="32486289" y="8230122"/>
              <a:chExt cx="8326772" cy="8428268"/>
            </a:xfrm>
          </p:grpSpPr>
          <p:sp>
            <p:nvSpPr>
              <p:cNvPr id="237" name="Pie 236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20520000"/>
                  <a:gd name="adj2" fmla="val 324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sp>
            <p:nvSpPr>
              <p:cNvPr id="238" name="Pie 237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3240000"/>
                  <a:gd name="adj2" fmla="val 756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sp>
            <p:nvSpPr>
              <p:cNvPr id="239" name="Pie 238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7560000"/>
                  <a:gd name="adj2" fmla="val 1188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grpSp>
            <p:nvGrpSpPr>
              <p:cNvPr id="240" name="Group 239"/>
              <p:cNvGrpSpPr/>
              <p:nvPr/>
            </p:nvGrpSpPr>
            <p:grpSpPr>
              <a:xfrm>
                <a:off x="32486289" y="8230122"/>
                <a:ext cx="8326772" cy="8428268"/>
                <a:chOff x="32486289" y="8230122"/>
                <a:chExt cx="8326772" cy="8428268"/>
              </a:xfrm>
            </p:grpSpPr>
            <p:sp>
              <p:nvSpPr>
                <p:cNvPr id="241" name="Pie 240"/>
                <p:cNvSpPr/>
                <p:nvPr/>
              </p:nvSpPr>
              <p:spPr>
                <a:xfrm>
                  <a:off x="33132100" y="8230122"/>
                  <a:ext cx="7680961" cy="7680952"/>
                </a:xfrm>
                <a:prstGeom prst="pie">
                  <a:avLst>
                    <a:gd name="adj1" fmla="val 16200000"/>
                    <a:gd name="adj2" fmla="val 20520000"/>
                  </a:avLst>
                </a:prstGeom>
                <a:solidFill>
                  <a:srgbClr val="F7955B">
                    <a:hueOff val="0"/>
                    <a:satOff val="0"/>
                    <a:lumOff val="0"/>
                    <a:alphaOff val="0"/>
                  </a:srgbClr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sp>
            <p:sp>
              <p:nvSpPr>
                <p:cNvPr id="259" name="Pie 258"/>
                <p:cNvSpPr/>
                <p:nvPr/>
              </p:nvSpPr>
              <p:spPr>
                <a:xfrm>
                  <a:off x="32486289" y="8977435"/>
                  <a:ext cx="7680961" cy="7680955"/>
                </a:xfrm>
                <a:prstGeom prst="pie">
                  <a:avLst>
                    <a:gd name="adj1" fmla="val 11880000"/>
                    <a:gd name="adj2" fmla="val 16200000"/>
                  </a:avLst>
                </a:prstGeom>
                <a:solidFill>
                  <a:srgbClr val="F7955B">
                    <a:hueOff val="0"/>
                    <a:satOff val="0"/>
                    <a:lumOff val="0"/>
                    <a:alphaOff val="0"/>
                  </a:srgbClr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sp>
          </p:grpSp>
        </p:grpSp>
        <p:cxnSp>
          <p:nvCxnSpPr>
            <p:cNvPr id="230" name="Straight Connector 229"/>
            <p:cNvCxnSpPr/>
            <p:nvPr/>
          </p:nvCxnSpPr>
          <p:spPr>
            <a:xfrm>
              <a:off x="5069638" y="3016178"/>
              <a:ext cx="0" cy="133267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>
            <a:xfrm>
              <a:off x="5109779" y="3063161"/>
              <a:ext cx="0" cy="86284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>
            <a:xfrm>
              <a:off x="5149920" y="3038434"/>
              <a:ext cx="0" cy="111012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>
            <a:xfrm flipH="1">
              <a:off x="4918456" y="3207893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>
            <a:xfrm flipH="1">
              <a:off x="4918456" y="3239544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>
            <a:xfrm flipH="1">
              <a:off x="4918456" y="3271196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sp>
          <p:nvSpPr>
            <p:cNvPr id="236" name="Oval 235"/>
            <p:cNvSpPr/>
            <p:nvPr/>
          </p:nvSpPr>
          <p:spPr bwMode="gray">
            <a:xfrm>
              <a:off x="5109779" y="3289696"/>
              <a:ext cx="74175" cy="74175"/>
            </a:xfrm>
            <a:prstGeom prst="ellipse">
              <a:avLst/>
            </a:prstGeom>
            <a:solidFill>
              <a:srgbClr val="F7955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✔</a:t>
              </a: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2432602" y="2134810"/>
            <a:ext cx="365760" cy="365760"/>
            <a:chOff x="6380798" y="1945798"/>
            <a:chExt cx="594360" cy="594360"/>
          </a:xfrm>
        </p:grpSpPr>
        <p:sp>
          <p:nvSpPr>
            <p:cNvPr id="261" name="Oval 260"/>
            <p:cNvSpPr/>
            <p:nvPr/>
          </p:nvSpPr>
          <p:spPr bwMode="gray">
            <a:xfrm>
              <a:off x="6380798" y="1945798"/>
              <a:ext cx="594360" cy="594360"/>
            </a:xfrm>
            <a:prstGeom prst="ellipse">
              <a:avLst/>
            </a:prstGeom>
            <a:solidFill>
              <a:srgbClr val="59852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Oval 290"/>
            <p:cNvSpPr/>
            <p:nvPr/>
          </p:nvSpPr>
          <p:spPr bwMode="gray">
            <a:xfrm>
              <a:off x="6606378" y="2028673"/>
              <a:ext cx="317070" cy="317443"/>
            </a:xfrm>
            <a:prstGeom prst="ellipse">
              <a:avLst/>
            </a:prstGeom>
            <a:solidFill>
              <a:srgbClr val="FFFFFF"/>
            </a:solidFill>
            <a:ln w="3175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  <p:grpSp>
          <p:nvGrpSpPr>
            <p:cNvPr id="292" name="Group 291"/>
            <p:cNvGrpSpPr/>
            <p:nvPr/>
          </p:nvGrpSpPr>
          <p:grpSpPr>
            <a:xfrm>
              <a:off x="6621900" y="2044850"/>
              <a:ext cx="284767" cy="285102"/>
              <a:chOff x="19869483" y="9287813"/>
              <a:chExt cx="226478" cy="226750"/>
            </a:xfrm>
          </p:grpSpPr>
          <p:sp>
            <p:nvSpPr>
              <p:cNvPr id="294" name="Oval 293"/>
              <p:cNvSpPr/>
              <p:nvPr/>
            </p:nvSpPr>
            <p:spPr bwMode="gray">
              <a:xfrm>
                <a:off x="19869483" y="9287813"/>
                <a:ext cx="226478" cy="22675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598527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endParaRPr>
              </a:p>
            </p:txBody>
          </p:sp>
          <p:cxnSp>
            <p:nvCxnSpPr>
              <p:cNvPr id="295" name="Straight Connector 294"/>
              <p:cNvCxnSpPr/>
              <p:nvPr/>
            </p:nvCxnSpPr>
            <p:spPr>
              <a:xfrm>
                <a:off x="19982723" y="9320870"/>
                <a:ext cx="0" cy="90793"/>
              </a:xfrm>
              <a:prstGeom prst="line">
                <a:avLst/>
              </a:prstGeom>
              <a:noFill/>
              <a:ln w="12700" cap="flat" cmpd="sng" algn="ctr">
                <a:solidFill>
                  <a:srgbClr val="598527"/>
                </a:solidFill>
                <a:prstDash val="solid"/>
              </a:ln>
              <a:effectLst/>
            </p:spPr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19977173" y="9412990"/>
                <a:ext cx="7276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598527"/>
                </a:solidFill>
                <a:prstDash val="solid"/>
              </a:ln>
              <a:effectLst/>
            </p:spPr>
          </p:cxnSp>
          <p:sp>
            <p:nvSpPr>
              <p:cNvPr id="297" name="Oval 296"/>
              <p:cNvSpPr/>
              <p:nvPr/>
            </p:nvSpPr>
            <p:spPr bwMode="gray">
              <a:xfrm>
                <a:off x="19976758" y="9299924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 bwMode="gray">
              <a:xfrm>
                <a:off x="20070978" y="9405238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 bwMode="gray">
              <a:xfrm>
                <a:off x="20063251" y="9355851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 bwMode="gray">
              <a:xfrm>
                <a:off x="20055647" y="9449225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 bwMode="gray">
              <a:xfrm>
                <a:off x="19982176" y="9490695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 bwMode="gray">
              <a:xfrm>
                <a:off x="20024310" y="9477489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 bwMode="gray">
              <a:xfrm>
                <a:off x="20026461" y="9317681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 bwMode="gray">
              <a:xfrm>
                <a:off x="19921487" y="9318203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 bwMode="gray">
              <a:xfrm>
                <a:off x="19892361" y="9354756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93" name="Oval 292"/>
            <p:cNvSpPr/>
            <p:nvPr/>
          </p:nvSpPr>
          <p:spPr bwMode="gray">
            <a:xfrm>
              <a:off x="6432508" y="2137375"/>
              <a:ext cx="319532" cy="319908"/>
            </a:xfrm>
            <a:prstGeom prst="ellipse">
              <a:avLst/>
            </a:prstGeom>
            <a:solidFill>
              <a:srgbClr val="598527"/>
            </a:solidFill>
            <a:ln w="63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$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2449798" y="3406444"/>
            <a:ext cx="365760" cy="365760"/>
            <a:chOff x="6380798" y="1945798"/>
            <a:chExt cx="594360" cy="594360"/>
          </a:xfrm>
        </p:grpSpPr>
        <p:sp>
          <p:nvSpPr>
            <p:cNvPr id="307" name="Oval 306"/>
            <p:cNvSpPr/>
            <p:nvPr/>
          </p:nvSpPr>
          <p:spPr bwMode="gray">
            <a:xfrm>
              <a:off x="6380798" y="1945798"/>
              <a:ext cx="594360" cy="594360"/>
            </a:xfrm>
            <a:prstGeom prst="ellipse">
              <a:avLst/>
            </a:prstGeom>
            <a:solidFill>
              <a:srgbClr val="59852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Oval 307"/>
            <p:cNvSpPr/>
            <p:nvPr/>
          </p:nvSpPr>
          <p:spPr bwMode="gray">
            <a:xfrm>
              <a:off x="6606378" y="2028673"/>
              <a:ext cx="317070" cy="317443"/>
            </a:xfrm>
            <a:prstGeom prst="ellipse">
              <a:avLst/>
            </a:prstGeom>
            <a:solidFill>
              <a:srgbClr val="FFFFFF"/>
            </a:solidFill>
            <a:ln w="3175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  <p:grpSp>
          <p:nvGrpSpPr>
            <p:cNvPr id="309" name="Group 308"/>
            <p:cNvGrpSpPr/>
            <p:nvPr/>
          </p:nvGrpSpPr>
          <p:grpSpPr>
            <a:xfrm>
              <a:off x="6621900" y="2044850"/>
              <a:ext cx="284767" cy="285102"/>
              <a:chOff x="19869483" y="9287813"/>
              <a:chExt cx="226478" cy="226750"/>
            </a:xfrm>
          </p:grpSpPr>
          <p:sp>
            <p:nvSpPr>
              <p:cNvPr id="311" name="Oval 310"/>
              <p:cNvSpPr/>
              <p:nvPr/>
            </p:nvSpPr>
            <p:spPr bwMode="gray">
              <a:xfrm>
                <a:off x="19869483" y="9287813"/>
                <a:ext cx="226478" cy="22675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598527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endParaRPr>
              </a:p>
            </p:txBody>
          </p:sp>
          <p:cxnSp>
            <p:nvCxnSpPr>
              <p:cNvPr id="312" name="Straight Connector 311"/>
              <p:cNvCxnSpPr/>
              <p:nvPr/>
            </p:nvCxnSpPr>
            <p:spPr>
              <a:xfrm>
                <a:off x="19982723" y="9320870"/>
                <a:ext cx="0" cy="90793"/>
              </a:xfrm>
              <a:prstGeom prst="line">
                <a:avLst/>
              </a:prstGeom>
              <a:noFill/>
              <a:ln w="12700" cap="flat" cmpd="sng" algn="ctr">
                <a:solidFill>
                  <a:srgbClr val="598527"/>
                </a:solidFill>
                <a:prstDash val="solid"/>
              </a:ln>
              <a:effectLst/>
            </p:spPr>
          </p:cxnSp>
          <p:cxnSp>
            <p:nvCxnSpPr>
              <p:cNvPr id="313" name="Straight Connector 312"/>
              <p:cNvCxnSpPr/>
              <p:nvPr/>
            </p:nvCxnSpPr>
            <p:spPr>
              <a:xfrm>
                <a:off x="19977173" y="9412990"/>
                <a:ext cx="7276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598527"/>
                </a:solidFill>
                <a:prstDash val="solid"/>
              </a:ln>
              <a:effectLst/>
            </p:spPr>
          </p:cxnSp>
          <p:sp>
            <p:nvSpPr>
              <p:cNvPr id="314" name="Oval 313"/>
              <p:cNvSpPr/>
              <p:nvPr/>
            </p:nvSpPr>
            <p:spPr bwMode="gray">
              <a:xfrm>
                <a:off x="19976758" y="9299924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Oval 314"/>
              <p:cNvSpPr/>
              <p:nvPr/>
            </p:nvSpPr>
            <p:spPr bwMode="gray">
              <a:xfrm>
                <a:off x="20070978" y="9405238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 bwMode="gray">
              <a:xfrm>
                <a:off x="20063251" y="9355851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 bwMode="gray">
              <a:xfrm>
                <a:off x="20055647" y="9449225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Oval 317"/>
              <p:cNvSpPr/>
              <p:nvPr/>
            </p:nvSpPr>
            <p:spPr bwMode="gray">
              <a:xfrm>
                <a:off x="19982176" y="9490695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Oval 318"/>
              <p:cNvSpPr/>
              <p:nvPr/>
            </p:nvSpPr>
            <p:spPr bwMode="gray">
              <a:xfrm>
                <a:off x="20024310" y="9477489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 bwMode="gray">
              <a:xfrm>
                <a:off x="20026461" y="9317681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Oval 320"/>
              <p:cNvSpPr/>
              <p:nvPr/>
            </p:nvSpPr>
            <p:spPr bwMode="gray">
              <a:xfrm>
                <a:off x="19921487" y="9318203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Oval 321"/>
              <p:cNvSpPr/>
              <p:nvPr/>
            </p:nvSpPr>
            <p:spPr bwMode="gray">
              <a:xfrm>
                <a:off x="19892361" y="9354756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0" name="Oval 309"/>
            <p:cNvSpPr/>
            <p:nvPr/>
          </p:nvSpPr>
          <p:spPr bwMode="gray">
            <a:xfrm>
              <a:off x="6432508" y="2137375"/>
              <a:ext cx="319532" cy="319908"/>
            </a:xfrm>
            <a:prstGeom prst="ellipse">
              <a:avLst/>
            </a:prstGeom>
            <a:solidFill>
              <a:srgbClr val="598527"/>
            </a:solidFill>
            <a:ln w="63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$</a:t>
              </a: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4568562" y="3746187"/>
            <a:ext cx="365760" cy="365760"/>
            <a:chOff x="6380798" y="1945798"/>
            <a:chExt cx="594360" cy="594360"/>
          </a:xfrm>
        </p:grpSpPr>
        <p:sp>
          <p:nvSpPr>
            <p:cNvPr id="324" name="Oval 323"/>
            <p:cNvSpPr/>
            <p:nvPr/>
          </p:nvSpPr>
          <p:spPr bwMode="gray">
            <a:xfrm>
              <a:off x="6380798" y="1945798"/>
              <a:ext cx="594360" cy="594360"/>
            </a:xfrm>
            <a:prstGeom prst="ellipse">
              <a:avLst/>
            </a:prstGeom>
            <a:solidFill>
              <a:srgbClr val="598527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Oval 324"/>
            <p:cNvSpPr/>
            <p:nvPr/>
          </p:nvSpPr>
          <p:spPr bwMode="gray">
            <a:xfrm>
              <a:off x="6606378" y="2028673"/>
              <a:ext cx="317070" cy="317443"/>
            </a:xfrm>
            <a:prstGeom prst="ellipse">
              <a:avLst/>
            </a:prstGeom>
            <a:solidFill>
              <a:srgbClr val="FFFFFF"/>
            </a:solidFill>
            <a:ln w="3175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  <p:grpSp>
          <p:nvGrpSpPr>
            <p:cNvPr id="326" name="Group 325"/>
            <p:cNvGrpSpPr/>
            <p:nvPr/>
          </p:nvGrpSpPr>
          <p:grpSpPr>
            <a:xfrm>
              <a:off x="6621900" y="2044850"/>
              <a:ext cx="284767" cy="285102"/>
              <a:chOff x="19869483" y="9287813"/>
              <a:chExt cx="226478" cy="226750"/>
            </a:xfrm>
          </p:grpSpPr>
          <p:sp>
            <p:nvSpPr>
              <p:cNvPr id="328" name="Oval 327"/>
              <p:cNvSpPr/>
              <p:nvPr/>
            </p:nvSpPr>
            <p:spPr bwMode="gray">
              <a:xfrm>
                <a:off x="19869483" y="9287813"/>
                <a:ext cx="226478" cy="22675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598527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endParaRPr>
              </a:p>
            </p:txBody>
          </p:sp>
          <p:cxnSp>
            <p:nvCxnSpPr>
              <p:cNvPr id="329" name="Straight Connector 328"/>
              <p:cNvCxnSpPr/>
              <p:nvPr/>
            </p:nvCxnSpPr>
            <p:spPr>
              <a:xfrm>
                <a:off x="19982723" y="9320870"/>
                <a:ext cx="0" cy="90793"/>
              </a:xfrm>
              <a:prstGeom prst="line">
                <a:avLst/>
              </a:prstGeom>
              <a:noFill/>
              <a:ln w="12700" cap="flat" cmpd="sng" algn="ctr">
                <a:solidFill>
                  <a:srgbClr val="598527"/>
                </a:solidFill>
                <a:prstDash val="solid"/>
              </a:ln>
              <a:effectLst/>
            </p:spPr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19977173" y="9412990"/>
                <a:ext cx="7276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598527"/>
                </a:solidFill>
                <a:prstDash val="solid"/>
              </a:ln>
              <a:effectLst/>
            </p:spPr>
          </p:cxnSp>
          <p:sp>
            <p:nvSpPr>
              <p:cNvPr id="331" name="Oval 330"/>
              <p:cNvSpPr/>
              <p:nvPr/>
            </p:nvSpPr>
            <p:spPr bwMode="gray">
              <a:xfrm>
                <a:off x="19976758" y="9299924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Oval 331"/>
              <p:cNvSpPr/>
              <p:nvPr/>
            </p:nvSpPr>
            <p:spPr bwMode="gray">
              <a:xfrm>
                <a:off x="20070978" y="9405238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Oval 332"/>
              <p:cNvSpPr/>
              <p:nvPr/>
            </p:nvSpPr>
            <p:spPr bwMode="gray">
              <a:xfrm>
                <a:off x="20063251" y="9355851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Oval 333"/>
              <p:cNvSpPr/>
              <p:nvPr/>
            </p:nvSpPr>
            <p:spPr bwMode="gray">
              <a:xfrm>
                <a:off x="20055647" y="9449225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 bwMode="gray">
              <a:xfrm>
                <a:off x="19982176" y="9490695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 bwMode="gray">
              <a:xfrm>
                <a:off x="20024310" y="9477489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 bwMode="gray">
              <a:xfrm>
                <a:off x="20026461" y="9317681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 bwMode="gray">
              <a:xfrm>
                <a:off x="19921487" y="9318203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 bwMode="gray">
              <a:xfrm>
                <a:off x="19892361" y="9354756"/>
                <a:ext cx="10712" cy="10725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27" name="Oval 326"/>
            <p:cNvSpPr/>
            <p:nvPr/>
          </p:nvSpPr>
          <p:spPr bwMode="gray">
            <a:xfrm>
              <a:off x="6432508" y="2137375"/>
              <a:ext cx="319532" cy="319908"/>
            </a:xfrm>
            <a:prstGeom prst="ellipse">
              <a:avLst/>
            </a:prstGeom>
            <a:solidFill>
              <a:srgbClr val="598527"/>
            </a:solidFill>
            <a:ln w="635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$</a:t>
              </a: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6662208" y="2127631"/>
            <a:ext cx="365760" cy="365760"/>
            <a:chOff x="4744716" y="2873514"/>
            <a:chExt cx="594360" cy="594360"/>
          </a:xfrm>
        </p:grpSpPr>
        <p:sp>
          <p:nvSpPr>
            <p:cNvPr id="341" name="Oval 340"/>
            <p:cNvSpPr/>
            <p:nvPr/>
          </p:nvSpPr>
          <p:spPr bwMode="gray">
            <a:xfrm>
              <a:off x="4744716" y="2873514"/>
              <a:ext cx="594360" cy="594360"/>
            </a:xfrm>
            <a:prstGeom prst="ellipse">
              <a:avLst/>
            </a:prstGeom>
            <a:solidFill>
              <a:srgbClr val="F7955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Rounded Rectangle 341"/>
            <p:cNvSpPr/>
            <p:nvPr/>
          </p:nvSpPr>
          <p:spPr bwMode="gray">
            <a:xfrm>
              <a:off x="4870295" y="2945458"/>
              <a:ext cx="343203" cy="446899"/>
            </a:xfrm>
            <a:prstGeom prst="roundRect">
              <a:avLst>
                <a:gd name="adj" fmla="val 19119"/>
              </a:avLst>
            </a:prstGeom>
            <a:solidFill>
              <a:srgbClr val="FFFFFF"/>
            </a:solidFill>
            <a:ln w="571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Rounded Rectangle 342"/>
            <p:cNvSpPr/>
            <p:nvPr/>
          </p:nvSpPr>
          <p:spPr bwMode="gray">
            <a:xfrm>
              <a:off x="4893611" y="2968686"/>
              <a:ext cx="296572" cy="400444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F7955B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grpSp>
          <p:nvGrpSpPr>
            <p:cNvPr id="344" name="Group 343"/>
            <p:cNvGrpSpPr/>
            <p:nvPr/>
          </p:nvGrpSpPr>
          <p:grpSpPr>
            <a:xfrm rot="2904728">
              <a:off x="4915745" y="3003785"/>
              <a:ext cx="119787" cy="121247"/>
              <a:chOff x="32486289" y="8230122"/>
              <a:chExt cx="8326772" cy="8428268"/>
            </a:xfrm>
          </p:grpSpPr>
          <p:sp>
            <p:nvSpPr>
              <p:cNvPr id="352" name="Pie 351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20520000"/>
                  <a:gd name="adj2" fmla="val 324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sp>
            <p:nvSpPr>
              <p:cNvPr id="353" name="Pie 352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3240000"/>
                  <a:gd name="adj2" fmla="val 756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sp>
            <p:nvSpPr>
              <p:cNvPr id="354" name="Pie 353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7560000"/>
                  <a:gd name="adj2" fmla="val 1188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grpSp>
            <p:nvGrpSpPr>
              <p:cNvPr id="355" name="Group 354"/>
              <p:cNvGrpSpPr/>
              <p:nvPr/>
            </p:nvGrpSpPr>
            <p:grpSpPr>
              <a:xfrm>
                <a:off x="32486289" y="8230122"/>
                <a:ext cx="8326772" cy="8428268"/>
                <a:chOff x="32486289" y="8230122"/>
                <a:chExt cx="8326772" cy="8428268"/>
              </a:xfrm>
            </p:grpSpPr>
            <p:sp>
              <p:nvSpPr>
                <p:cNvPr id="356" name="Pie 355"/>
                <p:cNvSpPr/>
                <p:nvPr/>
              </p:nvSpPr>
              <p:spPr>
                <a:xfrm>
                  <a:off x="33132100" y="8230122"/>
                  <a:ext cx="7680961" cy="7680952"/>
                </a:xfrm>
                <a:prstGeom prst="pie">
                  <a:avLst>
                    <a:gd name="adj1" fmla="val 16200000"/>
                    <a:gd name="adj2" fmla="val 20520000"/>
                  </a:avLst>
                </a:prstGeom>
                <a:solidFill>
                  <a:srgbClr val="F7955B">
                    <a:hueOff val="0"/>
                    <a:satOff val="0"/>
                    <a:lumOff val="0"/>
                    <a:alphaOff val="0"/>
                  </a:srgbClr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sp>
            <p:sp>
              <p:nvSpPr>
                <p:cNvPr id="357" name="Pie 356"/>
                <p:cNvSpPr/>
                <p:nvPr/>
              </p:nvSpPr>
              <p:spPr>
                <a:xfrm>
                  <a:off x="32486289" y="8977435"/>
                  <a:ext cx="7680961" cy="7680955"/>
                </a:xfrm>
                <a:prstGeom prst="pie">
                  <a:avLst>
                    <a:gd name="adj1" fmla="val 11880000"/>
                    <a:gd name="adj2" fmla="val 16200000"/>
                  </a:avLst>
                </a:prstGeom>
                <a:solidFill>
                  <a:srgbClr val="F7955B">
                    <a:hueOff val="0"/>
                    <a:satOff val="0"/>
                    <a:lumOff val="0"/>
                    <a:alphaOff val="0"/>
                  </a:srgbClr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sp>
          </p:grpSp>
        </p:grpSp>
        <p:cxnSp>
          <p:nvCxnSpPr>
            <p:cNvPr id="345" name="Straight Connector 344"/>
            <p:cNvCxnSpPr/>
            <p:nvPr/>
          </p:nvCxnSpPr>
          <p:spPr>
            <a:xfrm>
              <a:off x="5069638" y="3016178"/>
              <a:ext cx="0" cy="133267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346" name="Straight Connector 345"/>
            <p:cNvCxnSpPr/>
            <p:nvPr/>
          </p:nvCxnSpPr>
          <p:spPr>
            <a:xfrm>
              <a:off x="5109779" y="3063161"/>
              <a:ext cx="0" cy="86284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347" name="Straight Connector 346"/>
            <p:cNvCxnSpPr/>
            <p:nvPr/>
          </p:nvCxnSpPr>
          <p:spPr>
            <a:xfrm>
              <a:off x="5149920" y="3038434"/>
              <a:ext cx="0" cy="111012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348" name="Straight Connector 347"/>
            <p:cNvCxnSpPr/>
            <p:nvPr/>
          </p:nvCxnSpPr>
          <p:spPr>
            <a:xfrm flipH="1">
              <a:off x="4918456" y="3207893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349" name="Straight Connector 348"/>
            <p:cNvCxnSpPr/>
            <p:nvPr/>
          </p:nvCxnSpPr>
          <p:spPr>
            <a:xfrm flipH="1">
              <a:off x="4918456" y="3239544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350" name="Straight Connector 349"/>
            <p:cNvCxnSpPr/>
            <p:nvPr/>
          </p:nvCxnSpPr>
          <p:spPr>
            <a:xfrm flipH="1">
              <a:off x="4918456" y="3271196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sp>
          <p:nvSpPr>
            <p:cNvPr id="351" name="Oval 350"/>
            <p:cNvSpPr/>
            <p:nvPr/>
          </p:nvSpPr>
          <p:spPr bwMode="gray">
            <a:xfrm>
              <a:off x="5109779" y="3289696"/>
              <a:ext cx="74175" cy="74175"/>
            </a:xfrm>
            <a:prstGeom prst="ellipse">
              <a:avLst/>
            </a:prstGeom>
            <a:solidFill>
              <a:srgbClr val="F7955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✔</a:t>
              </a: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6647989" y="3427069"/>
            <a:ext cx="365760" cy="365760"/>
            <a:chOff x="4744716" y="2873514"/>
            <a:chExt cx="594360" cy="594360"/>
          </a:xfrm>
        </p:grpSpPr>
        <p:sp>
          <p:nvSpPr>
            <p:cNvPr id="359" name="Oval 358"/>
            <p:cNvSpPr/>
            <p:nvPr/>
          </p:nvSpPr>
          <p:spPr bwMode="gray">
            <a:xfrm>
              <a:off x="4744716" y="2873514"/>
              <a:ext cx="594360" cy="594360"/>
            </a:xfrm>
            <a:prstGeom prst="ellipse">
              <a:avLst/>
            </a:prstGeom>
            <a:solidFill>
              <a:srgbClr val="F7955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Rounded Rectangle 359"/>
            <p:cNvSpPr/>
            <p:nvPr/>
          </p:nvSpPr>
          <p:spPr bwMode="gray">
            <a:xfrm>
              <a:off x="4870295" y="2945458"/>
              <a:ext cx="343203" cy="446899"/>
            </a:xfrm>
            <a:prstGeom prst="roundRect">
              <a:avLst>
                <a:gd name="adj" fmla="val 19119"/>
              </a:avLst>
            </a:prstGeom>
            <a:solidFill>
              <a:srgbClr val="FFFFFF"/>
            </a:solidFill>
            <a:ln w="571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Rounded Rectangle 360"/>
            <p:cNvSpPr/>
            <p:nvPr/>
          </p:nvSpPr>
          <p:spPr bwMode="gray">
            <a:xfrm>
              <a:off x="4893611" y="2968686"/>
              <a:ext cx="296572" cy="400444"/>
            </a:xfrm>
            <a:prstGeom prst="roundRect">
              <a:avLst/>
            </a:prstGeom>
            <a:solidFill>
              <a:srgbClr val="FFFFFF"/>
            </a:solidFill>
            <a:ln w="12700" algn="ctr">
              <a:solidFill>
                <a:srgbClr val="F7955B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grpSp>
          <p:nvGrpSpPr>
            <p:cNvPr id="362" name="Group 361"/>
            <p:cNvGrpSpPr/>
            <p:nvPr/>
          </p:nvGrpSpPr>
          <p:grpSpPr>
            <a:xfrm rot="2904728">
              <a:off x="4915745" y="3003785"/>
              <a:ext cx="119787" cy="121247"/>
              <a:chOff x="32486289" y="8230122"/>
              <a:chExt cx="8326772" cy="8428268"/>
            </a:xfrm>
          </p:grpSpPr>
          <p:sp>
            <p:nvSpPr>
              <p:cNvPr id="370" name="Pie 369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20520000"/>
                  <a:gd name="adj2" fmla="val 324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sp>
            <p:nvSpPr>
              <p:cNvPr id="371" name="Pie 370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3240000"/>
                  <a:gd name="adj2" fmla="val 756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sp>
            <p:nvSpPr>
              <p:cNvPr id="372" name="Pie 371"/>
              <p:cNvSpPr/>
              <p:nvPr/>
            </p:nvSpPr>
            <p:spPr>
              <a:xfrm>
                <a:off x="32486289" y="8977435"/>
                <a:ext cx="7680961" cy="7680955"/>
              </a:xfrm>
              <a:prstGeom prst="pie">
                <a:avLst>
                  <a:gd name="adj1" fmla="val 7560000"/>
                  <a:gd name="adj2" fmla="val 11880000"/>
                </a:avLst>
              </a:prstGeom>
              <a:solidFill>
                <a:srgbClr val="F7955B">
                  <a:hueOff val="0"/>
                  <a:satOff val="0"/>
                  <a:lumOff val="0"/>
                  <a:alphaOff val="0"/>
                </a:srgbClr>
              </a:solidFill>
              <a:ln w="6350" cap="flat" cmpd="sng" algn="ctr">
                <a:solidFill>
                  <a:srgbClr val="FFFFFF"/>
                </a:solidFill>
                <a:prstDash val="solid"/>
              </a:ln>
              <a:effectLst/>
            </p:spPr>
          </p:sp>
          <p:grpSp>
            <p:nvGrpSpPr>
              <p:cNvPr id="373" name="Group 372"/>
              <p:cNvGrpSpPr/>
              <p:nvPr/>
            </p:nvGrpSpPr>
            <p:grpSpPr>
              <a:xfrm>
                <a:off x="32486289" y="8230122"/>
                <a:ext cx="8326772" cy="8428268"/>
                <a:chOff x="32486289" y="8230122"/>
                <a:chExt cx="8326772" cy="8428268"/>
              </a:xfrm>
            </p:grpSpPr>
            <p:sp>
              <p:nvSpPr>
                <p:cNvPr id="374" name="Pie 373"/>
                <p:cNvSpPr/>
                <p:nvPr/>
              </p:nvSpPr>
              <p:spPr>
                <a:xfrm>
                  <a:off x="33132100" y="8230122"/>
                  <a:ext cx="7680961" cy="7680952"/>
                </a:xfrm>
                <a:prstGeom prst="pie">
                  <a:avLst>
                    <a:gd name="adj1" fmla="val 16200000"/>
                    <a:gd name="adj2" fmla="val 20520000"/>
                  </a:avLst>
                </a:prstGeom>
                <a:solidFill>
                  <a:srgbClr val="F7955B">
                    <a:hueOff val="0"/>
                    <a:satOff val="0"/>
                    <a:lumOff val="0"/>
                    <a:alphaOff val="0"/>
                  </a:srgbClr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sp>
            <p:sp>
              <p:nvSpPr>
                <p:cNvPr id="375" name="Pie 374"/>
                <p:cNvSpPr/>
                <p:nvPr/>
              </p:nvSpPr>
              <p:spPr>
                <a:xfrm>
                  <a:off x="32486289" y="8977435"/>
                  <a:ext cx="7680961" cy="7680955"/>
                </a:xfrm>
                <a:prstGeom prst="pie">
                  <a:avLst>
                    <a:gd name="adj1" fmla="val 11880000"/>
                    <a:gd name="adj2" fmla="val 16200000"/>
                  </a:avLst>
                </a:prstGeom>
                <a:solidFill>
                  <a:srgbClr val="F7955B">
                    <a:hueOff val="0"/>
                    <a:satOff val="0"/>
                    <a:lumOff val="0"/>
                    <a:alphaOff val="0"/>
                  </a:srgbClr>
                </a:solidFill>
                <a:ln w="635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sp>
          </p:grpSp>
        </p:grpSp>
        <p:cxnSp>
          <p:nvCxnSpPr>
            <p:cNvPr id="363" name="Straight Connector 362"/>
            <p:cNvCxnSpPr/>
            <p:nvPr/>
          </p:nvCxnSpPr>
          <p:spPr>
            <a:xfrm>
              <a:off x="5069638" y="3016178"/>
              <a:ext cx="0" cy="133267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364" name="Straight Connector 363"/>
            <p:cNvCxnSpPr/>
            <p:nvPr/>
          </p:nvCxnSpPr>
          <p:spPr>
            <a:xfrm>
              <a:off x="5109779" y="3063161"/>
              <a:ext cx="0" cy="86284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365" name="Straight Connector 364"/>
            <p:cNvCxnSpPr/>
            <p:nvPr/>
          </p:nvCxnSpPr>
          <p:spPr>
            <a:xfrm>
              <a:off x="5149920" y="3038434"/>
              <a:ext cx="0" cy="111012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366" name="Straight Connector 365"/>
            <p:cNvCxnSpPr/>
            <p:nvPr/>
          </p:nvCxnSpPr>
          <p:spPr>
            <a:xfrm flipH="1">
              <a:off x="4918456" y="3207893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367" name="Straight Connector 366"/>
            <p:cNvCxnSpPr/>
            <p:nvPr/>
          </p:nvCxnSpPr>
          <p:spPr>
            <a:xfrm flipH="1">
              <a:off x="4918456" y="3239544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cxnSp>
          <p:nvCxnSpPr>
            <p:cNvPr id="368" name="Straight Connector 367"/>
            <p:cNvCxnSpPr/>
            <p:nvPr/>
          </p:nvCxnSpPr>
          <p:spPr>
            <a:xfrm flipH="1">
              <a:off x="4918456" y="3271196"/>
              <a:ext cx="246880" cy="0"/>
            </a:xfrm>
            <a:prstGeom prst="line">
              <a:avLst/>
            </a:prstGeom>
            <a:noFill/>
            <a:ln w="12700" cap="flat" cmpd="sng" algn="ctr">
              <a:solidFill>
                <a:srgbClr val="F7955B"/>
              </a:solidFill>
              <a:prstDash val="solid"/>
            </a:ln>
            <a:effectLst/>
          </p:spPr>
        </p:cxnSp>
        <p:sp>
          <p:nvSpPr>
            <p:cNvPr id="369" name="Oval 368"/>
            <p:cNvSpPr/>
            <p:nvPr/>
          </p:nvSpPr>
          <p:spPr bwMode="gray">
            <a:xfrm>
              <a:off x="5109779" y="3289696"/>
              <a:ext cx="74175" cy="74175"/>
            </a:xfrm>
            <a:prstGeom prst="ellipse">
              <a:avLst/>
            </a:prstGeom>
            <a:solidFill>
              <a:srgbClr val="F7955B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rPr>
                <a:t>✔</a:t>
              </a:r>
              <a:endParaRPr kumimoji="0" lang="en-US" sz="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anose="020B0503030403020204" pitchFamily="34" charset="0"/>
              </a:endParaRPr>
            </a:p>
          </p:txBody>
        </p:sp>
      </p:grpSp>
      <p:sp>
        <p:nvSpPr>
          <p:cNvPr id="406" name="Rectangle 405"/>
          <p:cNvSpPr/>
          <p:nvPr/>
        </p:nvSpPr>
        <p:spPr>
          <a:xfrm>
            <a:off x="474341" y="5295729"/>
            <a:ext cx="8182428" cy="74097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dirty="0" smtClean="0"/>
              <a:t>Legend</a:t>
            </a:r>
            <a:endParaRPr lang="en-US" sz="1100" dirty="0"/>
          </a:p>
        </p:txBody>
      </p:sp>
      <p:grpSp>
        <p:nvGrpSpPr>
          <p:cNvPr id="407" name="Group 406"/>
          <p:cNvGrpSpPr/>
          <p:nvPr/>
        </p:nvGrpSpPr>
        <p:grpSpPr>
          <a:xfrm>
            <a:off x="558428" y="5533619"/>
            <a:ext cx="2377727" cy="246221"/>
            <a:chOff x="558428" y="5533619"/>
            <a:chExt cx="2377727" cy="246221"/>
          </a:xfrm>
        </p:grpSpPr>
        <p:grpSp>
          <p:nvGrpSpPr>
            <p:cNvPr id="408" name="Group 407"/>
            <p:cNvGrpSpPr/>
            <p:nvPr/>
          </p:nvGrpSpPr>
          <p:grpSpPr>
            <a:xfrm>
              <a:off x="558428" y="5569137"/>
              <a:ext cx="182880" cy="182880"/>
              <a:chOff x="4744716" y="1747272"/>
              <a:chExt cx="594360" cy="594360"/>
            </a:xfrm>
          </p:grpSpPr>
          <p:sp>
            <p:nvSpPr>
              <p:cNvPr id="410" name="Oval 409"/>
              <p:cNvSpPr/>
              <p:nvPr/>
            </p:nvSpPr>
            <p:spPr bwMode="gray">
              <a:xfrm>
                <a:off x="4744716" y="1747272"/>
                <a:ext cx="594360" cy="594360"/>
              </a:xfrm>
              <a:prstGeom prst="ellipse">
                <a:avLst/>
              </a:prstGeom>
              <a:solidFill>
                <a:srgbClr val="C6262E"/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411" name="Freeform 410"/>
              <p:cNvSpPr>
                <a:spLocks noEditPoints="1"/>
              </p:cNvSpPr>
              <p:nvPr/>
            </p:nvSpPr>
            <p:spPr bwMode="auto">
              <a:xfrm>
                <a:off x="4827524" y="1908389"/>
                <a:ext cx="412887" cy="275257"/>
              </a:xfrm>
              <a:custGeom>
                <a:avLst/>
                <a:gdLst>
                  <a:gd name="T0" fmla="*/ 174 w 181"/>
                  <a:gd name="T1" fmla="*/ 69 h 126"/>
                  <a:gd name="T2" fmla="*/ 136 w 181"/>
                  <a:gd name="T3" fmla="*/ 21 h 126"/>
                  <a:gd name="T4" fmla="*/ 136 w 181"/>
                  <a:gd name="T5" fmla="*/ 18 h 126"/>
                  <a:gd name="T6" fmla="*/ 115 w 181"/>
                  <a:gd name="T7" fmla="*/ 0 h 126"/>
                  <a:gd name="T8" fmla="*/ 94 w 181"/>
                  <a:gd name="T9" fmla="*/ 18 h 126"/>
                  <a:gd name="T10" fmla="*/ 88 w 181"/>
                  <a:gd name="T11" fmla="*/ 18 h 126"/>
                  <a:gd name="T12" fmla="*/ 67 w 181"/>
                  <a:gd name="T13" fmla="*/ 0 h 126"/>
                  <a:gd name="T14" fmla="*/ 47 w 181"/>
                  <a:gd name="T15" fmla="*/ 18 h 126"/>
                  <a:gd name="T16" fmla="*/ 47 w 181"/>
                  <a:gd name="T17" fmla="*/ 21 h 126"/>
                  <a:gd name="T18" fmla="*/ 6 w 181"/>
                  <a:gd name="T19" fmla="*/ 71 h 126"/>
                  <a:gd name="T20" fmla="*/ 0 w 181"/>
                  <a:gd name="T21" fmla="*/ 90 h 126"/>
                  <a:gd name="T22" fmla="*/ 36 w 181"/>
                  <a:gd name="T23" fmla="*/ 126 h 126"/>
                  <a:gd name="T24" fmla="*/ 73 w 181"/>
                  <a:gd name="T25" fmla="*/ 90 h 126"/>
                  <a:gd name="T26" fmla="*/ 72 w 181"/>
                  <a:gd name="T27" fmla="*/ 83 h 126"/>
                  <a:gd name="T28" fmla="*/ 91 w 181"/>
                  <a:gd name="T29" fmla="*/ 94 h 126"/>
                  <a:gd name="T30" fmla="*/ 109 w 181"/>
                  <a:gd name="T31" fmla="*/ 85 h 126"/>
                  <a:gd name="T32" fmla="*/ 108 w 181"/>
                  <a:gd name="T33" fmla="*/ 90 h 126"/>
                  <a:gd name="T34" fmla="*/ 144 w 181"/>
                  <a:gd name="T35" fmla="*/ 126 h 126"/>
                  <a:gd name="T36" fmla="*/ 181 w 181"/>
                  <a:gd name="T37" fmla="*/ 90 h 126"/>
                  <a:gd name="T38" fmla="*/ 174 w 181"/>
                  <a:gd name="T39" fmla="*/ 69 h 126"/>
                  <a:gd name="T40" fmla="*/ 144 w 181"/>
                  <a:gd name="T41" fmla="*/ 123 h 126"/>
                  <a:gd name="T42" fmla="*/ 112 w 181"/>
                  <a:gd name="T43" fmla="*/ 90 h 126"/>
                  <a:gd name="T44" fmla="*/ 115 w 181"/>
                  <a:gd name="T45" fmla="*/ 76 h 126"/>
                  <a:gd name="T46" fmla="*/ 144 w 181"/>
                  <a:gd name="T47" fmla="*/ 57 h 126"/>
                  <a:gd name="T48" fmla="*/ 173 w 181"/>
                  <a:gd name="T49" fmla="*/ 74 h 126"/>
                  <a:gd name="T50" fmla="*/ 177 w 181"/>
                  <a:gd name="T51" fmla="*/ 90 h 126"/>
                  <a:gd name="T52" fmla="*/ 144 w 181"/>
                  <a:gd name="T53" fmla="*/ 123 h 126"/>
                  <a:gd name="T54" fmla="*/ 103 w 181"/>
                  <a:gd name="T55" fmla="*/ 77 h 126"/>
                  <a:gd name="T56" fmla="*/ 91 w 181"/>
                  <a:gd name="T57" fmla="*/ 86 h 126"/>
                  <a:gd name="T58" fmla="*/ 79 w 181"/>
                  <a:gd name="T59" fmla="*/ 78 h 126"/>
                  <a:gd name="T60" fmla="*/ 78 w 181"/>
                  <a:gd name="T61" fmla="*/ 72 h 126"/>
                  <a:gd name="T62" fmla="*/ 91 w 181"/>
                  <a:gd name="T63" fmla="*/ 59 h 126"/>
                  <a:gd name="T64" fmla="*/ 104 w 181"/>
                  <a:gd name="T65" fmla="*/ 72 h 126"/>
                  <a:gd name="T66" fmla="*/ 103 w 181"/>
                  <a:gd name="T67" fmla="*/ 77 h 126"/>
                  <a:gd name="T68" fmla="*/ 36 w 181"/>
                  <a:gd name="T69" fmla="*/ 123 h 126"/>
                  <a:gd name="T70" fmla="*/ 4 w 181"/>
                  <a:gd name="T71" fmla="*/ 90 h 126"/>
                  <a:gd name="T72" fmla="*/ 5 w 181"/>
                  <a:gd name="T73" fmla="*/ 81 h 126"/>
                  <a:gd name="T74" fmla="*/ 36 w 181"/>
                  <a:gd name="T75" fmla="*/ 57 h 126"/>
                  <a:gd name="T76" fmla="*/ 67 w 181"/>
                  <a:gd name="T77" fmla="*/ 78 h 126"/>
                  <a:gd name="T78" fmla="*/ 69 w 181"/>
                  <a:gd name="T79" fmla="*/ 90 h 126"/>
                  <a:gd name="T80" fmla="*/ 36 w 181"/>
                  <a:gd name="T81" fmla="*/ 1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1" h="126">
                    <a:moveTo>
                      <a:pt x="174" y="69"/>
                    </a:moveTo>
                    <a:cubicBezTo>
                      <a:pt x="163" y="48"/>
                      <a:pt x="144" y="29"/>
                      <a:pt x="136" y="21"/>
                    </a:cubicBezTo>
                    <a:cubicBezTo>
                      <a:pt x="136" y="20"/>
                      <a:pt x="136" y="19"/>
                      <a:pt x="136" y="18"/>
                    </a:cubicBezTo>
                    <a:cubicBezTo>
                      <a:pt x="136" y="8"/>
                      <a:pt x="127" y="0"/>
                      <a:pt x="115" y="0"/>
                    </a:cubicBezTo>
                    <a:cubicBezTo>
                      <a:pt x="104" y="0"/>
                      <a:pt x="94" y="8"/>
                      <a:pt x="94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8"/>
                      <a:pt x="79" y="0"/>
                      <a:pt x="67" y="0"/>
                    </a:cubicBezTo>
                    <a:cubicBezTo>
                      <a:pt x="56" y="0"/>
                      <a:pt x="47" y="8"/>
                      <a:pt x="47" y="18"/>
                    </a:cubicBezTo>
                    <a:cubicBezTo>
                      <a:pt x="47" y="19"/>
                      <a:pt x="47" y="20"/>
                      <a:pt x="47" y="21"/>
                    </a:cubicBezTo>
                    <a:cubicBezTo>
                      <a:pt x="21" y="44"/>
                      <a:pt x="10" y="61"/>
                      <a:pt x="6" y="71"/>
                    </a:cubicBezTo>
                    <a:cubicBezTo>
                      <a:pt x="2" y="77"/>
                      <a:pt x="0" y="83"/>
                      <a:pt x="0" y="90"/>
                    </a:cubicBezTo>
                    <a:cubicBezTo>
                      <a:pt x="0" y="110"/>
                      <a:pt x="17" y="126"/>
                      <a:pt x="36" y="126"/>
                    </a:cubicBezTo>
                    <a:cubicBezTo>
                      <a:pt x="56" y="126"/>
                      <a:pt x="73" y="110"/>
                      <a:pt x="73" y="90"/>
                    </a:cubicBezTo>
                    <a:cubicBezTo>
                      <a:pt x="73" y="87"/>
                      <a:pt x="72" y="85"/>
                      <a:pt x="72" y="83"/>
                    </a:cubicBezTo>
                    <a:cubicBezTo>
                      <a:pt x="76" y="89"/>
                      <a:pt x="83" y="94"/>
                      <a:pt x="91" y="94"/>
                    </a:cubicBezTo>
                    <a:cubicBezTo>
                      <a:pt x="98" y="94"/>
                      <a:pt x="105" y="90"/>
                      <a:pt x="109" y="85"/>
                    </a:cubicBezTo>
                    <a:cubicBezTo>
                      <a:pt x="108" y="86"/>
                      <a:pt x="108" y="88"/>
                      <a:pt x="108" y="90"/>
                    </a:cubicBezTo>
                    <a:cubicBezTo>
                      <a:pt x="108" y="110"/>
                      <a:pt x="125" y="126"/>
                      <a:pt x="144" y="126"/>
                    </a:cubicBezTo>
                    <a:cubicBezTo>
                      <a:pt x="164" y="126"/>
                      <a:pt x="181" y="110"/>
                      <a:pt x="181" y="90"/>
                    </a:cubicBezTo>
                    <a:cubicBezTo>
                      <a:pt x="181" y="82"/>
                      <a:pt x="178" y="75"/>
                      <a:pt x="174" y="69"/>
                    </a:cubicBezTo>
                    <a:close/>
                    <a:moveTo>
                      <a:pt x="144" y="123"/>
                    </a:moveTo>
                    <a:cubicBezTo>
                      <a:pt x="126" y="123"/>
                      <a:pt x="112" y="108"/>
                      <a:pt x="112" y="90"/>
                    </a:cubicBezTo>
                    <a:cubicBezTo>
                      <a:pt x="112" y="85"/>
                      <a:pt x="113" y="80"/>
                      <a:pt x="115" y="76"/>
                    </a:cubicBezTo>
                    <a:cubicBezTo>
                      <a:pt x="120" y="65"/>
                      <a:pt x="131" y="57"/>
                      <a:pt x="144" y="57"/>
                    </a:cubicBezTo>
                    <a:cubicBezTo>
                      <a:pt x="157" y="57"/>
                      <a:pt x="167" y="64"/>
                      <a:pt x="173" y="74"/>
                    </a:cubicBezTo>
                    <a:cubicBezTo>
                      <a:pt x="176" y="79"/>
                      <a:pt x="177" y="84"/>
                      <a:pt x="177" y="90"/>
                    </a:cubicBezTo>
                    <a:cubicBezTo>
                      <a:pt x="177" y="108"/>
                      <a:pt x="163" y="123"/>
                      <a:pt x="144" y="123"/>
                    </a:cubicBezTo>
                    <a:close/>
                    <a:moveTo>
                      <a:pt x="103" y="77"/>
                    </a:moveTo>
                    <a:cubicBezTo>
                      <a:pt x="102" y="82"/>
                      <a:pt x="97" y="86"/>
                      <a:pt x="91" y="86"/>
                    </a:cubicBezTo>
                    <a:cubicBezTo>
                      <a:pt x="86" y="86"/>
                      <a:pt x="81" y="82"/>
                      <a:pt x="79" y="78"/>
                    </a:cubicBezTo>
                    <a:cubicBezTo>
                      <a:pt x="78" y="76"/>
                      <a:pt x="78" y="74"/>
                      <a:pt x="78" y="72"/>
                    </a:cubicBezTo>
                    <a:cubicBezTo>
                      <a:pt x="78" y="65"/>
                      <a:pt x="84" y="59"/>
                      <a:pt x="91" y="59"/>
                    </a:cubicBezTo>
                    <a:cubicBezTo>
                      <a:pt x="98" y="59"/>
                      <a:pt x="104" y="65"/>
                      <a:pt x="104" y="72"/>
                    </a:cubicBezTo>
                    <a:cubicBezTo>
                      <a:pt x="104" y="74"/>
                      <a:pt x="104" y="75"/>
                      <a:pt x="103" y="77"/>
                    </a:cubicBezTo>
                    <a:close/>
                    <a:moveTo>
                      <a:pt x="36" y="123"/>
                    </a:moveTo>
                    <a:cubicBezTo>
                      <a:pt x="18" y="123"/>
                      <a:pt x="4" y="108"/>
                      <a:pt x="4" y="90"/>
                    </a:cubicBezTo>
                    <a:cubicBezTo>
                      <a:pt x="4" y="87"/>
                      <a:pt x="4" y="84"/>
                      <a:pt x="5" y="81"/>
                    </a:cubicBezTo>
                    <a:cubicBezTo>
                      <a:pt x="9" y="67"/>
                      <a:pt x="22" y="57"/>
                      <a:pt x="36" y="57"/>
                    </a:cubicBezTo>
                    <a:cubicBezTo>
                      <a:pt x="50" y="57"/>
                      <a:pt x="62" y="66"/>
                      <a:pt x="67" y="78"/>
                    </a:cubicBezTo>
                    <a:cubicBezTo>
                      <a:pt x="69" y="82"/>
                      <a:pt x="69" y="86"/>
                      <a:pt x="69" y="90"/>
                    </a:cubicBezTo>
                    <a:cubicBezTo>
                      <a:pt x="69" y="108"/>
                      <a:pt x="55" y="123"/>
                      <a:pt x="36" y="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noFill/>
              </a:ln>
              <a:extLst/>
            </p:spPr>
            <p:txBody>
              <a:bodyPr vert="horz" wrap="square" lIns="85725" tIns="42863" rIns="85725" bIns="4286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25" kern="0" dirty="0">
                  <a:solidFill>
                    <a:srgbClr val="003F72"/>
                  </a:solidFill>
                </a:endParaRPr>
              </a:p>
            </p:txBody>
          </p:sp>
        </p:grpSp>
        <p:sp>
          <p:nvSpPr>
            <p:cNvPr id="409" name="Rectangle 408"/>
            <p:cNvSpPr/>
            <p:nvPr/>
          </p:nvSpPr>
          <p:spPr>
            <a:xfrm>
              <a:off x="723690" y="5533619"/>
              <a:ext cx="221246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  <a:defRPr/>
              </a:pPr>
              <a:r>
                <a:rPr lang="en-US" sz="1000" dirty="0">
                  <a:cs typeface="Calibri" panose="020F0502020204030204" pitchFamily="34" charset="0"/>
                </a:rPr>
                <a:t>Expanded Oversight and Transparency </a:t>
              </a:r>
            </a:p>
          </p:txBody>
        </p:sp>
      </p:grpSp>
      <p:grpSp>
        <p:nvGrpSpPr>
          <p:cNvPr id="412" name="Group 411"/>
          <p:cNvGrpSpPr/>
          <p:nvPr/>
        </p:nvGrpSpPr>
        <p:grpSpPr>
          <a:xfrm>
            <a:off x="564572" y="5755125"/>
            <a:ext cx="3124995" cy="246221"/>
            <a:chOff x="518403" y="1237780"/>
            <a:chExt cx="3124995" cy="246221"/>
          </a:xfrm>
        </p:grpSpPr>
        <p:grpSp>
          <p:nvGrpSpPr>
            <p:cNvPr id="413" name="Group 412"/>
            <p:cNvGrpSpPr/>
            <p:nvPr/>
          </p:nvGrpSpPr>
          <p:grpSpPr>
            <a:xfrm>
              <a:off x="518403" y="1273298"/>
              <a:ext cx="182880" cy="182880"/>
              <a:chOff x="4216715" y="3938439"/>
              <a:chExt cx="914400" cy="914400"/>
            </a:xfrm>
          </p:grpSpPr>
          <p:sp>
            <p:nvSpPr>
              <p:cNvPr id="415" name="Oval 414"/>
              <p:cNvSpPr/>
              <p:nvPr/>
            </p:nvSpPr>
            <p:spPr bwMode="gray">
              <a:xfrm>
                <a:off x="4216715" y="3938439"/>
                <a:ext cx="914400" cy="914400"/>
              </a:xfrm>
              <a:prstGeom prst="ellipse">
                <a:avLst/>
              </a:prstGeom>
              <a:solidFill>
                <a:srgbClr val="003F7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416" name="8-Point Star 18"/>
              <p:cNvSpPr/>
              <p:nvPr/>
            </p:nvSpPr>
            <p:spPr>
              <a:xfrm rot="20024235" flipH="1">
                <a:off x="4338605" y="4060329"/>
                <a:ext cx="670619" cy="670619"/>
              </a:xfrm>
              <a:custGeom>
                <a:avLst/>
                <a:gdLst/>
                <a:ahLst/>
                <a:cxnLst/>
                <a:rect l="l" t="t" r="r" b="b"/>
                <a:pathLst>
                  <a:path w="3040380" h="3040380">
                    <a:moveTo>
                      <a:pt x="1520190" y="971550"/>
                    </a:moveTo>
                    <a:cubicBezTo>
                      <a:pt x="1217184" y="971550"/>
                      <a:pt x="971550" y="1217184"/>
                      <a:pt x="971550" y="1520190"/>
                    </a:cubicBezTo>
                    <a:cubicBezTo>
                      <a:pt x="971550" y="1823196"/>
                      <a:pt x="1217184" y="2068830"/>
                      <a:pt x="1520190" y="2068830"/>
                    </a:cubicBezTo>
                    <a:cubicBezTo>
                      <a:pt x="1823196" y="2068830"/>
                      <a:pt x="2068830" y="1823196"/>
                      <a:pt x="2068830" y="1520190"/>
                    </a:cubicBezTo>
                    <a:cubicBezTo>
                      <a:pt x="2068830" y="1217184"/>
                      <a:pt x="1823196" y="971550"/>
                      <a:pt x="1520190" y="971550"/>
                    </a:cubicBezTo>
                    <a:close/>
                    <a:moveTo>
                      <a:pt x="1520190" y="0"/>
                    </a:moveTo>
                    <a:cubicBezTo>
                      <a:pt x="1586792" y="0"/>
                      <a:pt x="1652393" y="4283"/>
                      <a:pt x="1716539" y="14094"/>
                    </a:cubicBezTo>
                    <a:lnTo>
                      <a:pt x="1824743" y="350145"/>
                    </a:lnTo>
                    <a:cubicBezTo>
                      <a:pt x="1933334" y="374378"/>
                      <a:pt x="2037036" y="417195"/>
                      <a:pt x="2131002" y="478094"/>
                    </a:cubicBezTo>
                    <a:lnTo>
                      <a:pt x="2446152" y="316463"/>
                    </a:lnTo>
                    <a:cubicBezTo>
                      <a:pt x="2551357" y="395501"/>
                      <a:pt x="2644879" y="489023"/>
                      <a:pt x="2723917" y="594229"/>
                    </a:cubicBezTo>
                    <a:lnTo>
                      <a:pt x="2564636" y="904796"/>
                    </a:lnTo>
                    <a:cubicBezTo>
                      <a:pt x="2569646" y="911341"/>
                      <a:pt x="2573744" y="918462"/>
                      <a:pt x="2577779" y="925640"/>
                    </a:cubicBezTo>
                    <a:cubicBezTo>
                      <a:pt x="2630072" y="1018660"/>
                      <a:pt x="2668781" y="1115626"/>
                      <a:pt x="2689512" y="1215405"/>
                    </a:cubicBezTo>
                    <a:lnTo>
                      <a:pt x="3026287" y="1323842"/>
                    </a:lnTo>
                    <a:cubicBezTo>
                      <a:pt x="3036097" y="1387988"/>
                      <a:pt x="3040380" y="1453589"/>
                      <a:pt x="3040380" y="1520190"/>
                    </a:cubicBezTo>
                    <a:cubicBezTo>
                      <a:pt x="3040380" y="1586792"/>
                      <a:pt x="3036097" y="1652393"/>
                      <a:pt x="3026287" y="1716539"/>
                    </a:cubicBezTo>
                    <a:lnTo>
                      <a:pt x="2690239" y="1824742"/>
                    </a:lnTo>
                    <a:cubicBezTo>
                      <a:pt x="2666005" y="1933335"/>
                      <a:pt x="2623188" y="2037037"/>
                      <a:pt x="2562287" y="2131005"/>
                    </a:cubicBezTo>
                    <a:lnTo>
                      <a:pt x="2723917" y="2446152"/>
                    </a:lnTo>
                    <a:cubicBezTo>
                      <a:pt x="2644879" y="2551357"/>
                      <a:pt x="2551357" y="2644879"/>
                      <a:pt x="2446151" y="2723917"/>
                    </a:cubicBezTo>
                    <a:lnTo>
                      <a:pt x="2135585" y="2564637"/>
                    </a:lnTo>
                    <a:cubicBezTo>
                      <a:pt x="2129042" y="2569647"/>
                      <a:pt x="2121921" y="2573744"/>
                      <a:pt x="2114744" y="2577779"/>
                    </a:cubicBezTo>
                    <a:cubicBezTo>
                      <a:pt x="2021723" y="2630072"/>
                      <a:pt x="1924755" y="2668781"/>
                      <a:pt x="1824976" y="2689511"/>
                    </a:cubicBezTo>
                    <a:lnTo>
                      <a:pt x="1716539" y="3026287"/>
                    </a:lnTo>
                    <a:cubicBezTo>
                      <a:pt x="1652393" y="3036097"/>
                      <a:pt x="1586792" y="3040380"/>
                      <a:pt x="1520190" y="3040380"/>
                    </a:cubicBezTo>
                    <a:cubicBezTo>
                      <a:pt x="1453589" y="3040380"/>
                      <a:pt x="1387987" y="3036097"/>
                      <a:pt x="1323841" y="3026287"/>
                    </a:cubicBezTo>
                    <a:lnTo>
                      <a:pt x="1215638" y="2690237"/>
                    </a:lnTo>
                    <a:cubicBezTo>
                      <a:pt x="1107045" y="2666005"/>
                      <a:pt x="1003344" y="2623186"/>
                      <a:pt x="909378" y="2562286"/>
                    </a:cubicBezTo>
                    <a:lnTo>
                      <a:pt x="594229" y="2723917"/>
                    </a:lnTo>
                    <a:cubicBezTo>
                      <a:pt x="489023" y="2644879"/>
                      <a:pt x="395501" y="2551357"/>
                      <a:pt x="316463" y="2446152"/>
                    </a:cubicBezTo>
                    <a:lnTo>
                      <a:pt x="475745" y="2135582"/>
                    </a:lnTo>
                    <a:cubicBezTo>
                      <a:pt x="470736" y="2129039"/>
                      <a:pt x="466639" y="2121919"/>
                      <a:pt x="462604" y="2114742"/>
                    </a:cubicBezTo>
                    <a:cubicBezTo>
                      <a:pt x="410311" y="2021723"/>
                      <a:pt x="371603" y="1924756"/>
                      <a:pt x="350872" y="1824977"/>
                    </a:cubicBezTo>
                    <a:lnTo>
                      <a:pt x="14094" y="1716539"/>
                    </a:lnTo>
                    <a:cubicBezTo>
                      <a:pt x="4283" y="1652393"/>
                      <a:pt x="0" y="1586792"/>
                      <a:pt x="0" y="1520190"/>
                    </a:cubicBezTo>
                    <a:cubicBezTo>
                      <a:pt x="0" y="1453589"/>
                      <a:pt x="4283" y="1387988"/>
                      <a:pt x="14093" y="1323841"/>
                    </a:cubicBezTo>
                    <a:lnTo>
                      <a:pt x="350147" y="1215637"/>
                    </a:lnTo>
                    <a:cubicBezTo>
                      <a:pt x="374379" y="1107046"/>
                      <a:pt x="417197" y="1003347"/>
                      <a:pt x="478096" y="909381"/>
                    </a:cubicBezTo>
                    <a:lnTo>
                      <a:pt x="316464" y="594228"/>
                    </a:lnTo>
                    <a:cubicBezTo>
                      <a:pt x="395501" y="489023"/>
                      <a:pt x="489023" y="395501"/>
                      <a:pt x="594229" y="316463"/>
                    </a:cubicBezTo>
                    <a:lnTo>
                      <a:pt x="904800" y="475746"/>
                    </a:lnTo>
                    <a:cubicBezTo>
                      <a:pt x="911343" y="470736"/>
                      <a:pt x="918463" y="466639"/>
                      <a:pt x="925641" y="462604"/>
                    </a:cubicBezTo>
                    <a:cubicBezTo>
                      <a:pt x="1018661" y="410311"/>
                      <a:pt x="1115626" y="371603"/>
                      <a:pt x="1215403" y="350873"/>
                    </a:cubicBezTo>
                    <a:lnTo>
                      <a:pt x="1323841" y="14093"/>
                    </a:lnTo>
                    <a:cubicBezTo>
                      <a:pt x="1387988" y="4283"/>
                      <a:pt x="1453589" y="0"/>
                      <a:pt x="15201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795" cap="flat" cmpd="sng" algn="ctr">
                <a:solidFill>
                  <a:srgbClr val="003F72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srgbClr val="0083BE"/>
                  </a:solidFill>
                </a:endParaRPr>
              </a:p>
            </p:txBody>
          </p:sp>
        </p:grpSp>
        <p:sp>
          <p:nvSpPr>
            <p:cNvPr id="414" name="Rectangle 413"/>
            <p:cNvSpPr/>
            <p:nvPr/>
          </p:nvSpPr>
          <p:spPr>
            <a:xfrm>
              <a:off x="677521" y="1237780"/>
              <a:ext cx="296587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  <a:defRPr/>
              </a:pPr>
              <a:r>
                <a:rPr lang="en-US" sz="1000" dirty="0">
                  <a:cs typeface="Calibri" panose="020F0502020204030204" pitchFamily="34" charset="0"/>
                </a:rPr>
                <a:t>Modernized Business Processes and System Usability </a:t>
              </a:r>
            </a:p>
          </p:txBody>
        </p:sp>
      </p:grpSp>
      <p:grpSp>
        <p:nvGrpSpPr>
          <p:cNvPr id="417" name="Group 416"/>
          <p:cNvGrpSpPr/>
          <p:nvPr/>
        </p:nvGrpSpPr>
        <p:grpSpPr>
          <a:xfrm>
            <a:off x="3051996" y="5533619"/>
            <a:ext cx="1901635" cy="246221"/>
            <a:chOff x="558428" y="5533619"/>
            <a:chExt cx="1901635" cy="246221"/>
          </a:xfrm>
        </p:grpSpPr>
        <p:grpSp>
          <p:nvGrpSpPr>
            <p:cNvPr id="418" name="Group 417"/>
            <p:cNvGrpSpPr/>
            <p:nvPr/>
          </p:nvGrpSpPr>
          <p:grpSpPr>
            <a:xfrm>
              <a:off x="558428" y="5569137"/>
              <a:ext cx="182880" cy="182880"/>
              <a:chOff x="4744716" y="1747272"/>
              <a:chExt cx="594360" cy="594360"/>
            </a:xfrm>
          </p:grpSpPr>
          <p:sp>
            <p:nvSpPr>
              <p:cNvPr id="420" name="Oval 419"/>
              <p:cNvSpPr/>
              <p:nvPr/>
            </p:nvSpPr>
            <p:spPr bwMode="gray">
              <a:xfrm>
                <a:off x="4744716" y="1747272"/>
                <a:ext cx="594360" cy="594360"/>
              </a:xfrm>
              <a:prstGeom prst="ellipse">
                <a:avLst/>
              </a:prstGeom>
              <a:solidFill>
                <a:srgbClr val="C6262E"/>
              </a:solidFill>
              <a:ln w="1905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sp>
            <p:nvSpPr>
              <p:cNvPr id="421" name="Freeform 420"/>
              <p:cNvSpPr>
                <a:spLocks noEditPoints="1"/>
              </p:cNvSpPr>
              <p:nvPr/>
            </p:nvSpPr>
            <p:spPr bwMode="auto">
              <a:xfrm>
                <a:off x="4827524" y="1908389"/>
                <a:ext cx="412887" cy="275257"/>
              </a:xfrm>
              <a:custGeom>
                <a:avLst/>
                <a:gdLst>
                  <a:gd name="T0" fmla="*/ 174 w 181"/>
                  <a:gd name="T1" fmla="*/ 69 h 126"/>
                  <a:gd name="T2" fmla="*/ 136 w 181"/>
                  <a:gd name="T3" fmla="*/ 21 h 126"/>
                  <a:gd name="T4" fmla="*/ 136 w 181"/>
                  <a:gd name="T5" fmla="*/ 18 h 126"/>
                  <a:gd name="T6" fmla="*/ 115 w 181"/>
                  <a:gd name="T7" fmla="*/ 0 h 126"/>
                  <a:gd name="T8" fmla="*/ 94 w 181"/>
                  <a:gd name="T9" fmla="*/ 18 h 126"/>
                  <a:gd name="T10" fmla="*/ 88 w 181"/>
                  <a:gd name="T11" fmla="*/ 18 h 126"/>
                  <a:gd name="T12" fmla="*/ 67 w 181"/>
                  <a:gd name="T13" fmla="*/ 0 h 126"/>
                  <a:gd name="T14" fmla="*/ 47 w 181"/>
                  <a:gd name="T15" fmla="*/ 18 h 126"/>
                  <a:gd name="T16" fmla="*/ 47 w 181"/>
                  <a:gd name="T17" fmla="*/ 21 h 126"/>
                  <a:gd name="T18" fmla="*/ 6 w 181"/>
                  <a:gd name="T19" fmla="*/ 71 h 126"/>
                  <a:gd name="T20" fmla="*/ 0 w 181"/>
                  <a:gd name="T21" fmla="*/ 90 h 126"/>
                  <a:gd name="T22" fmla="*/ 36 w 181"/>
                  <a:gd name="T23" fmla="*/ 126 h 126"/>
                  <a:gd name="T24" fmla="*/ 73 w 181"/>
                  <a:gd name="T25" fmla="*/ 90 h 126"/>
                  <a:gd name="T26" fmla="*/ 72 w 181"/>
                  <a:gd name="T27" fmla="*/ 83 h 126"/>
                  <a:gd name="T28" fmla="*/ 91 w 181"/>
                  <a:gd name="T29" fmla="*/ 94 h 126"/>
                  <a:gd name="T30" fmla="*/ 109 w 181"/>
                  <a:gd name="T31" fmla="*/ 85 h 126"/>
                  <a:gd name="T32" fmla="*/ 108 w 181"/>
                  <a:gd name="T33" fmla="*/ 90 h 126"/>
                  <a:gd name="T34" fmla="*/ 144 w 181"/>
                  <a:gd name="T35" fmla="*/ 126 h 126"/>
                  <a:gd name="T36" fmla="*/ 181 w 181"/>
                  <a:gd name="T37" fmla="*/ 90 h 126"/>
                  <a:gd name="T38" fmla="*/ 174 w 181"/>
                  <a:gd name="T39" fmla="*/ 69 h 126"/>
                  <a:gd name="T40" fmla="*/ 144 w 181"/>
                  <a:gd name="T41" fmla="*/ 123 h 126"/>
                  <a:gd name="T42" fmla="*/ 112 w 181"/>
                  <a:gd name="T43" fmla="*/ 90 h 126"/>
                  <a:gd name="T44" fmla="*/ 115 w 181"/>
                  <a:gd name="T45" fmla="*/ 76 h 126"/>
                  <a:gd name="T46" fmla="*/ 144 w 181"/>
                  <a:gd name="T47" fmla="*/ 57 h 126"/>
                  <a:gd name="T48" fmla="*/ 173 w 181"/>
                  <a:gd name="T49" fmla="*/ 74 h 126"/>
                  <a:gd name="T50" fmla="*/ 177 w 181"/>
                  <a:gd name="T51" fmla="*/ 90 h 126"/>
                  <a:gd name="T52" fmla="*/ 144 w 181"/>
                  <a:gd name="T53" fmla="*/ 123 h 126"/>
                  <a:gd name="T54" fmla="*/ 103 w 181"/>
                  <a:gd name="T55" fmla="*/ 77 h 126"/>
                  <a:gd name="T56" fmla="*/ 91 w 181"/>
                  <a:gd name="T57" fmla="*/ 86 h 126"/>
                  <a:gd name="T58" fmla="*/ 79 w 181"/>
                  <a:gd name="T59" fmla="*/ 78 h 126"/>
                  <a:gd name="T60" fmla="*/ 78 w 181"/>
                  <a:gd name="T61" fmla="*/ 72 h 126"/>
                  <a:gd name="T62" fmla="*/ 91 w 181"/>
                  <a:gd name="T63" fmla="*/ 59 h 126"/>
                  <a:gd name="T64" fmla="*/ 104 w 181"/>
                  <a:gd name="T65" fmla="*/ 72 h 126"/>
                  <a:gd name="T66" fmla="*/ 103 w 181"/>
                  <a:gd name="T67" fmla="*/ 77 h 126"/>
                  <a:gd name="T68" fmla="*/ 36 w 181"/>
                  <a:gd name="T69" fmla="*/ 123 h 126"/>
                  <a:gd name="T70" fmla="*/ 4 w 181"/>
                  <a:gd name="T71" fmla="*/ 90 h 126"/>
                  <a:gd name="T72" fmla="*/ 5 w 181"/>
                  <a:gd name="T73" fmla="*/ 81 h 126"/>
                  <a:gd name="T74" fmla="*/ 36 w 181"/>
                  <a:gd name="T75" fmla="*/ 57 h 126"/>
                  <a:gd name="T76" fmla="*/ 67 w 181"/>
                  <a:gd name="T77" fmla="*/ 78 h 126"/>
                  <a:gd name="T78" fmla="*/ 69 w 181"/>
                  <a:gd name="T79" fmla="*/ 90 h 126"/>
                  <a:gd name="T80" fmla="*/ 36 w 181"/>
                  <a:gd name="T81" fmla="*/ 1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1" h="126">
                    <a:moveTo>
                      <a:pt x="174" y="69"/>
                    </a:moveTo>
                    <a:cubicBezTo>
                      <a:pt x="163" y="48"/>
                      <a:pt x="144" y="29"/>
                      <a:pt x="136" y="21"/>
                    </a:cubicBezTo>
                    <a:cubicBezTo>
                      <a:pt x="136" y="20"/>
                      <a:pt x="136" y="19"/>
                      <a:pt x="136" y="18"/>
                    </a:cubicBezTo>
                    <a:cubicBezTo>
                      <a:pt x="136" y="8"/>
                      <a:pt x="127" y="0"/>
                      <a:pt x="115" y="0"/>
                    </a:cubicBezTo>
                    <a:cubicBezTo>
                      <a:pt x="104" y="0"/>
                      <a:pt x="94" y="8"/>
                      <a:pt x="94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8"/>
                      <a:pt x="79" y="0"/>
                      <a:pt x="67" y="0"/>
                    </a:cubicBezTo>
                    <a:cubicBezTo>
                      <a:pt x="56" y="0"/>
                      <a:pt x="47" y="8"/>
                      <a:pt x="47" y="18"/>
                    </a:cubicBezTo>
                    <a:cubicBezTo>
                      <a:pt x="47" y="19"/>
                      <a:pt x="47" y="20"/>
                      <a:pt x="47" y="21"/>
                    </a:cubicBezTo>
                    <a:cubicBezTo>
                      <a:pt x="21" y="44"/>
                      <a:pt x="10" y="61"/>
                      <a:pt x="6" y="71"/>
                    </a:cubicBezTo>
                    <a:cubicBezTo>
                      <a:pt x="2" y="77"/>
                      <a:pt x="0" y="83"/>
                      <a:pt x="0" y="90"/>
                    </a:cubicBezTo>
                    <a:cubicBezTo>
                      <a:pt x="0" y="110"/>
                      <a:pt x="17" y="126"/>
                      <a:pt x="36" y="126"/>
                    </a:cubicBezTo>
                    <a:cubicBezTo>
                      <a:pt x="56" y="126"/>
                      <a:pt x="73" y="110"/>
                      <a:pt x="73" y="90"/>
                    </a:cubicBezTo>
                    <a:cubicBezTo>
                      <a:pt x="73" y="87"/>
                      <a:pt x="72" y="85"/>
                      <a:pt x="72" y="83"/>
                    </a:cubicBezTo>
                    <a:cubicBezTo>
                      <a:pt x="76" y="89"/>
                      <a:pt x="83" y="94"/>
                      <a:pt x="91" y="94"/>
                    </a:cubicBezTo>
                    <a:cubicBezTo>
                      <a:pt x="98" y="94"/>
                      <a:pt x="105" y="90"/>
                      <a:pt x="109" y="85"/>
                    </a:cubicBezTo>
                    <a:cubicBezTo>
                      <a:pt x="108" y="86"/>
                      <a:pt x="108" y="88"/>
                      <a:pt x="108" y="90"/>
                    </a:cubicBezTo>
                    <a:cubicBezTo>
                      <a:pt x="108" y="110"/>
                      <a:pt x="125" y="126"/>
                      <a:pt x="144" y="126"/>
                    </a:cubicBezTo>
                    <a:cubicBezTo>
                      <a:pt x="164" y="126"/>
                      <a:pt x="181" y="110"/>
                      <a:pt x="181" y="90"/>
                    </a:cubicBezTo>
                    <a:cubicBezTo>
                      <a:pt x="181" y="82"/>
                      <a:pt x="178" y="75"/>
                      <a:pt x="174" y="69"/>
                    </a:cubicBezTo>
                    <a:close/>
                    <a:moveTo>
                      <a:pt x="144" y="123"/>
                    </a:moveTo>
                    <a:cubicBezTo>
                      <a:pt x="126" y="123"/>
                      <a:pt x="112" y="108"/>
                      <a:pt x="112" y="90"/>
                    </a:cubicBezTo>
                    <a:cubicBezTo>
                      <a:pt x="112" y="85"/>
                      <a:pt x="113" y="80"/>
                      <a:pt x="115" y="76"/>
                    </a:cubicBezTo>
                    <a:cubicBezTo>
                      <a:pt x="120" y="65"/>
                      <a:pt x="131" y="57"/>
                      <a:pt x="144" y="57"/>
                    </a:cubicBezTo>
                    <a:cubicBezTo>
                      <a:pt x="157" y="57"/>
                      <a:pt x="167" y="64"/>
                      <a:pt x="173" y="74"/>
                    </a:cubicBezTo>
                    <a:cubicBezTo>
                      <a:pt x="176" y="79"/>
                      <a:pt x="177" y="84"/>
                      <a:pt x="177" y="90"/>
                    </a:cubicBezTo>
                    <a:cubicBezTo>
                      <a:pt x="177" y="108"/>
                      <a:pt x="163" y="123"/>
                      <a:pt x="144" y="123"/>
                    </a:cubicBezTo>
                    <a:close/>
                    <a:moveTo>
                      <a:pt x="103" y="77"/>
                    </a:moveTo>
                    <a:cubicBezTo>
                      <a:pt x="102" y="82"/>
                      <a:pt x="97" y="86"/>
                      <a:pt x="91" y="86"/>
                    </a:cubicBezTo>
                    <a:cubicBezTo>
                      <a:pt x="86" y="86"/>
                      <a:pt x="81" y="82"/>
                      <a:pt x="79" y="78"/>
                    </a:cubicBezTo>
                    <a:cubicBezTo>
                      <a:pt x="78" y="76"/>
                      <a:pt x="78" y="74"/>
                      <a:pt x="78" y="72"/>
                    </a:cubicBezTo>
                    <a:cubicBezTo>
                      <a:pt x="78" y="65"/>
                      <a:pt x="84" y="59"/>
                      <a:pt x="91" y="59"/>
                    </a:cubicBezTo>
                    <a:cubicBezTo>
                      <a:pt x="98" y="59"/>
                      <a:pt x="104" y="65"/>
                      <a:pt x="104" y="72"/>
                    </a:cubicBezTo>
                    <a:cubicBezTo>
                      <a:pt x="104" y="74"/>
                      <a:pt x="104" y="75"/>
                      <a:pt x="103" y="77"/>
                    </a:cubicBezTo>
                    <a:close/>
                    <a:moveTo>
                      <a:pt x="36" y="123"/>
                    </a:moveTo>
                    <a:cubicBezTo>
                      <a:pt x="18" y="123"/>
                      <a:pt x="4" y="108"/>
                      <a:pt x="4" y="90"/>
                    </a:cubicBezTo>
                    <a:cubicBezTo>
                      <a:pt x="4" y="87"/>
                      <a:pt x="4" y="84"/>
                      <a:pt x="5" y="81"/>
                    </a:cubicBezTo>
                    <a:cubicBezTo>
                      <a:pt x="9" y="67"/>
                      <a:pt x="22" y="57"/>
                      <a:pt x="36" y="57"/>
                    </a:cubicBezTo>
                    <a:cubicBezTo>
                      <a:pt x="50" y="57"/>
                      <a:pt x="62" y="66"/>
                      <a:pt x="67" y="78"/>
                    </a:cubicBezTo>
                    <a:cubicBezTo>
                      <a:pt x="69" y="82"/>
                      <a:pt x="69" y="86"/>
                      <a:pt x="69" y="90"/>
                    </a:cubicBezTo>
                    <a:cubicBezTo>
                      <a:pt x="69" y="108"/>
                      <a:pt x="55" y="123"/>
                      <a:pt x="36" y="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>
                <a:noFill/>
              </a:ln>
              <a:extLst/>
            </p:spPr>
            <p:txBody>
              <a:bodyPr vert="horz" wrap="square" lIns="85725" tIns="42863" rIns="85725" bIns="42863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2025" kern="0" dirty="0">
                  <a:solidFill>
                    <a:srgbClr val="003F72"/>
                  </a:solidFill>
                </a:endParaRPr>
              </a:p>
            </p:txBody>
          </p:sp>
        </p:grpSp>
        <p:sp>
          <p:nvSpPr>
            <p:cNvPr id="419" name="Rectangle 418"/>
            <p:cNvSpPr/>
            <p:nvPr/>
          </p:nvSpPr>
          <p:spPr>
            <a:xfrm>
              <a:off x="723690" y="5533619"/>
              <a:ext cx="173637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  <a:defRPr/>
              </a:pPr>
              <a:r>
                <a:rPr lang="en-US" sz="1000" dirty="0" smtClean="0">
                  <a:cs typeface="Calibri" panose="020F0502020204030204" pitchFamily="34" charset="0"/>
                </a:rPr>
                <a:t>Improved Veteran Experience</a:t>
              </a:r>
              <a:endParaRPr lang="en-US" sz="1000" dirty="0">
                <a:cs typeface="Calibri" panose="020F0502020204030204" pitchFamily="34" charset="0"/>
              </a:endParaRPr>
            </a:p>
          </p:txBody>
        </p:sp>
      </p:grpSp>
      <p:sp>
        <p:nvSpPr>
          <p:cNvPr id="422" name="Rectangle 421"/>
          <p:cNvSpPr/>
          <p:nvPr/>
        </p:nvSpPr>
        <p:spPr>
          <a:xfrm>
            <a:off x="5234734" y="5533619"/>
            <a:ext cx="34018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1000" dirty="0" smtClean="0">
                <a:cs typeface="Calibri" panose="020F0502020204030204" pitchFamily="34" charset="0"/>
              </a:rPr>
              <a:t>Enhanced Business Intelligence, Data Analytics, and Reporting</a:t>
            </a:r>
            <a:endParaRPr lang="en-US" sz="1000" dirty="0">
              <a:cs typeface="Calibri" panose="020F050202020403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6300200" y="5755125"/>
            <a:ext cx="19030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en-US" sz="1000" dirty="0" smtClean="0">
                <a:cs typeface="Calibri" panose="020F0502020204030204" pitchFamily="34" charset="0"/>
              </a:rPr>
              <a:t>Advanced Program Management</a:t>
            </a:r>
            <a:endParaRPr lang="en-US" sz="1000" dirty="0">
              <a:cs typeface="Calibri" panose="020F0502020204030204" pitchFamily="34" charset="0"/>
            </a:endParaRPr>
          </a:p>
        </p:txBody>
      </p:sp>
      <p:grpSp>
        <p:nvGrpSpPr>
          <p:cNvPr id="424" name="Group 423"/>
          <p:cNvGrpSpPr/>
          <p:nvPr/>
        </p:nvGrpSpPr>
        <p:grpSpPr>
          <a:xfrm>
            <a:off x="4179175" y="5755125"/>
            <a:ext cx="1472299" cy="246221"/>
            <a:chOff x="4179175" y="5755125"/>
            <a:chExt cx="1472299" cy="246221"/>
          </a:xfrm>
        </p:grpSpPr>
        <p:sp>
          <p:nvSpPr>
            <p:cNvPr id="425" name="Rectangle 424"/>
            <p:cNvSpPr/>
            <p:nvPr/>
          </p:nvSpPr>
          <p:spPr>
            <a:xfrm>
              <a:off x="4338294" y="5755125"/>
              <a:ext cx="131318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  <a:defRPr/>
              </a:pPr>
              <a:r>
                <a:rPr lang="en-US" sz="1000" dirty="0" smtClean="0">
                  <a:cs typeface="Calibri" panose="020F0502020204030204" pitchFamily="34" charset="0"/>
                </a:rPr>
                <a:t>Saved Time and Costs</a:t>
              </a:r>
              <a:endParaRPr lang="en-US" sz="1000" dirty="0">
                <a:cs typeface="Calibri" panose="020F0502020204030204" pitchFamily="34" charset="0"/>
              </a:endParaRPr>
            </a:p>
          </p:txBody>
        </p:sp>
        <p:grpSp>
          <p:nvGrpSpPr>
            <p:cNvPr id="426" name="Group 425"/>
            <p:cNvGrpSpPr/>
            <p:nvPr/>
          </p:nvGrpSpPr>
          <p:grpSpPr>
            <a:xfrm>
              <a:off x="4179175" y="5786795"/>
              <a:ext cx="182880" cy="182880"/>
              <a:chOff x="6380800" y="1945798"/>
              <a:chExt cx="594360" cy="594360"/>
            </a:xfrm>
          </p:grpSpPr>
          <p:sp>
            <p:nvSpPr>
              <p:cNvPr id="427" name="Oval 426"/>
              <p:cNvSpPr/>
              <p:nvPr/>
            </p:nvSpPr>
            <p:spPr bwMode="gray">
              <a:xfrm>
                <a:off x="6380800" y="1945798"/>
                <a:ext cx="594360" cy="594360"/>
              </a:xfrm>
              <a:prstGeom prst="ellipse">
                <a:avLst/>
              </a:prstGeom>
              <a:solidFill>
                <a:srgbClr val="598527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Oval 427"/>
              <p:cNvSpPr/>
              <p:nvPr/>
            </p:nvSpPr>
            <p:spPr bwMode="gray">
              <a:xfrm>
                <a:off x="6606378" y="2028673"/>
                <a:ext cx="317070" cy="317443"/>
              </a:xfrm>
              <a:prstGeom prst="ellipse">
                <a:avLst/>
              </a:prstGeom>
              <a:solidFill>
                <a:srgbClr val="FFFFFF"/>
              </a:solidFill>
              <a:ln w="3175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anose="020B0503030403020204" pitchFamily="34" charset="0"/>
                </a:endParaRPr>
              </a:p>
            </p:txBody>
          </p:sp>
          <p:grpSp>
            <p:nvGrpSpPr>
              <p:cNvPr id="429" name="Group 428"/>
              <p:cNvGrpSpPr/>
              <p:nvPr/>
            </p:nvGrpSpPr>
            <p:grpSpPr>
              <a:xfrm>
                <a:off x="6621900" y="2044850"/>
                <a:ext cx="284767" cy="285102"/>
                <a:chOff x="19869483" y="9287813"/>
                <a:chExt cx="226478" cy="226750"/>
              </a:xfrm>
            </p:grpSpPr>
            <p:sp>
              <p:nvSpPr>
                <p:cNvPr id="431" name="Oval 430"/>
                <p:cNvSpPr/>
                <p:nvPr/>
              </p:nvSpPr>
              <p:spPr bwMode="gray">
                <a:xfrm>
                  <a:off x="19869483" y="9287813"/>
                  <a:ext cx="226478" cy="226750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rgbClr val="598527"/>
                  </a:solidFill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 panose="020B0503030403020204" pitchFamily="34" charset="0"/>
                  </a:endParaRPr>
                </a:p>
              </p:txBody>
            </p:sp>
            <p:cxnSp>
              <p:nvCxnSpPr>
                <p:cNvPr id="432" name="Straight Connector 431"/>
                <p:cNvCxnSpPr/>
                <p:nvPr/>
              </p:nvCxnSpPr>
              <p:spPr>
                <a:xfrm>
                  <a:off x="19982723" y="9320870"/>
                  <a:ext cx="0" cy="90793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8527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19977173" y="9412990"/>
                  <a:ext cx="72763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598527"/>
                  </a:solidFill>
                  <a:prstDash val="solid"/>
                </a:ln>
                <a:effectLst/>
              </p:spPr>
            </p:cxnSp>
            <p:sp>
              <p:nvSpPr>
                <p:cNvPr id="434" name="Oval 433"/>
                <p:cNvSpPr/>
                <p:nvPr/>
              </p:nvSpPr>
              <p:spPr bwMode="gray">
                <a:xfrm>
                  <a:off x="19976758" y="9299924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5" name="Oval 434"/>
                <p:cNvSpPr/>
                <p:nvPr/>
              </p:nvSpPr>
              <p:spPr bwMode="gray">
                <a:xfrm>
                  <a:off x="20070978" y="9405238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6" name="Oval 435"/>
                <p:cNvSpPr/>
                <p:nvPr/>
              </p:nvSpPr>
              <p:spPr bwMode="gray">
                <a:xfrm>
                  <a:off x="20063251" y="9355851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7" name="Oval 436"/>
                <p:cNvSpPr/>
                <p:nvPr/>
              </p:nvSpPr>
              <p:spPr bwMode="gray">
                <a:xfrm>
                  <a:off x="20055647" y="9449225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8" name="Oval 437"/>
                <p:cNvSpPr/>
                <p:nvPr/>
              </p:nvSpPr>
              <p:spPr bwMode="gray">
                <a:xfrm>
                  <a:off x="19982176" y="9490695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9" name="Oval 438"/>
                <p:cNvSpPr/>
                <p:nvPr/>
              </p:nvSpPr>
              <p:spPr bwMode="gray">
                <a:xfrm>
                  <a:off x="20024310" y="9477489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0" name="Oval 439"/>
                <p:cNvSpPr/>
                <p:nvPr/>
              </p:nvSpPr>
              <p:spPr bwMode="gray">
                <a:xfrm>
                  <a:off x="20026461" y="9317681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Oval 440"/>
                <p:cNvSpPr/>
                <p:nvPr/>
              </p:nvSpPr>
              <p:spPr bwMode="gray">
                <a:xfrm>
                  <a:off x="19921487" y="9318203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Oval 441"/>
                <p:cNvSpPr/>
                <p:nvPr/>
              </p:nvSpPr>
              <p:spPr bwMode="gray">
                <a:xfrm>
                  <a:off x="19892361" y="9354756"/>
                  <a:ext cx="10712" cy="10725"/>
                </a:xfrm>
                <a:prstGeom prst="ellipse">
                  <a:avLst/>
                </a:prstGeom>
                <a:solidFill>
                  <a:srgbClr val="598527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30" name="Oval 429"/>
              <p:cNvSpPr/>
              <p:nvPr/>
            </p:nvSpPr>
            <p:spPr bwMode="gray">
              <a:xfrm>
                <a:off x="6432508" y="2137375"/>
                <a:ext cx="319532" cy="319908"/>
              </a:xfrm>
              <a:prstGeom prst="ellipse">
                <a:avLst/>
              </a:prstGeom>
              <a:solidFill>
                <a:srgbClr val="598527"/>
              </a:solidFill>
              <a:ln w="6350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r>
                  <a:rPr kumimoji="0" lang="en-US" sz="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yriad Pro" panose="020B0503030403020204" pitchFamily="34" charset="0"/>
                  </a:rPr>
                  <a:t>$</a:t>
                </a:r>
              </a:p>
            </p:txBody>
          </p:sp>
        </p:grpSp>
      </p:grpSp>
      <p:pic>
        <p:nvPicPr>
          <p:cNvPr id="443" name="Picture 4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933" y="5574778"/>
            <a:ext cx="182880" cy="182880"/>
          </a:xfrm>
          <a:prstGeom prst="rect">
            <a:avLst/>
          </a:prstGeom>
        </p:spPr>
      </p:pic>
      <p:pic>
        <p:nvPicPr>
          <p:cNvPr id="444" name="Picture 4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556" y="5575998"/>
            <a:ext cx="182880" cy="182880"/>
          </a:xfrm>
          <a:prstGeom prst="rect">
            <a:avLst/>
          </a:prstGeom>
        </p:spPr>
      </p:pic>
      <p:pic>
        <p:nvPicPr>
          <p:cNvPr id="445" name="Picture 4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320" y="5794047"/>
            <a:ext cx="182880" cy="1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Upcoming Activities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-241300" y="2104622"/>
            <a:ext cx="9629775" cy="1941497"/>
            <a:chOff x="-241300" y="891533"/>
            <a:chExt cx="9629775" cy="1941497"/>
          </a:xfrm>
        </p:grpSpPr>
        <p:cxnSp>
          <p:nvCxnSpPr>
            <p:cNvPr id="23" name="Straight Connector 22"/>
            <p:cNvCxnSpPr>
              <a:endCxn id="35" idx="2"/>
            </p:cNvCxnSpPr>
            <p:nvPr/>
          </p:nvCxnSpPr>
          <p:spPr>
            <a:xfrm flipV="1">
              <a:off x="1130300" y="2027237"/>
              <a:ext cx="6818313" cy="4763"/>
            </a:xfrm>
            <a:prstGeom prst="line">
              <a:avLst/>
            </a:prstGeom>
            <a:noFill/>
            <a:ln w="79375" cap="flat" cmpd="sng" algn="ctr">
              <a:solidFill>
                <a:srgbClr val="003E69"/>
              </a:solidFill>
              <a:prstDash val="solid"/>
            </a:ln>
            <a:effectLst/>
          </p:spPr>
        </p:cxn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3768725" y="891533"/>
              <a:ext cx="15414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400" b="1" kern="0" dirty="0" smtClean="0">
                  <a:solidFill>
                    <a:srgbClr val="002D6A"/>
                  </a:solidFill>
                  <a:latin typeface="+mj-lt"/>
                  <a:cs typeface="Arial" panose="020B0604020202020204" pitchFamily="34" charset="0"/>
                </a:rPr>
                <a:t>FY2019</a:t>
              </a:r>
              <a:endParaRPr lang="en-US" altLang="en-US" sz="2400" b="1" kern="0" dirty="0">
                <a:solidFill>
                  <a:srgbClr val="002D6A"/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29" name="Group 4"/>
            <p:cNvGrpSpPr>
              <a:grpSpLocks/>
            </p:cNvGrpSpPr>
            <p:nvPr/>
          </p:nvGrpSpPr>
          <p:grpSpPr bwMode="auto">
            <a:xfrm>
              <a:off x="-241300" y="1503362"/>
              <a:ext cx="1452563" cy="1047750"/>
              <a:chOff x="-240859" y="2795461"/>
              <a:chExt cx="1452562" cy="1047750"/>
            </a:xfrm>
          </p:grpSpPr>
          <p:sp>
            <p:nvSpPr>
              <p:cNvPr id="30" name="Parallelogram 29"/>
              <p:cNvSpPr/>
              <p:nvPr/>
            </p:nvSpPr>
            <p:spPr bwMode="auto">
              <a:xfrm rot="2020163" flipH="1">
                <a:off x="-240859" y="2795461"/>
                <a:ext cx="1452562" cy="392113"/>
              </a:xfrm>
              <a:prstGeom prst="parallelogram">
                <a:avLst>
                  <a:gd name="adj" fmla="val 65476"/>
                </a:avLst>
              </a:prstGeom>
              <a:solidFill>
                <a:srgbClr val="3B73B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1" name="Parallelogram 30"/>
              <p:cNvSpPr/>
              <p:nvPr/>
            </p:nvSpPr>
            <p:spPr bwMode="auto">
              <a:xfrm rot="19579837">
                <a:off x="-240859" y="3451099"/>
                <a:ext cx="1452562" cy="392112"/>
              </a:xfrm>
              <a:prstGeom prst="parallelogram">
                <a:avLst>
                  <a:gd name="adj" fmla="val 65476"/>
                </a:avLst>
              </a:prstGeom>
              <a:solidFill>
                <a:srgbClr val="002D6A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1"/>
            <p:cNvGrpSpPr>
              <a:grpSpLocks/>
            </p:cNvGrpSpPr>
            <p:nvPr/>
          </p:nvGrpSpPr>
          <p:grpSpPr bwMode="auto">
            <a:xfrm flipH="1" flipV="1">
              <a:off x="7934325" y="1501775"/>
              <a:ext cx="1454150" cy="1050925"/>
              <a:chOff x="7922419" y="2795461"/>
              <a:chExt cx="1452562" cy="1047750"/>
            </a:xfrm>
          </p:grpSpPr>
          <p:sp>
            <p:nvSpPr>
              <p:cNvPr id="33" name="Parallelogram 32"/>
              <p:cNvSpPr/>
              <p:nvPr/>
            </p:nvSpPr>
            <p:spPr bwMode="auto">
              <a:xfrm rot="2020163" flipH="1">
                <a:off x="7922419" y="2795461"/>
                <a:ext cx="1452562" cy="392511"/>
              </a:xfrm>
              <a:prstGeom prst="parallelogram">
                <a:avLst>
                  <a:gd name="adj" fmla="val 65476"/>
                </a:avLst>
              </a:prstGeom>
              <a:solidFill>
                <a:srgbClr val="3B73B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  <p:sp>
            <p:nvSpPr>
              <p:cNvPr id="34" name="Parallelogram 33"/>
              <p:cNvSpPr/>
              <p:nvPr/>
            </p:nvSpPr>
            <p:spPr bwMode="auto">
              <a:xfrm rot="19579837">
                <a:off x="7922419" y="3450700"/>
                <a:ext cx="1452562" cy="392511"/>
              </a:xfrm>
              <a:prstGeom prst="parallelogram">
                <a:avLst>
                  <a:gd name="adj" fmla="val 65476"/>
                </a:avLst>
              </a:prstGeom>
              <a:solidFill>
                <a:srgbClr val="003F69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7948613" y="1803400"/>
              <a:ext cx="446087" cy="447675"/>
            </a:xfrm>
            <a:prstGeom prst="ellipse">
              <a:avLst/>
            </a:prstGeom>
            <a:solidFill>
              <a:sysClr val="window" lastClr="FFFFFF"/>
            </a:solidFill>
            <a:ln w="349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  <a:endParaRPr lang="en-US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760413" y="1803400"/>
              <a:ext cx="446087" cy="447675"/>
            </a:xfrm>
            <a:prstGeom prst="ellipse">
              <a:avLst/>
            </a:prstGeom>
            <a:solidFill>
              <a:sysClr val="window" lastClr="FFFFFF"/>
            </a:solidFill>
            <a:ln w="349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1510440" y="2340587"/>
              <a:ext cx="176615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en-US" sz="1600" kern="0" dirty="0" smtClean="0">
                  <a:latin typeface="+mj-lt"/>
                  <a:cs typeface="Arial" panose="020B0604020202020204" pitchFamily="34" charset="0"/>
                </a:rPr>
                <a:t>Servicer Training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en-US" sz="1600" kern="0" smtClean="0">
                  <a:latin typeface="+mj-lt"/>
                  <a:cs typeface="Arial" panose="020B0604020202020204" pitchFamily="34" charset="0"/>
                </a:rPr>
                <a:t>UCD</a:t>
              </a:r>
              <a:r>
                <a:rPr lang="en-US" altLang="en-US" sz="1600" kern="0" dirty="0" smtClean="0">
                  <a:latin typeface="+mj-lt"/>
                  <a:cs typeface="Arial" panose="020B0604020202020204" pitchFamily="34" charset="0"/>
                </a:rPr>
                <a:t> functionality</a:t>
              </a:r>
              <a:endParaRPr lang="en-US" altLang="en-US" sz="1600" kern="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25597" y="1788931"/>
              <a:ext cx="446088" cy="447675"/>
            </a:xfrm>
            <a:prstGeom prst="ellipse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sz="1600" b="1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Q2</a:t>
              </a: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359793" y="1788931"/>
              <a:ext cx="446087" cy="447675"/>
            </a:xfrm>
            <a:prstGeom prst="ellipse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sz="1600" b="1" kern="0" dirty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Q3</a:t>
              </a:r>
            </a:p>
          </p:txBody>
        </p:sp>
        <p:sp>
          <p:nvSpPr>
            <p:cNvPr id="41" name="TextBox 14"/>
            <p:cNvSpPr txBox="1">
              <a:spLocks noChangeArrowheads="1"/>
            </p:cNvSpPr>
            <p:nvPr/>
          </p:nvSpPr>
          <p:spPr bwMode="auto">
            <a:xfrm>
              <a:off x="3744636" y="2340587"/>
              <a:ext cx="1741764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en-US" sz="1600" kern="0" dirty="0" smtClean="0">
                  <a:latin typeface="+mj-lt"/>
                  <a:cs typeface="Arial" panose="020B0604020202020204" pitchFamily="34" charset="0"/>
                </a:rPr>
                <a:t>Servicing System Cutover</a:t>
              </a:r>
              <a:endParaRPr lang="en-US" altLang="en-US" sz="1600" kern="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593989" y="1788931"/>
              <a:ext cx="446087" cy="447675"/>
            </a:xfrm>
            <a:prstGeom prst="ellipse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sz="1600" b="1" kern="0" dirty="0" smtClean="0">
                  <a:solidFill>
                    <a:prstClr val="white"/>
                  </a:solidFill>
                  <a:latin typeface="Arial"/>
                  <a:cs typeface="Arial" panose="020B0604020202020204" pitchFamily="34" charset="0"/>
                </a:rPr>
                <a:t>Q4</a:t>
              </a:r>
              <a:endParaRPr lang="en-US" sz="16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42" name="TextBox 14"/>
            <p:cNvSpPr txBox="1">
              <a:spLocks noChangeArrowheads="1"/>
            </p:cNvSpPr>
            <p:nvPr/>
          </p:nvSpPr>
          <p:spPr bwMode="auto">
            <a:xfrm>
              <a:off x="5978832" y="2340587"/>
              <a:ext cx="171736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en-US" altLang="en-US" sz="1600" kern="0" dirty="0" smtClean="0">
                  <a:latin typeface="+mj-lt"/>
                  <a:cs typeface="Arial" panose="020B0604020202020204" pitchFamily="34" charset="0"/>
                </a:rPr>
                <a:t>URLA functionality</a:t>
              </a:r>
              <a:endParaRPr lang="en-US" altLang="en-US" sz="1600" kern="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657350" y="4700826"/>
            <a:ext cx="5829300" cy="86177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kern="0" dirty="0" smtClean="0">
                <a:solidFill>
                  <a:srgbClr val="373737"/>
                </a:solidFill>
              </a:rPr>
              <a:t>Future </a:t>
            </a:r>
            <a:r>
              <a:rPr lang="en-US" b="1" kern="0" dirty="0">
                <a:solidFill>
                  <a:srgbClr val="373737"/>
                </a:solidFill>
              </a:rPr>
              <a:t>Loan Origination </a:t>
            </a:r>
            <a:r>
              <a:rPr lang="en-US" b="1" kern="0" dirty="0" smtClean="0">
                <a:solidFill>
                  <a:srgbClr val="373737"/>
                </a:solidFill>
              </a:rPr>
              <a:t>Functionality </a:t>
            </a:r>
            <a:r>
              <a:rPr lang="en-US" b="1" kern="0" dirty="0">
                <a:solidFill>
                  <a:srgbClr val="373737"/>
                </a:solidFill>
              </a:rPr>
              <a:t>in the next </a:t>
            </a:r>
            <a:r>
              <a:rPr lang="en-US" b="1" kern="0" dirty="0" smtClean="0">
                <a:solidFill>
                  <a:srgbClr val="373737"/>
                </a:solidFill>
              </a:rPr>
              <a:t>2-4 </a:t>
            </a:r>
            <a:r>
              <a:rPr lang="en-US" b="1" kern="0" dirty="0">
                <a:solidFill>
                  <a:srgbClr val="373737"/>
                </a:solidFill>
              </a:rPr>
              <a:t>years</a:t>
            </a:r>
          </a:p>
          <a:p>
            <a:pPr marL="515938" lvl="1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Automated Origination Functionality</a:t>
            </a:r>
          </a:p>
          <a:p>
            <a:pPr marL="515938" lvl="1" indent="-28575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Automated Underwriting Functionality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838200" y="2542382"/>
            <a:ext cx="1541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800" b="1" kern="0" dirty="0" smtClean="0">
                <a:solidFill>
                  <a:srgbClr val="002D6A"/>
                </a:solidFill>
                <a:latin typeface="+mj-lt"/>
                <a:cs typeface="Arial" panose="020B0604020202020204" pitchFamily="34" charset="0"/>
              </a:rPr>
              <a:t>January</a:t>
            </a:r>
            <a:endParaRPr lang="en-US" altLang="en-US" sz="1800" b="1" kern="0" dirty="0">
              <a:solidFill>
                <a:srgbClr val="002D6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715919" y="2542382"/>
            <a:ext cx="1541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1800" b="1" kern="0" dirty="0" smtClean="0">
                <a:solidFill>
                  <a:srgbClr val="002D6A"/>
                </a:solidFill>
                <a:latin typeface="+mj-lt"/>
                <a:cs typeface="Arial" panose="020B0604020202020204" pitchFamily="34" charset="0"/>
              </a:rPr>
              <a:t>September</a:t>
            </a:r>
            <a:endParaRPr lang="en-US" altLang="en-US" sz="1800" b="1" kern="0" dirty="0">
              <a:solidFill>
                <a:srgbClr val="002D6A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22" idx="3"/>
            <a:endCxn id="26" idx="1"/>
          </p:cNvCxnSpPr>
          <p:nvPr/>
        </p:nvCxnSpPr>
        <p:spPr>
          <a:xfrm>
            <a:off x="2379662" y="2680882"/>
            <a:ext cx="43362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5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at LGY</a:t>
            </a:r>
            <a:endParaRPr lang="en-US" dirty="0"/>
          </a:p>
        </p:txBody>
      </p:sp>
      <p:sp>
        <p:nvSpPr>
          <p:cNvPr id="23" name="Trapezoid 48"/>
          <p:cNvSpPr/>
          <p:nvPr/>
        </p:nvSpPr>
        <p:spPr>
          <a:xfrm rot="5400000" flipH="1" flipV="1">
            <a:off x="3379933" y="4030218"/>
            <a:ext cx="1375286" cy="1066408"/>
          </a:xfrm>
          <a:custGeom>
            <a:avLst/>
            <a:gdLst>
              <a:gd name="connsiteX0" fmla="*/ 0 w 1261872"/>
              <a:gd name="connsiteY0" fmla="*/ 960120 h 960120"/>
              <a:gd name="connsiteX1" fmla="*/ 247087 w 1261872"/>
              <a:gd name="connsiteY1" fmla="*/ 0 h 960120"/>
              <a:gd name="connsiteX2" fmla="*/ 1014785 w 1261872"/>
              <a:gd name="connsiteY2" fmla="*/ 0 h 960120"/>
              <a:gd name="connsiteX3" fmla="*/ 1261872 w 1261872"/>
              <a:gd name="connsiteY3" fmla="*/ 960120 h 960120"/>
              <a:gd name="connsiteX4" fmla="*/ 0 w 1261872"/>
              <a:gd name="connsiteY4" fmla="*/ 960120 h 960120"/>
              <a:gd name="connsiteX0" fmla="*/ 0 w 1519610"/>
              <a:gd name="connsiteY0" fmla="*/ 969645 h 969645"/>
              <a:gd name="connsiteX1" fmla="*/ 247087 w 1519610"/>
              <a:gd name="connsiteY1" fmla="*/ 9525 h 969645"/>
              <a:gd name="connsiteX2" fmla="*/ 1519610 w 1519610"/>
              <a:gd name="connsiteY2" fmla="*/ 0 h 969645"/>
              <a:gd name="connsiteX3" fmla="*/ 1261872 w 1519610"/>
              <a:gd name="connsiteY3" fmla="*/ 969645 h 969645"/>
              <a:gd name="connsiteX4" fmla="*/ 0 w 1519610"/>
              <a:gd name="connsiteY4" fmla="*/ 969645 h 969645"/>
              <a:gd name="connsiteX0" fmla="*/ 0 w 1519610"/>
              <a:gd name="connsiteY0" fmla="*/ 969645 h 969645"/>
              <a:gd name="connsiteX1" fmla="*/ 770962 w 1519610"/>
              <a:gd name="connsiteY1" fmla="*/ 19053 h 969645"/>
              <a:gd name="connsiteX2" fmla="*/ 1519610 w 1519610"/>
              <a:gd name="connsiteY2" fmla="*/ 0 h 969645"/>
              <a:gd name="connsiteX3" fmla="*/ 1261872 w 1519610"/>
              <a:gd name="connsiteY3" fmla="*/ 969645 h 969645"/>
              <a:gd name="connsiteX4" fmla="*/ 0 w 1519610"/>
              <a:gd name="connsiteY4" fmla="*/ 969645 h 969645"/>
              <a:gd name="connsiteX0" fmla="*/ 0 w 1519610"/>
              <a:gd name="connsiteY0" fmla="*/ 978299 h 978299"/>
              <a:gd name="connsiteX1" fmla="*/ 784817 w 1519610"/>
              <a:gd name="connsiteY1" fmla="*/ 0 h 978299"/>
              <a:gd name="connsiteX2" fmla="*/ 1519610 w 1519610"/>
              <a:gd name="connsiteY2" fmla="*/ 8654 h 978299"/>
              <a:gd name="connsiteX3" fmla="*/ 1261872 w 1519610"/>
              <a:gd name="connsiteY3" fmla="*/ 978299 h 978299"/>
              <a:gd name="connsiteX4" fmla="*/ 0 w 1519610"/>
              <a:gd name="connsiteY4" fmla="*/ 978299 h 978299"/>
              <a:gd name="connsiteX0" fmla="*/ 0 w 1519610"/>
              <a:gd name="connsiteY0" fmla="*/ 969645 h 969645"/>
              <a:gd name="connsiteX1" fmla="*/ 781353 w 1519610"/>
              <a:gd name="connsiteY1" fmla="*/ 8668 h 969645"/>
              <a:gd name="connsiteX2" fmla="*/ 1519610 w 1519610"/>
              <a:gd name="connsiteY2" fmla="*/ 0 h 969645"/>
              <a:gd name="connsiteX3" fmla="*/ 1261872 w 1519610"/>
              <a:gd name="connsiteY3" fmla="*/ 969645 h 969645"/>
              <a:gd name="connsiteX4" fmla="*/ 0 w 1519610"/>
              <a:gd name="connsiteY4" fmla="*/ 969645 h 969645"/>
              <a:gd name="connsiteX0" fmla="*/ 0 w 1519610"/>
              <a:gd name="connsiteY0" fmla="*/ 974830 h 974830"/>
              <a:gd name="connsiteX1" fmla="*/ 781353 w 1519610"/>
              <a:gd name="connsiteY1" fmla="*/ 0 h 974830"/>
              <a:gd name="connsiteX2" fmla="*/ 1519610 w 1519610"/>
              <a:gd name="connsiteY2" fmla="*/ 5185 h 974830"/>
              <a:gd name="connsiteX3" fmla="*/ 1261872 w 1519610"/>
              <a:gd name="connsiteY3" fmla="*/ 974830 h 974830"/>
              <a:gd name="connsiteX4" fmla="*/ 0 w 1519610"/>
              <a:gd name="connsiteY4" fmla="*/ 974830 h 974830"/>
              <a:gd name="connsiteX0" fmla="*/ 0 w 1519610"/>
              <a:gd name="connsiteY0" fmla="*/ 971367 h 971367"/>
              <a:gd name="connsiteX1" fmla="*/ 784817 w 1519610"/>
              <a:gd name="connsiteY1" fmla="*/ 0 h 971367"/>
              <a:gd name="connsiteX2" fmla="*/ 1519610 w 1519610"/>
              <a:gd name="connsiteY2" fmla="*/ 1722 h 971367"/>
              <a:gd name="connsiteX3" fmla="*/ 1261872 w 1519610"/>
              <a:gd name="connsiteY3" fmla="*/ 971367 h 971367"/>
              <a:gd name="connsiteX4" fmla="*/ 0 w 1519610"/>
              <a:gd name="connsiteY4" fmla="*/ 971367 h 971367"/>
              <a:gd name="connsiteX0" fmla="*/ 0 w 1629647"/>
              <a:gd name="connsiteY0" fmla="*/ 979691 h 979691"/>
              <a:gd name="connsiteX1" fmla="*/ 784817 w 1629647"/>
              <a:gd name="connsiteY1" fmla="*/ 8324 h 979691"/>
              <a:gd name="connsiteX2" fmla="*/ 1629647 w 1629647"/>
              <a:gd name="connsiteY2" fmla="*/ 0 h 979691"/>
              <a:gd name="connsiteX3" fmla="*/ 1261872 w 1629647"/>
              <a:gd name="connsiteY3" fmla="*/ 979691 h 979691"/>
              <a:gd name="connsiteX4" fmla="*/ 0 w 1629647"/>
              <a:gd name="connsiteY4" fmla="*/ 979691 h 979691"/>
              <a:gd name="connsiteX0" fmla="*/ 0 w 1629647"/>
              <a:gd name="connsiteY0" fmla="*/ 979691 h 979691"/>
              <a:gd name="connsiteX1" fmla="*/ 784817 w 1629647"/>
              <a:gd name="connsiteY1" fmla="*/ 8324 h 979691"/>
              <a:gd name="connsiteX2" fmla="*/ 1629647 w 1629647"/>
              <a:gd name="connsiteY2" fmla="*/ 0 h 979691"/>
              <a:gd name="connsiteX3" fmla="*/ 1234364 w 1629647"/>
              <a:gd name="connsiteY3" fmla="*/ 979691 h 979691"/>
              <a:gd name="connsiteX4" fmla="*/ 0 w 1629647"/>
              <a:gd name="connsiteY4" fmla="*/ 979691 h 979691"/>
              <a:gd name="connsiteX0" fmla="*/ 0 w 1629647"/>
              <a:gd name="connsiteY0" fmla="*/ 979691 h 979691"/>
              <a:gd name="connsiteX1" fmla="*/ 784817 w 1629647"/>
              <a:gd name="connsiteY1" fmla="*/ 8324 h 979691"/>
              <a:gd name="connsiteX2" fmla="*/ 1629647 w 1629647"/>
              <a:gd name="connsiteY2" fmla="*/ 0 h 979691"/>
              <a:gd name="connsiteX3" fmla="*/ 1414666 w 1629647"/>
              <a:gd name="connsiteY3" fmla="*/ 512941 h 979691"/>
              <a:gd name="connsiteX4" fmla="*/ 1234364 w 1629647"/>
              <a:gd name="connsiteY4" fmla="*/ 979691 h 979691"/>
              <a:gd name="connsiteX5" fmla="*/ 0 w 1629647"/>
              <a:gd name="connsiteY5" fmla="*/ 979691 h 979691"/>
              <a:gd name="connsiteX0" fmla="*/ 0 w 1684664"/>
              <a:gd name="connsiteY0" fmla="*/ 971367 h 971367"/>
              <a:gd name="connsiteX1" fmla="*/ 784817 w 1684664"/>
              <a:gd name="connsiteY1" fmla="*/ 0 h 971367"/>
              <a:gd name="connsiteX2" fmla="*/ 1684664 w 1684664"/>
              <a:gd name="connsiteY2" fmla="*/ 1723 h 971367"/>
              <a:gd name="connsiteX3" fmla="*/ 1414666 w 1684664"/>
              <a:gd name="connsiteY3" fmla="*/ 504617 h 971367"/>
              <a:gd name="connsiteX4" fmla="*/ 1234364 w 1684664"/>
              <a:gd name="connsiteY4" fmla="*/ 971367 h 971367"/>
              <a:gd name="connsiteX5" fmla="*/ 0 w 1684664"/>
              <a:gd name="connsiteY5" fmla="*/ 971367 h 971367"/>
              <a:gd name="connsiteX0" fmla="*/ 0 w 1684664"/>
              <a:gd name="connsiteY0" fmla="*/ 969644 h 969644"/>
              <a:gd name="connsiteX1" fmla="*/ 812325 w 1684664"/>
              <a:gd name="connsiteY1" fmla="*/ 8327 h 969644"/>
              <a:gd name="connsiteX2" fmla="*/ 1684664 w 1684664"/>
              <a:gd name="connsiteY2" fmla="*/ 0 h 969644"/>
              <a:gd name="connsiteX3" fmla="*/ 1414666 w 1684664"/>
              <a:gd name="connsiteY3" fmla="*/ 502894 h 969644"/>
              <a:gd name="connsiteX4" fmla="*/ 1234364 w 1684664"/>
              <a:gd name="connsiteY4" fmla="*/ 969644 h 969644"/>
              <a:gd name="connsiteX5" fmla="*/ 0 w 1684664"/>
              <a:gd name="connsiteY5" fmla="*/ 969644 h 969644"/>
              <a:gd name="connsiteX0" fmla="*/ 0 w 1684664"/>
              <a:gd name="connsiteY0" fmla="*/ 969644 h 969644"/>
              <a:gd name="connsiteX1" fmla="*/ 798571 w 1684664"/>
              <a:gd name="connsiteY1" fmla="*/ 8330 h 969644"/>
              <a:gd name="connsiteX2" fmla="*/ 1684664 w 1684664"/>
              <a:gd name="connsiteY2" fmla="*/ 0 h 969644"/>
              <a:gd name="connsiteX3" fmla="*/ 1414666 w 1684664"/>
              <a:gd name="connsiteY3" fmla="*/ 502894 h 969644"/>
              <a:gd name="connsiteX4" fmla="*/ 1234364 w 1684664"/>
              <a:gd name="connsiteY4" fmla="*/ 969644 h 969644"/>
              <a:gd name="connsiteX5" fmla="*/ 0 w 1684664"/>
              <a:gd name="connsiteY5" fmla="*/ 969644 h 969644"/>
              <a:gd name="connsiteX0" fmla="*/ 0 w 1684664"/>
              <a:gd name="connsiteY0" fmla="*/ 969644 h 969644"/>
              <a:gd name="connsiteX1" fmla="*/ 798571 w 1684664"/>
              <a:gd name="connsiteY1" fmla="*/ 8330 h 969644"/>
              <a:gd name="connsiteX2" fmla="*/ 1684664 w 1684664"/>
              <a:gd name="connsiteY2" fmla="*/ 0 h 969644"/>
              <a:gd name="connsiteX3" fmla="*/ 1414666 w 1684664"/>
              <a:gd name="connsiteY3" fmla="*/ 502894 h 969644"/>
              <a:gd name="connsiteX4" fmla="*/ 1234364 w 1684664"/>
              <a:gd name="connsiteY4" fmla="*/ 969644 h 969644"/>
              <a:gd name="connsiteX5" fmla="*/ 0 w 1684664"/>
              <a:gd name="connsiteY5" fmla="*/ 969644 h 969644"/>
              <a:gd name="connsiteX0" fmla="*/ 0 w 1684664"/>
              <a:gd name="connsiteY0" fmla="*/ 972273 h 972273"/>
              <a:gd name="connsiteX1" fmla="*/ 825912 w 1684664"/>
              <a:gd name="connsiteY1" fmla="*/ 5968 h 972273"/>
              <a:gd name="connsiteX2" fmla="*/ 1684664 w 1684664"/>
              <a:gd name="connsiteY2" fmla="*/ 2629 h 972273"/>
              <a:gd name="connsiteX3" fmla="*/ 1414666 w 1684664"/>
              <a:gd name="connsiteY3" fmla="*/ 505523 h 972273"/>
              <a:gd name="connsiteX4" fmla="*/ 1234364 w 1684664"/>
              <a:gd name="connsiteY4" fmla="*/ 972273 h 972273"/>
              <a:gd name="connsiteX5" fmla="*/ 0 w 1684664"/>
              <a:gd name="connsiteY5" fmla="*/ 972273 h 972273"/>
              <a:gd name="connsiteX0" fmla="*/ 0 w 1684664"/>
              <a:gd name="connsiteY0" fmla="*/ 972273 h 972273"/>
              <a:gd name="connsiteX1" fmla="*/ 825912 w 1684664"/>
              <a:gd name="connsiteY1" fmla="*/ 5968 h 972273"/>
              <a:gd name="connsiteX2" fmla="*/ 1684664 w 1684664"/>
              <a:gd name="connsiteY2" fmla="*/ 2629 h 972273"/>
              <a:gd name="connsiteX3" fmla="*/ 1435171 w 1684664"/>
              <a:gd name="connsiteY3" fmla="*/ 510519 h 972273"/>
              <a:gd name="connsiteX4" fmla="*/ 1234364 w 1684664"/>
              <a:gd name="connsiteY4" fmla="*/ 972273 h 972273"/>
              <a:gd name="connsiteX5" fmla="*/ 0 w 1684664"/>
              <a:gd name="connsiteY5" fmla="*/ 972273 h 972273"/>
              <a:gd name="connsiteX0" fmla="*/ 0 w 1807702"/>
              <a:gd name="connsiteY0" fmla="*/ 972275 h 972275"/>
              <a:gd name="connsiteX1" fmla="*/ 948950 w 1807702"/>
              <a:gd name="connsiteY1" fmla="*/ 5968 h 972275"/>
              <a:gd name="connsiteX2" fmla="*/ 1807702 w 1807702"/>
              <a:gd name="connsiteY2" fmla="*/ 2629 h 972275"/>
              <a:gd name="connsiteX3" fmla="*/ 1558209 w 1807702"/>
              <a:gd name="connsiteY3" fmla="*/ 510519 h 972275"/>
              <a:gd name="connsiteX4" fmla="*/ 1357402 w 1807702"/>
              <a:gd name="connsiteY4" fmla="*/ 972273 h 972275"/>
              <a:gd name="connsiteX5" fmla="*/ 0 w 1807702"/>
              <a:gd name="connsiteY5" fmla="*/ 972275 h 972275"/>
              <a:gd name="connsiteX0" fmla="*/ 0 w 1807702"/>
              <a:gd name="connsiteY0" fmla="*/ 972275 h 972275"/>
              <a:gd name="connsiteX1" fmla="*/ 948950 w 1807702"/>
              <a:gd name="connsiteY1" fmla="*/ 5968 h 972275"/>
              <a:gd name="connsiteX2" fmla="*/ 1807702 w 1807702"/>
              <a:gd name="connsiteY2" fmla="*/ 2629 h 972275"/>
              <a:gd name="connsiteX3" fmla="*/ 1558209 w 1807702"/>
              <a:gd name="connsiteY3" fmla="*/ 510519 h 972275"/>
              <a:gd name="connsiteX4" fmla="*/ 1254872 w 1807702"/>
              <a:gd name="connsiteY4" fmla="*/ 972273 h 972275"/>
              <a:gd name="connsiteX5" fmla="*/ 0 w 1807702"/>
              <a:gd name="connsiteY5" fmla="*/ 972275 h 972275"/>
              <a:gd name="connsiteX0" fmla="*/ 0 w 1807702"/>
              <a:gd name="connsiteY0" fmla="*/ 972275 h 972275"/>
              <a:gd name="connsiteX1" fmla="*/ 948950 w 1807702"/>
              <a:gd name="connsiteY1" fmla="*/ 5968 h 972275"/>
              <a:gd name="connsiteX2" fmla="*/ 1807702 w 1807702"/>
              <a:gd name="connsiteY2" fmla="*/ 2629 h 972275"/>
              <a:gd name="connsiteX3" fmla="*/ 1524032 w 1807702"/>
              <a:gd name="connsiteY3" fmla="*/ 505526 h 972275"/>
              <a:gd name="connsiteX4" fmla="*/ 1254872 w 1807702"/>
              <a:gd name="connsiteY4" fmla="*/ 972273 h 972275"/>
              <a:gd name="connsiteX5" fmla="*/ 0 w 1807702"/>
              <a:gd name="connsiteY5" fmla="*/ 972275 h 972275"/>
              <a:gd name="connsiteX0" fmla="*/ 0 w 1757202"/>
              <a:gd name="connsiteY0" fmla="*/ 972275 h 972275"/>
              <a:gd name="connsiteX1" fmla="*/ 948950 w 1757202"/>
              <a:gd name="connsiteY1" fmla="*/ 5968 h 972275"/>
              <a:gd name="connsiteX2" fmla="*/ 1757202 w 1757202"/>
              <a:gd name="connsiteY2" fmla="*/ 2629 h 972275"/>
              <a:gd name="connsiteX3" fmla="*/ 1524032 w 1757202"/>
              <a:gd name="connsiteY3" fmla="*/ 505526 h 972275"/>
              <a:gd name="connsiteX4" fmla="*/ 1254872 w 1757202"/>
              <a:gd name="connsiteY4" fmla="*/ 972273 h 972275"/>
              <a:gd name="connsiteX5" fmla="*/ 0 w 1757202"/>
              <a:gd name="connsiteY5" fmla="*/ 972275 h 972275"/>
              <a:gd name="connsiteX0" fmla="*/ 0 w 1757202"/>
              <a:gd name="connsiteY0" fmla="*/ 972275 h 972275"/>
              <a:gd name="connsiteX1" fmla="*/ 939265 w 1757202"/>
              <a:gd name="connsiteY1" fmla="*/ 5968 h 972275"/>
              <a:gd name="connsiteX2" fmla="*/ 1757202 w 1757202"/>
              <a:gd name="connsiteY2" fmla="*/ 2629 h 972275"/>
              <a:gd name="connsiteX3" fmla="*/ 1524032 w 1757202"/>
              <a:gd name="connsiteY3" fmla="*/ 505526 h 972275"/>
              <a:gd name="connsiteX4" fmla="*/ 1254872 w 1757202"/>
              <a:gd name="connsiteY4" fmla="*/ 972273 h 972275"/>
              <a:gd name="connsiteX5" fmla="*/ 0 w 1757202"/>
              <a:gd name="connsiteY5" fmla="*/ 972275 h 972275"/>
              <a:gd name="connsiteX0" fmla="*/ 0 w 1757202"/>
              <a:gd name="connsiteY0" fmla="*/ 972275 h 972275"/>
              <a:gd name="connsiteX1" fmla="*/ 939265 w 1757202"/>
              <a:gd name="connsiteY1" fmla="*/ 5968 h 972275"/>
              <a:gd name="connsiteX2" fmla="*/ 1757202 w 1757202"/>
              <a:gd name="connsiteY2" fmla="*/ 2629 h 972275"/>
              <a:gd name="connsiteX3" fmla="*/ 1494977 w 1757202"/>
              <a:gd name="connsiteY3" fmla="*/ 505526 h 972275"/>
              <a:gd name="connsiteX4" fmla="*/ 1254872 w 1757202"/>
              <a:gd name="connsiteY4" fmla="*/ 972273 h 972275"/>
              <a:gd name="connsiteX5" fmla="*/ 0 w 1757202"/>
              <a:gd name="connsiteY5" fmla="*/ 972275 h 972275"/>
              <a:gd name="connsiteX0" fmla="*/ 0 w 1757202"/>
              <a:gd name="connsiteY0" fmla="*/ 972275 h 972275"/>
              <a:gd name="connsiteX1" fmla="*/ 939265 w 1757202"/>
              <a:gd name="connsiteY1" fmla="*/ 5968 h 972275"/>
              <a:gd name="connsiteX2" fmla="*/ 1757202 w 1757202"/>
              <a:gd name="connsiteY2" fmla="*/ 2629 h 972275"/>
              <a:gd name="connsiteX3" fmla="*/ 1494977 w 1757202"/>
              <a:gd name="connsiteY3" fmla="*/ 505526 h 972275"/>
              <a:gd name="connsiteX4" fmla="*/ 1216132 w 1757202"/>
              <a:gd name="connsiteY4" fmla="*/ 972275 h 972275"/>
              <a:gd name="connsiteX5" fmla="*/ 0 w 1757202"/>
              <a:gd name="connsiteY5" fmla="*/ 972275 h 972275"/>
              <a:gd name="connsiteX0" fmla="*/ 0 w 1757202"/>
              <a:gd name="connsiteY0" fmla="*/ 972274 h 972274"/>
              <a:gd name="connsiteX1" fmla="*/ 929579 w 1757202"/>
              <a:gd name="connsiteY1" fmla="*/ 5969 h 972274"/>
              <a:gd name="connsiteX2" fmla="*/ 1757202 w 1757202"/>
              <a:gd name="connsiteY2" fmla="*/ 2628 h 972274"/>
              <a:gd name="connsiteX3" fmla="*/ 1494977 w 1757202"/>
              <a:gd name="connsiteY3" fmla="*/ 505525 h 972274"/>
              <a:gd name="connsiteX4" fmla="*/ 1216132 w 1757202"/>
              <a:gd name="connsiteY4" fmla="*/ 972274 h 972274"/>
              <a:gd name="connsiteX5" fmla="*/ 0 w 1757202"/>
              <a:gd name="connsiteY5" fmla="*/ 972274 h 972274"/>
              <a:gd name="connsiteX0" fmla="*/ 0 w 1757202"/>
              <a:gd name="connsiteY0" fmla="*/ 969646 h 969646"/>
              <a:gd name="connsiteX1" fmla="*/ 929579 w 1757202"/>
              <a:gd name="connsiteY1" fmla="*/ 3341 h 969646"/>
              <a:gd name="connsiteX2" fmla="*/ 1757202 w 1757202"/>
              <a:gd name="connsiteY2" fmla="*/ 0 h 969646"/>
              <a:gd name="connsiteX3" fmla="*/ 1494977 w 1757202"/>
              <a:gd name="connsiteY3" fmla="*/ 502897 h 969646"/>
              <a:gd name="connsiteX4" fmla="*/ 1216132 w 1757202"/>
              <a:gd name="connsiteY4" fmla="*/ 969646 h 969646"/>
              <a:gd name="connsiteX5" fmla="*/ 0 w 1757202"/>
              <a:gd name="connsiteY5" fmla="*/ 969646 h 969646"/>
              <a:gd name="connsiteX0" fmla="*/ 0 w 1757202"/>
              <a:gd name="connsiteY0" fmla="*/ 973505 h 973505"/>
              <a:gd name="connsiteX1" fmla="*/ 929578 w 1757202"/>
              <a:gd name="connsiteY1" fmla="*/ 0 h 973505"/>
              <a:gd name="connsiteX2" fmla="*/ 1757202 w 1757202"/>
              <a:gd name="connsiteY2" fmla="*/ 3859 h 973505"/>
              <a:gd name="connsiteX3" fmla="*/ 1494977 w 1757202"/>
              <a:gd name="connsiteY3" fmla="*/ 506756 h 973505"/>
              <a:gd name="connsiteX4" fmla="*/ 1216132 w 1757202"/>
              <a:gd name="connsiteY4" fmla="*/ 973505 h 973505"/>
              <a:gd name="connsiteX5" fmla="*/ 0 w 1757202"/>
              <a:gd name="connsiteY5" fmla="*/ 973505 h 973505"/>
              <a:gd name="connsiteX0" fmla="*/ 0 w 1757202"/>
              <a:gd name="connsiteY0" fmla="*/ 973505 h 973505"/>
              <a:gd name="connsiteX1" fmla="*/ 929578 w 1757202"/>
              <a:gd name="connsiteY1" fmla="*/ 0 h 973505"/>
              <a:gd name="connsiteX2" fmla="*/ 1757202 w 1757202"/>
              <a:gd name="connsiteY2" fmla="*/ 3859 h 973505"/>
              <a:gd name="connsiteX3" fmla="*/ 1450216 w 1757202"/>
              <a:gd name="connsiteY3" fmla="*/ 506758 h 973505"/>
              <a:gd name="connsiteX4" fmla="*/ 1216132 w 1757202"/>
              <a:gd name="connsiteY4" fmla="*/ 973505 h 973505"/>
              <a:gd name="connsiteX5" fmla="*/ 0 w 1757202"/>
              <a:gd name="connsiteY5" fmla="*/ 973505 h 973505"/>
              <a:gd name="connsiteX0" fmla="*/ 0 w 1757202"/>
              <a:gd name="connsiteY0" fmla="*/ 973505 h 973505"/>
              <a:gd name="connsiteX1" fmla="*/ 929578 w 1757202"/>
              <a:gd name="connsiteY1" fmla="*/ 0 h 973505"/>
              <a:gd name="connsiteX2" fmla="*/ 1757202 w 1757202"/>
              <a:gd name="connsiteY2" fmla="*/ 3859 h 973505"/>
              <a:gd name="connsiteX3" fmla="*/ 1480056 w 1757202"/>
              <a:gd name="connsiteY3" fmla="*/ 506760 h 973505"/>
              <a:gd name="connsiteX4" fmla="*/ 1216132 w 1757202"/>
              <a:gd name="connsiteY4" fmla="*/ 973505 h 973505"/>
              <a:gd name="connsiteX5" fmla="*/ 0 w 1757202"/>
              <a:gd name="connsiteY5" fmla="*/ 973505 h 973505"/>
              <a:gd name="connsiteX0" fmla="*/ 0 w 1757202"/>
              <a:gd name="connsiteY0" fmla="*/ 973505 h 973505"/>
              <a:gd name="connsiteX1" fmla="*/ 929578 w 1757202"/>
              <a:gd name="connsiteY1" fmla="*/ 0 h 973505"/>
              <a:gd name="connsiteX2" fmla="*/ 1757202 w 1757202"/>
              <a:gd name="connsiteY2" fmla="*/ 3859 h 973505"/>
              <a:gd name="connsiteX3" fmla="*/ 1216132 w 1757202"/>
              <a:gd name="connsiteY3" fmla="*/ 973505 h 973505"/>
              <a:gd name="connsiteX4" fmla="*/ 0 w 1757202"/>
              <a:gd name="connsiteY4" fmla="*/ 973505 h 973505"/>
              <a:gd name="connsiteX0" fmla="*/ 0 w 1757202"/>
              <a:gd name="connsiteY0" fmla="*/ 973505 h 977020"/>
              <a:gd name="connsiteX1" fmla="*/ 929578 w 1757202"/>
              <a:gd name="connsiteY1" fmla="*/ 0 h 977020"/>
              <a:gd name="connsiteX2" fmla="*/ 1757202 w 1757202"/>
              <a:gd name="connsiteY2" fmla="*/ 3859 h 977020"/>
              <a:gd name="connsiteX3" fmla="*/ 1335742 w 1757202"/>
              <a:gd name="connsiteY3" fmla="*/ 977020 h 977020"/>
              <a:gd name="connsiteX4" fmla="*/ 0 w 1757202"/>
              <a:gd name="connsiteY4" fmla="*/ 973505 h 977020"/>
              <a:gd name="connsiteX0" fmla="*/ 0 w 1660594"/>
              <a:gd name="connsiteY0" fmla="*/ 973507 h 977020"/>
              <a:gd name="connsiteX1" fmla="*/ 832970 w 1660594"/>
              <a:gd name="connsiteY1" fmla="*/ 0 h 977020"/>
              <a:gd name="connsiteX2" fmla="*/ 1660594 w 1660594"/>
              <a:gd name="connsiteY2" fmla="*/ 3859 h 977020"/>
              <a:gd name="connsiteX3" fmla="*/ 1239134 w 1660594"/>
              <a:gd name="connsiteY3" fmla="*/ 977020 h 977020"/>
              <a:gd name="connsiteX4" fmla="*/ 0 w 1660594"/>
              <a:gd name="connsiteY4" fmla="*/ 973507 h 97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594" h="977020">
                <a:moveTo>
                  <a:pt x="0" y="973507"/>
                </a:moveTo>
                <a:lnTo>
                  <a:pt x="832970" y="0"/>
                </a:lnTo>
                <a:lnTo>
                  <a:pt x="1660594" y="3859"/>
                </a:lnTo>
                <a:lnTo>
                  <a:pt x="1239134" y="977020"/>
                </a:lnTo>
                <a:lnTo>
                  <a:pt x="0" y="973507"/>
                </a:lnTo>
                <a:close/>
              </a:path>
            </a:pathLst>
          </a:custGeom>
          <a:solidFill>
            <a:srgbClr val="93CDD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24" name="Trapezoid 12"/>
          <p:cNvSpPr/>
          <p:nvPr/>
        </p:nvSpPr>
        <p:spPr>
          <a:xfrm rot="16200000">
            <a:off x="3555609" y="3139769"/>
            <a:ext cx="1027218" cy="1048636"/>
          </a:xfrm>
          <a:custGeom>
            <a:avLst/>
            <a:gdLst>
              <a:gd name="connsiteX0" fmla="*/ 0 w 932099"/>
              <a:gd name="connsiteY0" fmla="*/ 960120 h 960120"/>
              <a:gd name="connsiteX1" fmla="*/ 239876 w 932099"/>
              <a:gd name="connsiteY1" fmla="*/ 0 h 960120"/>
              <a:gd name="connsiteX2" fmla="*/ 692223 w 932099"/>
              <a:gd name="connsiteY2" fmla="*/ 0 h 960120"/>
              <a:gd name="connsiteX3" fmla="*/ 932099 w 932099"/>
              <a:gd name="connsiteY3" fmla="*/ 960120 h 960120"/>
              <a:gd name="connsiteX4" fmla="*/ 0 w 932099"/>
              <a:gd name="connsiteY4" fmla="*/ 960120 h 960120"/>
              <a:gd name="connsiteX0" fmla="*/ 0 w 932099"/>
              <a:gd name="connsiteY0" fmla="*/ 960120 h 960120"/>
              <a:gd name="connsiteX1" fmla="*/ 239876 w 932099"/>
              <a:gd name="connsiteY1" fmla="*/ 0 h 960120"/>
              <a:gd name="connsiteX2" fmla="*/ 864610 w 932099"/>
              <a:gd name="connsiteY2" fmla="*/ 3 h 960120"/>
              <a:gd name="connsiteX3" fmla="*/ 932099 w 932099"/>
              <a:gd name="connsiteY3" fmla="*/ 960120 h 960120"/>
              <a:gd name="connsiteX4" fmla="*/ 0 w 932099"/>
              <a:gd name="connsiteY4" fmla="*/ 960120 h 960120"/>
              <a:gd name="connsiteX0" fmla="*/ 0 w 987274"/>
              <a:gd name="connsiteY0" fmla="*/ 960120 h 960120"/>
              <a:gd name="connsiteX1" fmla="*/ 239876 w 987274"/>
              <a:gd name="connsiteY1" fmla="*/ 0 h 960120"/>
              <a:gd name="connsiteX2" fmla="*/ 987274 w 987274"/>
              <a:gd name="connsiteY2" fmla="*/ 3 h 960120"/>
              <a:gd name="connsiteX3" fmla="*/ 932099 w 987274"/>
              <a:gd name="connsiteY3" fmla="*/ 960120 h 960120"/>
              <a:gd name="connsiteX4" fmla="*/ 0 w 987274"/>
              <a:gd name="connsiteY4" fmla="*/ 960120 h 960120"/>
              <a:gd name="connsiteX0" fmla="*/ 0 w 987274"/>
              <a:gd name="connsiteY0" fmla="*/ 960118 h 960118"/>
              <a:gd name="connsiteX1" fmla="*/ 317934 w 987274"/>
              <a:gd name="connsiteY1" fmla="*/ 0 h 960118"/>
              <a:gd name="connsiteX2" fmla="*/ 987274 w 987274"/>
              <a:gd name="connsiteY2" fmla="*/ 1 h 960118"/>
              <a:gd name="connsiteX3" fmla="*/ 932099 w 987274"/>
              <a:gd name="connsiteY3" fmla="*/ 960118 h 960118"/>
              <a:gd name="connsiteX4" fmla="*/ 0 w 987274"/>
              <a:gd name="connsiteY4" fmla="*/ 960118 h 960118"/>
              <a:gd name="connsiteX0" fmla="*/ 0 w 987274"/>
              <a:gd name="connsiteY0" fmla="*/ 960117 h 960117"/>
              <a:gd name="connsiteX1" fmla="*/ 340237 w 987274"/>
              <a:gd name="connsiteY1" fmla="*/ 1 h 960117"/>
              <a:gd name="connsiteX2" fmla="*/ 987274 w 987274"/>
              <a:gd name="connsiteY2" fmla="*/ 0 h 960117"/>
              <a:gd name="connsiteX3" fmla="*/ 932099 w 987274"/>
              <a:gd name="connsiteY3" fmla="*/ 960117 h 960117"/>
              <a:gd name="connsiteX4" fmla="*/ 0 w 987274"/>
              <a:gd name="connsiteY4" fmla="*/ 960117 h 960117"/>
              <a:gd name="connsiteX0" fmla="*/ 0 w 987274"/>
              <a:gd name="connsiteY0" fmla="*/ 960117 h 960117"/>
              <a:gd name="connsiteX1" fmla="*/ 329086 w 987274"/>
              <a:gd name="connsiteY1" fmla="*/ 1 h 960117"/>
              <a:gd name="connsiteX2" fmla="*/ 987274 w 987274"/>
              <a:gd name="connsiteY2" fmla="*/ 0 h 960117"/>
              <a:gd name="connsiteX3" fmla="*/ 932099 w 987274"/>
              <a:gd name="connsiteY3" fmla="*/ 960117 h 960117"/>
              <a:gd name="connsiteX4" fmla="*/ 0 w 987274"/>
              <a:gd name="connsiteY4" fmla="*/ 960117 h 960117"/>
              <a:gd name="connsiteX0" fmla="*/ 0 w 1086256"/>
              <a:gd name="connsiteY0" fmla="*/ 960117 h 960117"/>
              <a:gd name="connsiteX1" fmla="*/ 428068 w 1086256"/>
              <a:gd name="connsiteY1" fmla="*/ 1 h 960117"/>
              <a:gd name="connsiteX2" fmla="*/ 1086256 w 1086256"/>
              <a:gd name="connsiteY2" fmla="*/ 0 h 960117"/>
              <a:gd name="connsiteX3" fmla="*/ 1031081 w 1086256"/>
              <a:gd name="connsiteY3" fmla="*/ 960117 h 960117"/>
              <a:gd name="connsiteX4" fmla="*/ 0 w 1086256"/>
              <a:gd name="connsiteY4" fmla="*/ 960117 h 960117"/>
              <a:gd name="connsiteX0" fmla="*/ 0 w 1086256"/>
              <a:gd name="connsiteY0" fmla="*/ 964363 h 964363"/>
              <a:gd name="connsiteX1" fmla="*/ 418641 w 1086256"/>
              <a:gd name="connsiteY1" fmla="*/ 0 h 964363"/>
              <a:gd name="connsiteX2" fmla="*/ 1086256 w 1086256"/>
              <a:gd name="connsiteY2" fmla="*/ 4246 h 964363"/>
              <a:gd name="connsiteX3" fmla="*/ 1031081 w 1086256"/>
              <a:gd name="connsiteY3" fmla="*/ 964363 h 964363"/>
              <a:gd name="connsiteX4" fmla="*/ 0 w 1086256"/>
              <a:gd name="connsiteY4" fmla="*/ 964363 h 964363"/>
              <a:gd name="connsiteX0" fmla="*/ 0 w 1086256"/>
              <a:gd name="connsiteY0" fmla="*/ 964363 h 964363"/>
              <a:gd name="connsiteX1" fmla="*/ 418641 w 1086256"/>
              <a:gd name="connsiteY1" fmla="*/ 0 h 964363"/>
              <a:gd name="connsiteX2" fmla="*/ 1086256 w 1086256"/>
              <a:gd name="connsiteY2" fmla="*/ 4246 h 964363"/>
              <a:gd name="connsiteX3" fmla="*/ 1016940 w 1086256"/>
              <a:gd name="connsiteY3" fmla="*/ 960119 h 964363"/>
              <a:gd name="connsiteX4" fmla="*/ 0 w 1086256"/>
              <a:gd name="connsiteY4" fmla="*/ 964363 h 964363"/>
              <a:gd name="connsiteX0" fmla="*/ 0 w 1086256"/>
              <a:gd name="connsiteY0" fmla="*/ 964363 h 968614"/>
              <a:gd name="connsiteX1" fmla="*/ 418641 w 1086256"/>
              <a:gd name="connsiteY1" fmla="*/ 0 h 968614"/>
              <a:gd name="connsiteX2" fmla="*/ 1086256 w 1086256"/>
              <a:gd name="connsiteY2" fmla="*/ 4246 h 968614"/>
              <a:gd name="connsiteX3" fmla="*/ 1007514 w 1086256"/>
              <a:gd name="connsiteY3" fmla="*/ 968614 h 968614"/>
              <a:gd name="connsiteX4" fmla="*/ 0 w 1086256"/>
              <a:gd name="connsiteY4" fmla="*/ 964363 h 968614"/>
              <a:gd name="connsiteX0" fmla="*/ 0 w 1086256"/>
              <a:gd name="connsiteY0" fmla="*/ 964363 h 968614"/>
              <a:gd name="connsiteX1" fmla="*/ 442289 w 1086256"/>
              <a:gd name="connsiteY1" fmla="*/ 0 h 968614"/>
              <a:gd name="connsiteX2" fmla="*/ 1086256 w 1086256"/>
              <a:gd name="connsiteY2" fmla="*/ 4246 h 968614"/>
              <a:gd name="connsiteX3" fmla="*/ 1007514 w 1086256"/>
              <a:gd name="connsiteY3" fmla="*/ 968614 h 968614"/>
              <a:gd name="connsiteX4" fmla="*/ 0 w 1086256"/>
              <a:gd name="connsiteY4" fmla="*/ 964363 h 968614"/>
              <a:gd name="connsiteX0" fmla="*/ 0 w 1070490"/>
              <a:gd name="connsiteY0" fmla="*/ 964363 h 968614"/>
              <a:gd name="connsiteX1" fmla="*/ 426523 w 1070490"/>
              <a:gd name="connsiteY1" fmla="*/ 0 h 968614"/>
              <a:gd name="connsiteX2" fmla="*/ 1070490 w 1070490"/>
              <a:gd name="connsiteY2" fmla="*/ 4246 h 968614"/>
              <a:gd name="connsiteX3" fmla="*/ 991748 w 1070490"/>
              <a:gd name="connsiteY3" fmla="*/ 968614 h 968614"/>
              <a:gd name="connsiteX4" fmla="*/ 0 w 1070490"/>
              <a:gd name="connsiteY4" fmla="*/ 964363 h 968614"/>
              <a:gd name="connsiteX0" fmla="*/ 0 w 1070490"/>
              <a:gd name="connsiteY0" fmla="*/ 957263 h 968614"/>
              <a:gd name="connsiteX1" fmla="*/ 426523 w 1070490"/>
              <a:gd name="connsiteY1" fmla="*/ 0 h 968614"/>
              <a:gd name="connsiteX2" fmla="*/ 1070490 w 1070490"/>
              <a:gd name="connsiteY2" fmla="*/ 4246 h 968614"/>
              <a:gd name="connsiteX3" fmla="*/ 991748 w 1070490"/>
              <a:gd name="connsiteY3" fmla="*/ 968614 h 968614"/>
              <a:gd name="connsiteX4" fmla="*/ 0 w 1070490"/>
              <a:gd name="connsiteY4" fmla="*/ 957263 h 968614"/>
              <a:gd name="connsiteX0" fmla="*/ 0 w 1070490"/>
              <a:gd name="connsiteY0" fmla="*/ 957263 h 968614"/>
              <a:gd name="connsiteX1" fmla="*/ 426523 w 1070490"/>
              <a:gd name="connsiteY1" fmla="*/ 0 h 968614"/>
              <a:gd name="connsiteX2" fmla="*/ 1070490 w 1070490"/>
              <a:gd name="connsiteY2" fmla="*/ 4246 h 968614"/>
              <a:gd name="connsiteX3" fmla="*/ 991748 w 1070490"/>
              <a:gd name="connsiteY3" fmla="*/ 968614 h 968614"/>
              <a:gd name="connsiteX4" fmla="*/ 0 w 1070490"/>
              <a:gd name="connsiteY4" fmla="*/ 957263 h 968614"/>
              <a:gd name="connsiteX0" fmla="*/ 0 w 1070490"/>
              <a:gd name="connsiteY0" fmla="*/ 957263 h 968614"/>
              <a:gd name="connsiteX1" fmla="*/ 426523 w 1070490"/>
              <a:gd name="connsiteY1" fmla="*/ 0 h 968614"/>
              <a:gd name="connsiteX2" fmla="*/ 1070490 w 1070490"/>
              <a:gd name="connsiteY2" fmla="*/ 4246 h 968614"/>
              <a:gd name="connsiteX3" fmla="*/ 991748 w 1070490"/>
              <a:gd name="connsiteY3" fmla="*/ 968614 h 968614"/>
              <a:gd name="connsiteX4" fmla="*/ 0 w 1070490"/>
              <a:gd name="connsiteY4" fmla="*/ 957263 h 968614"/>
              <a:gd name="connsiteX0" fmla="*/ 0 w 1070490"/>
              <a:gd name="connsiteY0" fmla="*/ 957263 h 968614"/>
              <a:gd name="connsiteX1" fmla="*/ 426523 w 1070490"/>
              <a:gd name="connsiteY1" fmla="*/ 0 h 968614"/>
              <a:gd name="connsiteX2" fmla="*/ 1070490 w 1070490"/>
              <a:gd name="connsiteY2" fmla="*/ 4246 h 968614"/>
              <a:gd name="connsiteX3" fmla="*/ 991748 w 1070490"/>
              <a:gd name="connsiteY3" fmla="*/ 968614 h 968614"/>
              <a:gd name="connsiteX4" fmla="*/ 0 w 1070490"/>
              <a:gd name="connsiteY4" fmla="*/ 957263 h 968614"/>
              <a:gd name="connsiteX0" fmla="*/ 0 w 1070490"/>
              <a:gd name="connsiteY0" fmla="*/ 953017 h 964368"/>
              <a:gd name="connsiteX1" fmla="*/ 410480 w 1070490"/>
              <a:gd name="connsiteY1" fmla="*/ 3000 h 964368"/>
              <a:gd name="connsiteX2" fmla="*/ 1070490 w 1070490"/>
              <a:gd name="connsiteY2" fmla="*/ 0 h 964368"/>
              <a:gd name="connsiteX3" fmla="*/ 991748 w 1070490"/>
              <a:gd name="connsiteY3" fmla="*/ 964368 h 964368"/>
              <a:gd name="connsiteX4" fmla="*/ 0 w 1070490"/>
              <a:gd name="connsiteY4" fmla="*/ 953017 h 964368"/>
              <a:gd name="connsiteX0" fmla="*/ 0 w 1070490"/>
              <a:gd name="connsiteY0" fmla="*/ 953017 h 964368"/>
              <a:gd name="connsiteX1" fmla="*/ 410480 w 1070490"/>
              <a:gd name="connsiteY1" fmla="*/ 3000 h 964368"/>
              <a:gd name="connsiteX2" fmla="*/ 1070490 w 1070490"/>
              <a:gd name="connsiteY2" fmla="*/ 0 h 964368"/>
              <a:gd name="connsiteX3" fmla="*/ 991748 w 1070490"/>
              <a:gd name="connsiteY3" fmla="*/ 964368 h 964368"/>
              <a:gd name="connsiteX4" fmla="*/ 0 w 1070490"/>
              <a:gd name="connsiteY4" fmla="*/ 953017 h 964368"/>
              <a:gd name="connsiteX0" fmla="*/ 0 w 1094554"/>
              <a:gd name="connsiteY0" fmla="*/ 967624 h 967624"/>
              <a:gd name="connsiteX1" fmla="*/ 434544 w 1094554"/>
              <a:gd name="connsiteY1" fmla="*/ 3000 h 967624"/>
              <a:gd name="connsiteX2" fmla="*/ 1094554 w 1094554"/>
              <a:gd name="connsiteY2" fmla="*/ 0 h 967624"/>
              <a:gd name="connsiteX3" fmla="*/ 1015812 w 1094554"/>
              <a:gd name="connsiteY3" fmla="*/ 964368 h 967624"/>
              <a:gd name="connsiteX4" fmla="*/ 0 w 1094554"/>
              <a:gd name="connsiteY4" fmla="*/ 967624 h 967624"/>
              <a:gd name="connsiteX0" fmla="*/ 0 w 1094554"/>
              <a:gd name="connsiteY0" fmla="*/ 967624 h 986871"/>
              <a:gd name="connsiteX1" fmla="*/ 434544 w 1094554"/>
              <a:gd name="connsiteY1" fmla="*/ 3000 h 986871"/>
              <a:gd name="connsiteX2" fmla="*/ 1094554 w 1094554"/>
              <a:gd name="connsiteY2" fmla="*/ 0 h 986871"/>
              <a:gd name="connsiteX3" fmla="*/ 1015812 w 1094554"/>
              <a:gd name="connsiteY3" fmla="*/ 986871 h 986871"/>
              <a:gd name="connsiteX4" fmla="*/ 0 w 1094554"/>
              <a:gd name="connsiteY4" fmla="*/ 967624 h 986871"/>
              <a:gd name="connsiteX0" fmla="*/ 0 w 1094554"/>
              <a:gd name="connsiteY0" fmla="*/ 967624 h 975619"/>
              <a:gd name="connsiteX1" fmla="*/ 434544 w 1094554"/>
              <a:gd name="connsiteY1" fmla="*/ 3000 h 975619"/>
              <a:gd name="connsiteX2" fmla="*/ 1094554 w 1094554"/>
              <a:gd name="connsiteY2" fmla="*/ 0 h 975619"/>
              <a:gd name="connsiteX3" fmla="*/ 991098 w 1094554"/>
              <a:gd name="connsiteY3" fmla="*/ 975619 h 975619"/>
              <a:gd name="connsiteX4" fmla="*/ 0 w 1094554"/>
              <a:gd name="connsiteY4" fmla="*/ 967624 h 975619"/>
              <a:gd name="connsiteX0" fmla="*/ 0 w 1094554"/>
              <a:gd name="connsiteY0" fmla="*/ 967624 h 975619"/>
              <a:gd name="connsiteX1" fmla="*/ 434544 w 1094554"/>
              <a:gd name="connsiteY1" fmla="*/ 3000 h 975619"/>
              <a:gd name="connsiteX2" fmla="*/ 1094554 w 1094554"/>
              <a:gd name="connsiteY2" fmla="*/ 0 h 975619"/>
              <a:gd name="connsiteX3" fmla="*/ 1003454 w 1094554"/>
              <a:gd name="connsiteY3" fmla="*/ 975619 h 975619"/>
              <a:gd name="connsiteX4" fmla="*/ 0 w 1094554"/>
              <a:gd name="connsiteY4" fmla="*/ 967624 h 975619"/>
              <a:gd name="connsiteX0" fmla="*/ 0 w 1094554"/>
              <a:gd name="connsiteY0" fmla="*/ 964624 h 972619"/>
              <a:gd name="connsiteX1" fmla="*/ 434544 w 1094554"/>
              <a:gd name="connsiteY1" fmla="*/ 0 h 972619"/>
              <a:gd name="connsiteX2" fmla="*/ 1094554 w 1094554"/>
              <a:gd name="connsiteY2" fmla="*/ 6684 h 972619"/>
              <a:gd name="connsiteX3" fmla="*/ 1003454 w 1094554"/>
              <a:gd name="connsiteY3" fmla="*/ 972619 h 972619"/>
              <a:gd name="connsiteX4" fmla="*/ 0 w 1094554"/>
              <a:gd name="connsiteY4" fmla="*/ 964624 h 972619"/>
              <a:gd name="connsiteX0" fmla="*/ 0 w 1094554"/>
              <a:gd name="connsiteY0" fmla="*/ 958073 h 966068"/>
              <a:gd name="connsiteX1" fmla="*/ 409735 w 1094554"/>
              <a:gd name="connsiteY1" fmla="*/ 0 h 966068"/>
              <a:gd name="connsiteX2" fmla="*/ 1094554 w 1094554"/>
              <a:gd name="connsiteY2" fmla="*/ 133 h 966068"/>
              <a:gd name="connsiteX3" fmla="*/ 1003454 w 1094554"/>
              <a:gd name="connsiteY3" fmla="*/ 966068 h 966068"/>
              <a:gd name="connsiteX4" fmla="*/ 0 w 1094554"/>
              <a:gd name="connsiteY4" fmla="*/ 958073 h 966068"/>
              <a:gd name="connsiteX0" fmla="*/ 0 w 1094554"/>
              <a:gd name="connsiteY0" fmla="*/ 958073 h 972620"/>
              <a:gd name="connsiteX1" fmla="*/ 409735 w 1094554"/>
              <a:gd name="connsiteY1" fmla="*/ 0 h 972620"/>
              <a:gd name="connsiteX2" fmla="*/ 1094554 w 1094554"/>
              <a:gd name="connsiteY2" fmla="*/ 133 h 972620"/>
              <a:gd name="connsiteX3" fmla="*/ 1088514 w 1094554"/>
              <a:gd name="connsiteY3" fmla="*/ 972620 h 972620"/>
              <a:gd name="connsiteX4" fmla="*/ 0 w 1094554"/>
              <a:gd name="connsiteY4" fmla="*/ 958073 h 972620"/>
              <a:gd name="connsiteX0" fmla="*/ 0 w 1094554"/>
              <a:gd name="connsiteY0" fmla="*/ 961346 h 975893"/>
              <a:gd name="connsiteX1" fmla="*/ 399102 w 1094554"/>
              <a:gd name="connsiteY1" fmla="*/ 0 h 975893"/>
              <a:gd name="connsiteX2" fmla="*/ 1094554 w 1094554"/>
              <a:gd name="connsiteY2" fmla="*/ 3406 h 975893"/>
              <a:gd name="connsiteX3" fmla="*/ 1088514 w 1094554"/>
              <a:gd name="connsiteY3" fmla="*/ 975893 h 975893"/>
              <a:gd name="connsiteX4" fmla="*/ 0 w 1094554"/>
              <a:gd name="connsiteY4" fmla="*/ 961346 h 975893"/>
              <a:gd name="connsiteX0" fmla="*/ 0 w 1027216"/>
              <a:gd name="connsiteY0" fmla="*/ 971173 h 975893"/>
              <a:gd name="connsiteX1" fmla="*/ 331764 w 1027216"/>
              <a:gd name="connsiteY1" fmla="*/ 0 h 975893"/>
              <a:gd name="connsiteX2" fmla="*/ 1027216 w 1027216"/>
              <a:gd name="connsiteY2" fmla="*/ 3406 h 975893"/>
              <a:gd name="connsiteX3" fmla="*/ 1021176 w 1027216"/>
              <a:gd name="connsiteY3" fmla="*/ 975893 h 975893"/>
              <a:gd name="connsiteX4" fmla="*/ 0 w 1027216"/>
              <a:gd name="connsiteY4" fmla="*/ 971173 h 975893"/>
              <a:gd name="connsiteX0" fmla="*/ 0 w 1027216"/>
              <a:gd name="connsiteY0" fmla="*/ 971173 h 975893"/>
              <a:gd name="connsiteX1" fmla="*/ 331764 w 1027216"/>
              <a:gd name="connsiteY1" fmla="*/ 0 h 975893"/>
              <a:gd name="connsiteX2" fmla="*/ 1027216 w 1027216"/>
              <a:gd name="connsiteY2" fmla="*/ 3406 h 975893"/>
              <a:gd name="connsiteX3" fmla="*/ 1021176 w 1027216"/>
              <a:gd name="connsiteY3" fmla="*/ 975893 h 975893"/>
              <a:gd name="connsiteX4" fmla="*/ 0 w 1027216"/>
              <a:gd name="connsiteY4" fmla="*/ 971173 h 975893"/>
              <a:gd name="connsiteX0" fmla="*/ 0 w 1027216"/>
              <a:gd name="connsiteY0" fmla="*/ 971173 h 975893"/>
              <a:gd name="connsiteX1" fmla="*/ 331764 w 1027216"/>
              <a:gd name="connsiteY1" fmla="*/ 0 h 975893"/>
              <a:gd name="connsiteX2" fmla="*/ 1027216 w 1027216"/>
              <a:gd name="connsiteY2" fmla="*/ 3406 h 975893"/>
              <a:gd name="connsiteX3" fmla="*/ 1021176 w 1027216"/>
              <a:gd name="connsiteY3" fmla="*/ 975893 h 975893"/>
              <a:gd name="connsiteX4" fmla="*/ 0 w 1027216"/>
              <a:gd name="connsiteY4" fmla="*/ 971173 h 975893"/>
              <a:gd name="connsiteX0" fmla="*/ 0 w 1027216"/>
              <a:gd name="connsiteY0" fmla="*/ 967767 h 972487"/>
              <a:gd name="connsiteX1" fmla="*/ 343194 w 1027216"/>
              <a:gd name="connsiteY1" fmla="*/ 3638 h 972487"/>
              <a:gd name="connsiteX2" fmla="*/ 1027216 w 1027216"/>
              <a:gd name="connsiteY2" fmla="*/ 0 h 972487"/>
              <a:gd name="connsiteX3" fmla="*/ 1021176 w 1027216"/>
              <a:gd name="connsiteY3" fmla="*/ 972487 h 972487"/>
              <a:gd name="connsiteX4" fmla="*/ 0 w 1027216"/>
              <a:gd name="connsiteY4" fmla="*/ 967767 h 972487"/>
              <a:gd name="connsiteX0" fmla="*/ 0 w 1027216"/>
              <a:gd name="connsiteY0" fmla="*/ 974689 h 979409"/>
              <a:gd name="connsiteX1" fmla="*/ 350814 w 1027216"/>
              <a:gd name="connsiteY1" fmla="*/ 0 h 979409"/>
              <a:gd name="connsiteX2" fmla="*/ 1027216 w 1027216"/>
              <a:gd name="connsiteY2" fmla="*/ 6922 h 979409"/>
              <a:gd name="connsiteX3" fmla="*/ 1021176 w 1027216"/>
              <a:gd name="connsiteY3" fmla="*/ 979409 h 979409"/>
              <a:gd name="connsiteX4" fmla="*/ 0 w 1027216"/>
              <a:gd name="connsiteY4" fmla="*/ 974689 h 979409"/>
              <a:gd name="connsiteX0" fmla="*/ 0 w 1027216"/>
              <a:gd name="connsiteY0" fmla="*/ 974689 h 979409"/>
              <a:gd name="connsiteX1" fmla="*/ 350814 w 1027216"/>
              <a:gd name="connsiteY1" fmla="*/ 0 h 979409"/>
              <a:gd name="connsiteX2" fmla="*/ 1027216 w 1027216"/>
              <a:gd name="connsiteY2" fmla="*/ 6922 h 979409"/>
              <a:gd name="connsiteX3" fmla="*/ 1021176 w 1027216"/>
              <a:gd name="connsiteY3" fmla="*/ 979409 h 979409"/>
              <a:gd name="connsiteX4" fmla="*/ 0 w 1027216"/>
              <a:gd name="connsiteY4" fmla="*/ 974689 h 979409"/>
              <a:gd name="connsiteX0" fmla="*/ 0 w 1027216"/>
              <a:gd name="connsiteY0" fmla="*/ 967767 h 972487"/>
              <a:gd name="connsiteX1" fmla="*/ 347004 w 1027216"/>
              <a:gd name="connsiteY1" fmla="*/ 3640 h 972487"/>
              <a:gd name="connsiteX2" fmla="*/ 1027216 w 1027216"/>
              <a:gd name="connsiteY2" fmla="*/ 0 h 972487"/>
              <a:gd name="connsiteX3" fmla="*/ 1021176 w 1027216"/>
              <a:gd name="connsiteY3" fmla="*/ 972487 h 972487"/>
              <a:gd name="connsiteX4" fmla="*/ 0 w 1027216"/>
              <a:gd name="connsiteY4" fmla="*/ 967767 h 972487"/>
              <a:gd name="connsiteX0" fmla="*/ 0 w 1027216"/>
              <a:gd name="connsiteY0" fmla="*/ 974687 h 979407"/>
              <a:gd name="connsiteX1" fmla="*/ 347004 w 1027216"/>
              <a:gd name="connsiteY1" fmla="*/ 0 h 979407"/>
              <a:gd name="connsiteX2" fmla="*/ 1027216 w 1027216"/>
              <a:gd name="connsiteY2" fmla="*/ 6920 h 979407"/>
              <a:gd name="connsiteX3" fmla="*/ 1021176 w 1027216"/>
              <a:gd name="connsiteY3" fmla="*/ 979407 h 979407"/>
              <a:gd name="connsiteX4" fmla="*/ 0 w 1027216"/>
              <a:gd name="connsiteY4" fmla="*/ 974687 h 979407"/>
              <a:gd name="connsiteX0" fmla="*/ 0 w 1027216"/>
              <a:gd name="connsiteY0" fmla="*/ 967767 h 972487"/>
              <a:gd name="connsiteX1" fmla="*/ 343194 w 1027216"/>
              <a:gd name="connsiteY1" fmla="*/ 122 h 972487"/>
              <a:gd name="connsiteX2" fmla="*/ 1027216 w 1027216"/>
              <a:gd name="connsiteY2" fmla="*/ 0 h 972487"/>
              <a:gd name="connsiteX3" fmla="*/ 1021176 w 1027216"/>
              <a:gd name="connsiteY3" fmla="*/ 972487 h 972487"/>
              <a:gd name="connsiteX4" fmla="*/ 0 w 1027216"/>
              <a:gd name="connsiteY4" fmla="*/ 967767 h 97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16" h="972487">
                <a:moveTo>
                  <a:pt x="0" y="967767"/>
                </a:moveTo>
                <a:cubicBezTo>
                  <a:pt x="116494" y="633127"/>
                  <a:pt x="219610" y="338041"/>
                  <a:pt x="343194" y="122"/>
                </a:cubicBezTo>
                <a:lnTo>
                  <a:pt x="1027216" y="0"/>
                </a:lnTo>
                <a:cubicBezTo>
                  <a:pt x="1025203" y="324162"/>
                  <a:pt x="1023189" y="648325"/>
                  <a:pt x="1021176" y="972487"/>
                </a:cubicBezTo>
                <a:lnTo>
                  <a:pt x="0" y="967767"/>
                </a:lnTo>
                <a:close/>
              </a:path>
            </a:pathLst>
          </a:cu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35" name="Rounded Rectangle 7182"/>
          <p:cNvSpPr/>
          <p:nvPr/>
        </p:nvSpPr>
        <p:spPr>
          <a:xfrm>
            <a:off x="834723" y="1716316"/>
            <a:ext cx="2651760" cy="284639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lIns="365760" rIns="274320" rtlCol="0" anchor="ctr"/>
          <a:lstStyle/>
          <a:p>
            <a:pPr lvl="0" algn="ctr">
              <a:defRPr/>
            </a:pPr>
            <a:r>
              <a:rPr lang="en-US" sz="2000" b="1" kern="0" dirty="0">
                <a:solidFill>
                  <a:srgbClr val="FFFFFF"/>
                </a:solidFill>
              </a:rPr>
              <a:t>LGY is Transforming </a:t>
            </a:r>
            <a:r>
              <a:rPr lang="en-US" sz="2000" b="1" kern="0" dirty="0" smtClean="0">
                <a:solidFill>
                  <a:srgbClr val="FFFFFF"/>
                </a:solidFill>
              </a:rPr>
              <a:t>the </a:t>
            </a:r>
            <a:r>
              <a:rPr lang="en-US" sz="2000" b="1" kern="0" dirty="0" smtClean="0">
                <a:solidFill>
                  <a:srgbClr val="FFFFFF"/>
                </a:solidFill>
              </a:rPr>
              <a:t>Home Loan Guaranty Program </a:t>
            </a:r>
            <a:r>
              <a:rPr lang="en-US" sz="2000" b="1" kern="0" dirty="0">
                <a:solidFill>
                  <a:srgbClr val="FFFFFF"/>
                </a:solidFill>
              </a:rPr>
              <a:t>and </a:t>
            </a:r>
            <a:r>
              <a:rPr lang="en-US" sz="2000" b="1" kern="0" dirty="0" smtClean="0">
                <a:solidFill>
                  <a:srgbClr val="FFFFFF"/>
                </a:solidFill>
              </a:rPr>
              <a:t>Modernizing the VALERI </a:t>
            </a:r>
            <a:r>
              <a:rPr lang="en-US" sz="2000" b="1" kern="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648200" y="4230537"/>
            <a:ext cx="4038600" cy="1024128"/>
          </a:xfrm>
          <a:prstGeom prst="roundRect">
            <a:avLst>
              <a:gd name="adj" fmla="val 0"/>
            </a:avLst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91440" tIns="91440" bIns="91440" rtlCol="0" anchor="ctr"/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1600" kern="0" dirty="0"/>
              <a:t>Loan Origination development could start as early as October 2018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648200" y="3150558"/>
            <a:ext cx="4038600" cy="1024128"/>
          </a:xfrm>
          <a:prstGeom prst="roundRect">
            <a:avLst>
              <a:gd name="adj" fmla="val 0"/>
            </a:avLst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solidFill>
              <a:srgbClr val="4F81BD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91440" tIns="91440" bIns="91440" rtlCol="0" anchor="ctr"/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1600" kern="0" dirty="0"/>
              <a:t>Servicing business component began development in October 2017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648200" y="2070579"/>
            <a:ext cx="4038600" cy="1024128"/>
          </a:xfrm>
          <a:prstGeom prst="roundRect">
            <a:avLst>
              <a:gd name="adj" fmla="val 0"/>
            </a:avLst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lIns="91440" tIns="91440" bIns="91440" rtlCol="0" anchor="ctr"/>
          <a:lstStyle/>
          <a:p>
            <a:pPr lvl="0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1600" kern="0" dirty="0"/>
              <a:t>VALERI moving from an outsourced platform to a Commercial Off the Shelf (COTS) Salesforce solution</a:t>
            </a:r>
            <a:endParaRPr lang="en-US" sz="1600" kern="0" dirty="0"/>
          </a:p>
        </p:txBody>
      </p:sp>
      <p:sp>
        <p:nvSpPr>
          <p:cNvPr id="53" name="Rounded Rectangle 7184"/>
          <p:cNvSpPr/>
          <p:nvPr/>
        </p:nvSpPr>
        <p:spPr>
          <a:xfrm>
            <a:off x="4648200" y="990600"/>
            <a:ext cx="4038600" cy="1024128"/>
          </a:xfrm>
          <a:prstGeom prst="roundRect">
            <a:avLst>
              <a:gd name="adj" fmla="val 0"/>
            </a:avLst>
          </a:prstGeom>
          <a:solidFill>
            <a:srgbClr val="BFCEE1"/>
          </a:solidFill>
          <a:ln w="25400" cap="flat" cmpd="sng" algn="ctr">
            <a:solidFill>
              <a:srgbClr val="BFCEE1"/>
            </a:solidFill>
            <a:prstDash val="solid"/>
          </a:ln>
          <a:effectLst/>
        </p:spPr>
        <p:txBody>
          <a:bodyPr lIns="91440" tIns="91440" bIns="91440" rtlCol="0" anchor="ctr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en-US" sz="1600" kern="0" dirty="0"/>
              <a:t>Modernization necessary to remain </a:t>
            </a:r>
            <a:r>
              <a:rPr lang="en-US" altLang="en-US" sz="1600" kern="0" dirty="0" smtClean="0"/>
              <a:t>a competitive </a:t>
            </a:r>
            <a:r>
              <a:rPr lang="en-US" altLang="en-US" sz="1600" kern="0" dirty="0"/>
              <a:t>and </a:t>
            </a:r>
            <a:r>
              <a:rPr lang="en-US" sz="1600" kern="0" dirty="0"/>
              <a:t>effective industry leader within the housing finance environment</a:t>
            </a:r>
          </a:p>
        </p:txBody>
      </p:sp>
      <p:sp>
        <p:nvSpPr>
          <p:cNvPr id="54" name="Trapezoid 12"/>
          <p:cNvSpPr/>
          <p:nvPr/>
        </p:nvSpPr>
        <p:spPr>
          <a:xfrm rot="16200000" flipH="1">
            <a:off x="3555278" y="2067424"/>
            <a:ext cx="1024128" cy="1052381"/>
          </a:xfrm>
          <a:custGeom>
            <a:avLst/>
            <a:gdLst>
              <a:gd name="connsiteX0" fmla="*/ 0 w 932099"/>
              <a:gd name="connsiteY0" fmla="*/ 960120 h 960120"/>
              <a:gd name="connsiteX1" fmla="*/ 239876 w 932099"/>
              <a:gd name="connsiteY1" fmla="*/ 0 h 960120"/>
              <a:gd name="connsiteX2" fmla="*/ 692223 w 932099"/>
              <a:gd name="connsiteY2" fmla="*/ 0 h 960120"/>
              <a:gd name="connsiteX3" fmla="*/ 932099 w 932099"/>
              <a:gd name="connsiteY3" fmla="*/ 960120 h 960120"/>
              <a:gd name="connsiteX4" fmla="*/ 0 w 932099"/>
              <a:gd name="connsiteY4" fmla="*/ 960120 h 960120"/>
              <a:gd name="connsiteX0" fmla="*/ 0 w 932099"/>
              <a:gd name="connsiteY0" fmla="*/ 960120 h 960120"/>
              <a:gd name="connsiteX1" fmla="*/ 239876 w 932099"/>
              <a:gd name="connsiteY1" fmla="*/ 0 h 960120"/>
              <a:gd name="connsiteX2" fmla="*/ 864610 w 932099"/>
              <a:gd name="connsiteY2" fmla="*/ 3 h 960120"/>
              <a:gd name="connsiteX3" fmla="*/ 932099 w 932099"/>
              <a:gd name="connsiteY3" fmla="*/ 960120 h 960120"/>
              <a:gd name="connsiteX4" fmla="*/ 0 w 932099"/>
              <a:gd name="connsiteY4" fmla="*/ 960120 h 960120"/>
              <a:gd name="connsiteX0" fmla="*/ 0 w 987274"/>
              <a:gd name="connsiteY0" fmla="*/ 960120 h 960120"/>
              <a:gd name="connsiteX1" fmla="*/ 239876 w 987274"/>
              <a:gd name="connsiteY1" fmla="*/ 0 h 960120"/>
              <a:gd name="connsiteX2" fmla="*/ 987274 w 987274"/>
              <a:gd name="connsiteY2" fmla="*/ 3 h 960120"/>
              <a:gd name="connsiteX3" fmla="*/ 932099 w 987274"/>
              <a:gd name="connsiteY3" fmla="*/ 960120 h 960120"/>
              <a:gd name="connsiteX4" fmla="*/ 0 w 987274"/>
              <a:gd name="connsiteY4" fmla="*/ 960120 h 960120"/>
              <a:gd name="connsiteX0" fmla="*/ 0 w 987274"/>
              <a:gd name="connsiteY0" fmla="*/ 960118 h 960118"/>
              <a:gd name="connsiteX1" fmla="*/ 317934 w 987274"/>
              <a:gd name="connsiteY1" fmla="*/ 0 h 960118"/>
              <a:gd name="connsiteX2" fmla="*/ 987274 w 987274"/>
              <a:gd name="connsiteY2" fmla="*/ 1 h 960118"/>
              <a:gd name="connsiteX3" fmla="*/ 932099 w 987274"/>
              <a:gd name="connsiteY3" fmla="*/ 960118 h 960118"/>
              <a:gd name="connsiteX4" fmla="*/ 0 w 987274"/>
              <a:gd name="connsiteY4" fmla="*/ 960118 h 960118"/>
              <a:gd name="connsiteX0" fmla="*/ 0 w 987274"/>
              <a:gd name="connsiteY0" fmla="*/ 960117 h 960117"/>
              <a:gd name="connsiteX1" fmla="*/ 340237 w 987274"/>
              <a:gd name="connsiteY1" fmla="*/ 1 h 960117"/>
              <a:gd name="connsiteX2" fmla="*/ 987274 w 987274"/>
              <a:gd name="connsiteY2" fmla="*/ 0 h 960117"/>
              <a:gd name="connsiteX3" fmla="*/ 932099 w 987274"/>
              <a:gd name="connsiteY3" fmla="*/ 960117 h 960117"/>
              <a:gd name="connsiteX4" fmla="*/ 0 w 987274"/>
              <a:gd name="connsiteY4" fmla="*/ 960117 h 960117"/>
              <a:gd name="connsiteX0" fmla="*/ 0 w 987274"/>
              <a:gd name="connsiteY0" fmla="*/ 960117 h 960117"/>
              <a:gd name="connsiteX1" fmla="*/ 329086 w 987274"/>
              <a:gd name="connsiteY1" fmla="*/ 1 h 960117"/>
              <a:gd name="connsiteX2" fmla="*/ 987274 w 987274"/>
              <a:gd name="connsiteY2" fmla="*/ 0 h 960117"/>
              <a:gd name="connsiteX3" fmla="*/ 932099 w 987274"/>
              <a:gd name="connsiteY3" fmla="*/ 960117 h 960117"/>
              <a:gd name="connsiteX4" fmla="*/ 0 w 987274"/>
              <a:gd name="connsiteY4" fmla="*/ 960117 h 960117"/>
              <a:gd name="connsiteX0" fmla="*/ 0 w 1086256"/>
              <a:gd name="connsiteY0" fmla="*/ 960117 h 960117"/>
              <a:gd name="connsiteX1" fmla="*/ 428068 w 1086256"/>
              <a:gd name="connsiteY1" fmla="*/ 1 h 960117"/>
              <a:gd name="connsiteX2" fmla="*/ 1086256 w 1086256"/>
              <a:gd name="connsiteY2" fmla="*/ 0 h 960117"/>
              <a:gd name="connsiteX3" fmla="*/ 1031081 w 1086256"/>
              <a:gd name="connsiteY3" fmla="*/ 960117 h 960117"/>
              <a:gd name="connsiteX4" fmla="*/ 0 w 1086256"/>
              <a:gd name="connsiteY4" fmla="*/ 960117 h 960117"/>
              <a:gd name="connsiteX0" fmla="*/ 0 w 1086256"/>
              <a:gd name="connsiteY0" fmla="*/ 964363 h 964363"/>
              <a:gd name="connsiteX1" fmla="*/ 418641 w 1086256"/>
              <a:gd name="connsiteY1" fmla="*/ 0 h 964363"/>
              <a:gd name="connsiteX2" fmla="*/ 1086256 w 1086256"/>
              <a:gd name="connsiteY2" fmla="*/ 4246 h 964363"/>
              <a:gd name="connsiteX3" fmla="*/ 1031081 w 1086256"/>
              <a:gd name="connsiteY3" fmla="*/ 964363 h 964363"/>
              <a:gd name="connsiteX4" fmla="*/ 0 w 1086256"/>
              <a:gd name="connsiteY4" fmla="*/ 964363 h 964363"/>
              <a:gd name="connsiteX0" fmla="*/ 0 w 1086256"/>
              <a:gd name="connsiteY0" fmla="*/ 964363 h 964363"/>
              <a:gd name="connsiteX1" fmla="*/ 418641 w 1086256"/>
              <a:gd name="connsiteY1" fmla="*/ 0 h 964363"/>
              <a:gd name="connsiteX2" fmla="*/ 1086256 w 1086256"/>
              <a:gd name="connsiteY2" fmla="*/ 4246 h 964363"/>
              <a:gd name="connsiteX3" fmla="*/ 1016940 w 1086256"/>
              <a:gd name="connsiteY3" fmla="*/ 960119 h 964363"/>
              <a:gd name="connsiteX4" fmla="*/ 0 w 1086256"/>
              <a:gd name="connsiteY4" fmla="*/ 964363 h 964363"/>
              <a:gd name="connsiteX0" fmla="*/ 0 w 1086256"/>
              <a:gd name="connsiteY0" fmla="*/ 964363 h 968614"/>
              <a:gd name="connsiteX1" fmla="*/ 418641 w 1086256"/>
              <a:gd name="connsiteY1" fmla="*/ 0 h 968614"/>
              <a:gd name="connsiteX2" fmla="*/ 1086256 w 1086256"/>
              <a:gd name="connsiteY2" fmla="*/ 4246 h 968614"/>
              <a:gd name="connsiteX3" fmla="*/ 1007514 w 1086256"/>
              <a:gd name="connsiteY3" fmla="*/ 968614 h 968614"/>
              <a:gd name="connsiteX4" fmla="*/ 0 w 1086256"/>
              <a:gd name="connsiteY4" fmla="*/ 964363 h 968614"/>
              <a:gd name="connsiteX0" fmla="*/ 0 w 1086256"/>
              <a:gd name="connsiteY0" fmla="*/ 964363 h 968614"/>
              <a:gd name="connsiteX1" fmla="*/ 442289 w 1086256"/>
              <a:gd name="connsiteY1" fmla="*/ 0 h 968614"/>
              <a:gd name="connsiteX2" fmla="*/ 1086256 w 1086256"/>
              <a:gd name="connsiteY2" fmla="*/ 4246 h 968614"/>
              <a:gd name="connsiteX3" fmla="*/ 1007514 w 1086256"/>
              <a:gd name="connsiteY3" fmla="*/ 968614 h 968614"/>
              <a:gd name="connsiteX4" fmla="*/ 0 w 1086256"/>
              <a:gd name="connsiteY4" fmla="*/ 964363 h 968614"/>
              <a:gd name="connsiteX0" fmla="*/ 0 w 1070490"/>
              <a:gd name="connsiteY0" fmla="*/ 964363 h 968614"/>
              <a:gd name="connsiteX1" fmla="*/ 426523 w 1070490"/>
              <a:gd name="connsiteY1" fmla="*/ 0 h 968614"/>
              <a:gd name="connsiteX2" fmla="*/ 1070490 w 1070490"/>
              <a:gd name="connsiteY2" fmla="*/ 4246 h 968614"/>
              <a:gd name="connsiteX3" fmla="*/ 991748 w 1070490"/>
              <a:gd name="connsiteY3" fmla="*/ 968614 h 968614"/>
              <a:gd name="connsiteX4" fmla="*/ 0 w 1070490"/>
              <a:gd name="connsiteY4" fmla="*/ 964363 h 968614"/>
              <a:gd name="connsiteX0" fmla="*/ 0 w 1070490"/>
              <a:gd name="connsiteY0" fmla="*/ 957263 h 968614"/>
              <a:gd name="connsiteX1" fmla="*/ 426523 w 1070490"/>
              <a:gd name="connsiteY1" fmla="*/ 0 h 968614"/>
              <a:gd name="connsiteX2" fmla="*/ 1070490 w 1070490"/>
              <a:gd name="connsiteY2" fmla="*/ 4246 h 968614"/>
              <a:gd name="connsiteX3" fmla="*/ 991748 w 1070490"/>
              <a:gd name="connsiteY3" fmla="*/ 968614 h 968614"/>
              <a:gd name="connsiteX4" fmla="*/ 0 w 1070490"/>
              <a:gd name="connsiteY4" fmla="*/ 957263 h 968614"/>
              <a:gd name="connsiteX0" fmla="*/ 0 w 1070490"/>
              <a:gd name="connsiteY0" fmla="*/ 957263 h 968614"/>
              <a:gd name="connsiteX1" fmla="*/ 426523 w 1070490"/>
              <a:gd name="connsiteY1" fmla="*/ 0 h 968614"/>
              <a:gd name="connsiteX2" fmla="*/ 1070490 w 1070490"/>
              <a:gd name="connsiteY2" fmla="*/ 4246 h 968614"/>
              <a:gd name="connsiteX3" fmla="*/ 991748 w 1070490"/>
              <a:gd name="connsiteY3" fmla="*/ 968614 h 968614"/>
              <a:gd name="connsiteX4" fmla="*/ 0 w 1070490"/>
              <a:gd name="connsiteY4" fmla="*/ 957263 h 968614"/>
              <a:gd name="connsiteX0" fmla="*/ 0 w 1070490"/>
              <a:gd name="connsiteY0" fmla="*/ 957263 h 968614"/>
              <a:gd name="connsiteX1" fmla="*/ 426523 w 1070490"/>
              <a:gd name="connsiteY1" fmla="*/ 0 h 968614"/>
              <a:gd name="connsiteX2" fmla="*/ 1070490 w 1070490"/>
              <a:gd name="connsiteY2" fmla="*/ 4246 h 968614"/>
              <a:gd name="connsiteX3" fmla="*/ 991748 w 1070490"/>
              <a:gd name="connsiteY3" fmla="*/ 968614 h 968614"/>
              <a:gd name="connsiteX4" fmla="*/ 0 w 1070490"/>
              <a:gd name="connsiteY4" fmla="*/ 957263 h 968614"/>
              <a:gd name="connsiteX0" fmla="*/ 0 w 1070490"/>
              <a:gd name="connsiteY0" fmla="*/ 957263 h 968614"/>
              <a:gd name="connsiteX1" fmla="*/ 426523 w 1070490"/>
              <a:gd name="connsiteY1" fmla="*/ 0 h 968614"/>
              <a:gd name="connsiteX2" fmla="*/ 1070490 w 1070490"/>
              <a:gd name="connsiteY2" fmla="*/ 4246 h 968614"/>
              <a:gd name="connsiteX3" fmla="*/ 991748 w 1070490"/>
              <a:gd name="connsiteY3" fmla="*/ 968614 h 968614"/>
              <a:gd name="connsiteX4" fmla="*/ 0 w 1070490"/>
              <a:gd name="connsiteY4" fmla="*/ 957263 h 968614"/>
              <a:gd name="connsiteX0" fmla="*/ 0 w 1070490"/>
              <a:gd name="connsiteY0" fmla="*/ 953017 h 964368"/>
              <a:gd name="connsiteX1" fmla="*/ 410480 w 1070490"/>
              <a:gd name="connsiteY1" fmla="*/ 3000 h 964368"/>
              <a:gd name="connsiteX2" fmla="*/ 1070490 w 1070490"/>
              <a:gd name="connsiteY2" fmla="*/ 0 h 964368"/>
              <a:gd name="connsiteX3" fmla="*/ 991748 w 1070490"/>
              <a:gd name="connsiteY3" fmla="*/ 964368 h 964368"/>
              <a:gd name="connsiteX4" fmla="*/ 0 w 1070490"/>
              <a:gd name="connsiteY4" fmla="*/ 953017 h 964368"/>
              <a:gd name="connsiteX0" fmla="*/ 0 w 1070490"/>
              <a:gd name="connsiteY0" fmla="*/ 953017 h 964368"/>
              <a:gd name="connsiteX1" fmla="*/ 410480 w 1070490"/>
              <a:gd name="connsiteY1" fmla="*/ 3000 h 964368"/>
              <a:gd name="connsiteX2" fmla="*/ 1070490 w 1070490"/>
              <a:gd name="connsiteY2" fmla="*/ 0 h 964368"/>
              <a:gd name="connsiteX3" fmla="*/ 991748 w 1070490"/>
              <a:gd name="connsiteY3" fmla="*/ 964368 h 964368"/>
              <a:gd name="connsiteX4" fmla="*/ 0 w 1070490"/>
              <a:gd name="connsiteY4" fmla="*/ 953017 h 964368"/>
              <a:gd name="connsiteX0" fmla="*/ 0 w 1094554"/>
              <a:gd name="connsiteY0" fmla="*/ 967624 h 967624"/>
              <a:gd name="connsiteX1" fmla="*/ 434544 w 1094554"/>
              <a:gd name="connsiteY1" fmla="*/ 3000 h 967624"/>
              <a:gd name="connsiteX2" fmla="*/ 1094554 w 1094554"/>
              <a:gd name="connsiteY2" fmla="*/ 0 h 967624"/>
              <a:gd name="connsiteX3" fmla="*/ 1015812 w 1094554"/>
              <a:gd name="connsiteY3" fmla="*/ 964368 h 967624"/>
              <a:gd name="connsiteX4" fmla="*/ 0 w 1094554"/>
              <a:gd name="connsiteY4" fmla="*/ 967624 h 967624"/>
              <a:gd name="connsiteX0" fmla="*/ 0 w 1094554"/>
              <a:gd name="connsiteY0" fmla="*/ 967624 h 986871"/>
              <a:gd name="connsiteX1" fmla="*/ 434544 w 1094554"/>
              <a:gd name="connsiteY1" fmla="*/ 3000 h 986871"/>
              <a:gd name="connsiteX2" fmla="*/ 1094554 w 1094554"/>
              <a:gd name="connsiteY2" fmla="*/ 0 h 986871"/>
              <a:gd name="connsiteX3" fmla="*/ 1015812 w 1094554"/>
              <a:gd name="connsiteY3" fmla="*/ 986871 h 986871"/>
              <a:gd name="connsiteX4" fmla="*/ 0 w 1094554"/>
              <a:gd name="connsiteY4" fmla="*/ 967624 h 986871"/>
              <a:gd name="connsiteX0" fmla="*/ 0 w 1094554"/>
              <a:gd name="connsiteY0" fmla="*/ 967624 h 975619"/>
              <a:gd name="connsiteX1" fmla="*/ 434544 w 1094554"/>
              <a:gd name="connsiteY1" fmla="*/ 3000 h 975619"/>
              <a:gd name="connsiteX2" fmla="*/ 1094554 w 1094554"/>
              <a:gd name="connsiteY2" fmla="*/ 0 h 975619"/>
              <a:gd name="connsiteX3" fmla="*/ 991098 w 1094554"/>
              <a:gd name="connsiteY3" fmla="*/ 975619 h 975619"/>
              <a:gd name="connsiteX4" fmla="*/ 0 w 1094554"/>
              <a:gd name="connsiteY4" fmla="*/ 967624 h 975619"/>
              <a:gd name="connsiteX0" fmla="*/ 0 w 1094554"/>
              <a:gd name="connsiteY0" fmla="*/ 967624 h 975619"/>
              <a:gd name="connsiteX1" fmla="*/ 434544 w 1094554"/>
              <a:gd name="connsiteY1" fmla="*/ 3000 h 975619"/>
              <a:gd name="connsiteX2" fmla="*/ 1094554 w 1094554"/>
              <a:gd name="connsiteY2" fmla="*/ 0 h 975619"/>
              <a:gd name="connsiteX3" fmla="*/ 1003454 w 1094554"/>
              <a:gd name="connsiteY3" fmla="*/ 975619 h 975619"/>
              <a:gd name="connsiteX4" fmla="*/ 0 w 1094554"/>
              <a:gd name="connsiteY4" fmla="*/ 967624 h 975619"/>
              <a:gd name="connsiteX0" fmla="*/ 0 w 1094554"/>
              <a:gd name="connsiteY0" fmla="*/ 964624 h 972619"/>
              <a:gd name="connsiteX1" fmla="*/ 434544 w 1094554"/>
              <a:gd name="connsiteY1" fmla="*/ 0 h 972619"/>
              <a:gd name="connsiteX2" fmla="*/ 1094554 w 1094554"/>
              <a:gd name="connsiteY2" fmla="*/ 6684 h 972619"/>
              <a:gd name="connsiteX3" fmla="*/ 1003454 w 1094554"/>
              <a:gd name="connsiteY3" fmla="*/ 972619 h 972619"/>
              <a:gd name="connsiteX4" fmla="*/ 0 w 1094554"/>
              <a:gd name="connsiteY4" fmla="*/ 964624 h 972619"/>
              <a:gd name="connsiteX0" fmla="*/ 0 w 1094554"/>
              <a:gd name="connsiteY0" fmla="*/ 958073 h 966068"/>
              <a:gd name="connsiteX1" fmla="*/ 409735 w 1094554"/>
              <a:gd name="connsiteY1" fmla="*/ 0 h 966068"/>
              <a:gd name="connsiteX2" fmla="*/ 1094554 w 1094554"/>
              <a:gd name="connsiteY2" fmla="*/ 133 h 966068"/>
              <a:gd name="connsiteX3" fmla="*/ 1003454 w 1094554"/>
              <a:gd name="connsiteY3" fmla="*/ 966068 h 966068"/>
              <a:gd name="connsiteX4" fmla="*/ 0 w 1094554"/>
              <a:gd name="connsiteY4" fmla="*/ 958073 h 966068"/>
              <a:gd name="connsiteX0" fmla="*/ 0 w 1094554"/>
              <a:gd name="connsiteY0" fmla="*/ 958073 h 972620"/>
              <a:gd name="connsiteX1" fmla="*/ 409735 w 1094554"/>
              <a:gd name="connsiteY1" fmla="*/ 0 h 972620"/>
              <a:gd name="connsiteX2" fmla="*/ 1094554 w 1094554"/>
              <a:gd name="connsiteY2" fmla="*/ 133 h 972620"/>
              <a:gd name="connsiteX3" fmla="*/ 1088514 w 1094554"/>
              <a:gd name="connsiteY3" fmla="*/ 972620 h 972620"/>
              <a:gd name="connsiteX4" fmla="*/ 0 w 1094554"/>
              <a:gd name="connsiteY4" fmla="*/ 958073 h 972620"/>
              <a:gd name="connsiteX0" fmla="*/ 0 w 1094554"/>
              <a:gd name="connsiteY0" fmla="*/ 961346 h 975893"/>
              <a:gd name="connsiteX1" fmla="*/ 399102 w 1094554"/>
              <a:gd name="connsiteY1" fmla="*/ 0 h 975893"/>
              <a:gd name="connsiteX2" fmla="*/ 1094554 w 1094554"/>
              <a:gd name="connsiteY2" fmla="*/ 3406 h 975893"/>
              <a:gd name="connsiteX3" fmla="*/ 1088514 w 1094554"/>
              <a:gd name="connsiteY3" fmla="*/ 975893 h 975893"/>
              <a:gd name="connsiteX4" fmla="*/ 0 w 1094554"/>
              <a:gd name="connsiteY4" fmla="*/ 961346 h 975893"/>
              <a:gd name="connsiteX0" fmla="*/ 0 w 1027216"/>
              <a:gd name="connsiteY0" fmla="*/ 971173 h 975893"/>
              <a:gd name="connsiteX1" fmla="*/ 331764 w 1027216"/>
              <a:gd name="connsiteY1" fmla="*/ 0 h 975893"/>
              <a:gd name="connsiteX2" fmla="*/ 1027216 w 1027216"/>
              <a:gd name="connsiteY2" fmla="*/ 3406 h 975893"/>
              <a:gd name="connsiteX3" fmla="*/ 1021176 w 1027216"/>
              <a:gd name="connsiteY3" fmla="*/ 975893 h 975893"/>
              <a:gd name="connsiteX4" fmla="*/ 0 w 1027216"/>
              <a:gd name="connsiteY4" fmla="*/ 971173 h 975893"/>
              <a:gd name="connsiteX0" fmla="*/ 0 w 1027216"/>
              <a:gd name="connsiteY0" fmla="*/ 971173 h 975893"/>
              <a:gd name="connsiteX1" fmla="*/ 331764 w 1027216"/>
              <a:gd name="connsiteY1" fmla="*/ 0 h 975893"/>
              <a:gd name="connsiteX2" fmla="*/ 1027216 w 1027216"/>
              <a:gd name="connsiteY2" fmla="*/ 3406 h 975893"/>
              <a:gd name="connsiteX3" fmla="*/ 1021176 w 1027216"/>
              <a:gd name="connsiteY3" fmla="*/ 975893 h 975893"/>
              <a:gd name="connsiteX4" fmla="*/ 0 w 1027216"/>
              <a:gd name="connsiteY4" fmla="*/ 971173 h 975893"/>
              <a:gd name="connsiteX0" fmla="*/ 0 w 1027216"/>
              <a:gd name="connsiteY0" fmla="*/ 971173 h 975893"/>
              <a:gd name="connsiteX1" fmla="*/ 331764 w 1027216"/>
              <a:gd name="connsiteY1" fmla="*/ 0 h 975893"/>
              <a:gd name="connsiteX2" fmla="*/ 1027216 w 1027216"/>
              <a:gd name="connsiteY2" fmla="*/ 3406 h 975893"/>
              <a:gd name="connsiteX3" fmla="*/ 1021176 w 1027216"/>
              <a:gd name="connsiteY3" fmla="*/ 975893 h 975893"/>
              <a:gd name="connsiteX4" fmla="*/ 0 w 1027216"/>
              <a:gd name="connsiteY4" fmla="*/ 971173 h 975893"/>
              <a:gd name="connsiteX0" fmla="*/ 0 w 1027216"/>
              <a:gd name="connsiteY0" fmla="*/ 967767 h 972487"/>
              <a:gd name="connsiteX1" fmla="*/ 343194 w 1027216"/>
              <a:gd name="connsiteY1" fmla="*/ 3638 h 972487"/>
              <a:gd name="connsiteX2" fmla="*/ 1027216 w 1027216"/>
              <a:gd name="connsiteY2" fmla="*/ 0 h 972487"/>
              <a:gd name="connsiteX3" fmla="*/ 1021176 w 1027216"/>
              <a:gd name="connsiteY3" fmla="*/ 972487 h 972487"/>
              <a:gd name="connsiteX4" fmla="*/ 0 w 1027216"/>
              <a:gd name="connsiteY4" fmla="*/ 967767 h 972487"/>
              <a:gd name="connsiteX0" fmla="*/ 0 w 1027216"/>
              <a:gd name="connsiteY0" fmla="*/ 974689 h 979409"/>
              <a:gd name="connsiteX1" fmla="*/ 350814 w 1027216"/>
              <a:gd name="connsiteY1" fmla="*/ 0 h 979409"/>
              <a:gd name="connsiteX2" fmla="*/ 1027216 w 1027216"/>
              <a:gd name="connsiteY2" fmla="*/ 6922 h 979409"/>
              <a:gd name="connsiteX3" fmla="*/ 1021176 w 1027216"/>
              <a:gd name="connsiteY3" fmla="*/ 979409 h 979409"/>
              <a:gd name="connsiteX4" fmla="*/ 0 w 1027216"/>
              <a:gd name="connsiteY4" fmla="*/ 974689 h 979409"/>
              <a:gd name="connsiteX0" fmla="*/ 0 w 1027216"/>
              <a:gd name="connsiteY0" fmla="*/ 974689 h 979409"/>
              <a:gd name="connsiteX1" fmla="*/ 350814 w 1027216"/>
              <a:gd name="connsiteY1" fmla="*/ 0 h 979409"/>
              <a:gd name="connsiteX2" fmla="*/ 1027216 w 1027216"/>
              <a:gd name="connsiteY2" fmla="*/ 6922 h 979409"/>
              <a:gd name="connsiteX3" fmla="*/ 1021176 w 1027216"/>
              <a:gd name="connsiteY3" fmla="*/ 979409 h 979409"/>
              <a:gd name="connsiteX4" fmla="*/ 0 w 1027216"/>
              <a:gd name="connsiteY4" fmla="*/ 974689 h 979409"/>
              <a:gd name="connsiteX0" fmla="*/ 0 w 1027216"/>
              <a:gd name="connsiteY0" fmla="*/ 967767 h 972487"/>
              <a:gd name="connsiteX1" fmla="*/ 347004 w 1027216"/>
              <a:gd name="connsiteY1" fmla="*/ 3640 h 972487"/>
              <a:gd name="connsiteX2" fmla="*/ 1027216 w 1027216"/>
              <a:gd name="connsiteY2" fmla="*/ 0 h 972487"/>
              <a:gd name="connsiteX3" fmla="*/ 1021176 w 1027216"/>
              <a:gd name="connsiteY3" fmla="*/ 972487 h 972487"/>
              <a:gd name="connsiteX4" fmla="*/ 0 w 1027216"/>
              <a:gd name="connsiteY4" fmla="*/ 967767 h 972487"/>
              <a:gd name="connsiteX0" fmla="*/ 0 w 1027216"/>
              <a:gd name="connsiteY0" fmla="*/ 974687 h 979407"/>
              <a:gd name="connsiteX1" fmla="*/ 347004 w 1027216"/>
              <a:gd name="connsiteY1" fmla="*/ 0 h 979407"/>
              <a:gd name="connsiteX2" fmla="*/ 1027216 w 1027216"/>
              <a:gd name="connsiteY2" fmla="*/ 6920 h 979407"/>
              <a:gd name="connsiteX3" fmla="*/ 1021176 w 1027216"/>
              <a:gd name="connsiteY3" fmla="*/ 979407 h 979407"/>
              <a:gd name="connsiteX4" fmla="*/ 0 w 1027216"/>
              <a:gd name="connsiteY4" fmla="*/ 974687 h 979407"/>
              <a:gd name="connsiteX0" fmla="*/ 0 w 1027216"/>
              <a:gd name="connsiteY0" fmla="*/ 967767 h 972487"/>
              <a:gd name="connsiteX1" fmla="*/ 343194 w 1027216"/>
              <a:gd name="connsiteY1" fmla="*/ 122 h 972487"/>
              <a:gd name="connsiteX2" fmla="*/ 1027216 w 1027216"/>
              <a:gd name="connsiteY2" fmla="*/ 0 h 972487"/>
              <a:gd name="connsiteX3" fmla="*/ 1021176 w 1027216"/>
              <a:gd name="connsiteY3" fmla="*/ 972487 h 972487"/>
              <a:gd name="connsiteX4" fmla="*/ 0 w 1027216"/>
              <a:gd name="connsiteY4" fmla="*/ 967767 h 97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7216" h="972487">
                <a:moveTo>
                  <a:pt x="0" y="967767"/>
                </a:moveTo>
                <a:cubicBezTo>
                  <a:pt x="116494" y="633127"/>
                  <a:pt x="219610" y="338041"/>
                  <a:pt x="343194" y="122"/>
                </a:cubicBezTo>
                <a:lnTo>
                  <a:pt x="1027216" y="0"/>
                </a:lnTo>
                <a:cubicBezTo>
                  <a:pt x="1025203" y="324162"/>
                  <a:pt x="1023189" y="648325"/>
                  <a:pt x="1021176" y="972487"/>
                </a:cubicBezTo>
                <a:lnTo>
                  <a:pt x="0" y="967767"/>
                </a:lnTo>
                <a:close/>
              </a:path>
            </a:pathLst>
          </a:custGeom>
          <a:solidFill>
            <a:srgbClr val="7499C6"/>
          </a:solidFill>
          <a:ln w="25400" cap="flat" cmpd="sng" algn="ctr">
            <a:solidFill>
              <a:srgbClr val="7499C6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55" name="Trapezoid 48"/>
          <p:cNvSpPr/>
          <p:nvPr/>
        </p:nvSpPr>
        <p:spPr>
          <a:xfrm rot="5400000" flipV="1">
            <a:off x="3378153" y="1155177"/>
            <a:ext cx="1371600" cy="1059161"/>
          </a:xfrm>
          <a:custGeom>
            <a:avLst/>
            <a:gdLst>
              <a:gd name="connsiteX0" fmla="*/ 0 w 1261872"/>
              <a:gd name="connsiteY0" fmla="*/ 960120 h 960120"/>
              <a:gd name="connsiteX1" fmla="*/ 247087 w 1261872"/>
              <a:gd name="connsiteY1" fmla="*/ 0 h 960120"/>
              <a:gd name="connsiteX2" fmla="*/ 1014785 w 1261872"/>
              <a:gd name="connsiteY2" fmla="*/ 0 h 960120"/>
              <a:gd name="connsiteX3" fmla="*/ 1261872 w 1261872"/>
              <a:gd name="connsiteY3" fmla="*/ 960120 h 960120"/>
              <a:gd name="connsiteX4" fmla="*/ 0 w 1261872"/>
              <a:gd name="connsiteY4" fmla="*/ 960120 h 960120"/>
              <a:gd name="connsiteX0" fmla="*/ 0 w 1519610"/>
              <a:gd name="connsiteY0" fmla="*/ 969645 h 969645"/>
              <a:gd name="connsiteX1" fmla="*/ 247087 w 1519610"/>
              <a:gd name="connsiteY1" fmla="*/ 9525 h 969645"/>
              <a:gd name="connsiteX2" fmla="*/ 1519610 w 1519610"/>
              <a:gd name="connsiteY2" fmla="*/ 0 h 969645"/>
              <a:gd name="connsiteX3" fmla="*/ 1261872 w 1519610"/>
              <a:gd name="connsiteY3" fmla="*/ 969645 h 969645"/>
              <a:gd name="connsiteX4" fmla="*/ 0 w 1519610"/>
              <a:gd name="connsiteY4" fmla="*/ 969645 h 969645"/>
              <a:gd name="connsiteX0" fmla="*/ 0 w 1519610"/>
              <a:gd name="connsiteY0" fmla="*/ 969645 h 969645"/>
              <a:gd name="connsiteX1" fmla="*/ 770962 w 1519610"/>
              <a:gd name="connsiteY1" fmla="*/ 19053 h 969645"/>
              <a:gd name="connsiteX2" fmla="*/ 1519610 w 1519610"/>
              <a:gd name="connsiteY2" fmla="*/ 0 h 969645"/>
              <a:gd name="connsiteX3" fmla="*/ 1261872 w 1519610"/>
              <a:gd name="connsiteY3" fmla="*/ 969645 h 969645"/>
              <a:gd name="connsiteX4" fmla="*/ 0 w 1519610"/>
              <a:gd name="connsiteY4" fmla="*/ 969645 h 969645"/>
              <a:gd name="connsiteX0" fmla="*/ 0 w 1519610"/>
              <a:gd name="connsiteY0" fmla="*/ 978299 h 978299"/>
              <a:gd name="connsiteX1" fmla="*/ 784817 w 1519610"/>
              <a:gd name="connsiteY1" fmla="*/ 0 h 978299"/>
              <a:gd name="connsiteX2" fmla="*/ 1519610 w 1519610"/>
              <a:gd name="connsiteY2" fmla="*/ 8654 h 978299"/>
              <a:gd name="connsiteX3" fmla="*/ 1261872 w 1519610"/>
              <a:gd name="connsiteY3" fmla="*/ 978299 h 978299"/>
              <a:gd name="connsiteX4" fmla="*/ 0 w 1519610"/>
              <a:gd name="connsiteY4" fmla="*/ 978299 h 978299"/>
              <a:gd name="connsiteX0" fmla="*/ 0 w 1519610"/>
              <a:gd name="connsiteY0" fmla="*/ 969645 h 969645"/>
              <a:gd name="connsiteX1" fmla="*/ 781353 w 1519610"/>
              <a:gd name="connsiteY1" fmla="*/ 8668 h 969645"/>
              <a:gd name="connsiteX2" fmla="*/ 1519610 w 1519610"/>
              <a:gd name="connsiteY2" fmla="*/ 0 h 969645"/>
              <a:gd name="connsiteX3" fmla="*/ 1261872 w 1519610"/>
              <a:gd name="connsiteY3" fmla="*/ 969645 h 969645"/>
              <a:gd name="connsiteX4" fmla="*/ 0 w 1519610"/>
              <a:gd name="connsiteY4" fmla="*/ 969645 h 969645"/>
              <a:gd name="connsiteX0" fmla="*/ 0 w 1519610"/>
              <a:gd name="connsiteY0" fmla="*/ 974830 h 974830"/>
              <a:gd name="connsiteX1" fmla="*/ 781353 w 1519610"/>
              <a:gd name="connsiteY1" fmla="*/ 0 h 974830"/>
              <a:gd name="connsiteX2" fmla="*/ 1519610 w 1519610"/>
              <a:gd name="connsiteY2" fmla="*/ 5185 h 974830"/>
              <a:gd name="connsiteX3" fmla="*/ 1261872 w 1519610"/>
              <a:gd name="connsiteY3" fmla="*/ 974830 h 974830"/>
              <a:gd name="connsiteX4" fmla="*/ 0 w 1519610"/>
              <a:gd name="connsiteY4" fmla="*/ 974830 h 974830"/>
              <a:gd name="connsiteX0" fmla="*/ 0 w 1519610"/>
              <a:gd name="connsiteY0" fmla="*/ 971367 h 971367"/>
              <a:gd name="connsiteX1" fmla="*/ 784817 w 1519610"/>
              <a:gd name="connsiteY1" fmla="*/ 0 h 971367"/>
              <a:gd name="connsiteX2" fmla="*/ 1519610 w 1519610"/>
              <a:gd name="connsiteY2" fmla="*/ 1722 h 971367"/>
              <a:gd name="connsiteX3" fmla="*/ 1261872 w 1519610"/>
              <a:gd name="connsiteY3" fmla="*/ 971367 h 971367"/>
              <a:gd name="connsiteX4" fmla="*/ 0 w 1519610"/>
              <a:gd name="connsiteY4" fmla="*/ 971367 h 971367"/>
              <a:gd name="connsiteX0" fmla="*/ 0 w 1629647"/>
              <a:gd name="connsiteY0" fmla="*/ 979691 h 979691"/>
              <a:gd name="connsiteX1" fmla="*/ 784817 w 1629647"/>
              <a:gd name="connsiteY1" fmla="*/ 8324 h 979691"/>
              <a:gd name="connsiteX2" fmla="*/ 1629647 w 1629647"/>
              <a:gd name="connsiteY2" fmla="*/ 0 h 979691"/>
              <a:gd name="connsiteX3" fmla="*/ 1261872 w 1629647"/>
              <a:gd name="connsiteY3" fmla="*/ 979691 h 979691"/>
              <a:gd name="connsiteX4" fmla="*/ 0 w 1629647"/>
              <a:gd name="connsiteY4" fmla="*/ 979691 h 979691"/>
              <a:gd name="connsiteX0" fmla="*/ 0 w 1629647"/>
              <a:gd name="connsiteY0" fmla="*/ 979691 h 979691"/>
              <a:gd name="connsiteX1" fmla="*/ 784817 w 1629647"/>
              <a:gd name="connsiteY1" fmla="*/ 8324 h 979691"/>
              <a:gd name="connsiteX2" fmla="*/ 1629647 w 1629647"/>
              <a:gd name="connsiteY2" fmla="*/ 0 h 979691"/>
              <a:gd name="connsiteX3" fmla="*/ 1234364 w 1629647"/>
              <a:gd name="connsiteY3" fmla="*/ 979691 h 979691"/>
              <a:gd name="connsiteX4" fmla="*/ 0 w 1629647"/>
              <a:gd name="connsiteY4" fmla="*/ 979691 h 979691"/>
              <a:gd name="connsiteX0" fmla="*/ 0 w 1629647"/>
              <a:gd name="connsiteY0" fmla="*/ 979691 h 979691"/>
              <a:gd name="connsiteX1" fmla="*/ 784817 w 1629647"/>
              <a:gd name="connsiteY1" fmla="*/ 8324 h 979691"/>
              <a:gd name="connsiteX2" fmla="*/ 1629647 w 1629647"/>
              <a:gd name="connsiteY2" fmla="*/ 0 h 979691"/>
              <a:gd name="connsiteX3" fmla="*/ 1414666 w 1629647"/>
              <a:gd name="connsiteY3" fmla="*/ 512941 h 979691"/>
              <a:gd name="connsiteX4" fmla="*/ 1234364 w 1629647"/>
              <a:gd name="connsiteY4" fmla="*/ 979691 h 979691"/>
              <a:gd name="connsiteX5" fmla="*/ 0 w 1629647"/>
              <a:gd name="connsiteY5" fmla="*/ 979691 h 979691"/>
              <a:gd name="connsiteX0" fmla="*/ 0 w 1684664"/>
              <a:gd name="connsiteY0" fmla="*/ 971367 h 971367"/>
              <a:gd name="connsiteX1" fmla="*/ 784817 w 1684664"/>
              <a:gd name="connsiteY1" fmla="*/ 0 h 971367"/>
              <a:gd name="connsiteX2" fmla="*/ 1684664 w 1684664"/>
              <a:gd name="connsiteY2" fmla="*/ 1723 h 971367"/>
              <a:gd name="connsiteX3" fmla="*/ 1414666 w 1684664"/>
              <a:gd name="connsiteY3" fmla="*/ 504617 h 971367"/>
              <a:gd name="connsiteX4" fmla="*/ 1234364 w 1684664"/>
              <a:gd name="connsiteY4" fmla="*/ 971367 h 971367"/>
              <a:gd name="connsiteX5" fmla="*/ 0 w 1684664"/>
              <a:gd name="connsiteY5" fmla="*/ 971367 h 971367"/>
              <a:gd name="connsiteX0" fmla="*/ 0 w 1684664"/>
              <a:gd name="connsiteY0" fmla="*/ 969644 h 969644"/>
              <a:gd name="connsiteX1" fmla="*/ 812325 w 1684664"/>
              <a:gd name="connsiteY1" fmla="*/ 8327 h 969644"/>
              <a:gd name="connsiteX2" fmla="*/ 1684664 w 1684664"/>
              <a:gd name="connsiteY2" fmla="*/ 0 h 969644"/>
              <a:gd name="connsiteX3" fmla="*/ 1414666 w 1684664"/>
              <a:gd name="connsiteY3" fmla="*/ 502894 h 969644"/>
              <a:gd name="connsiteX4" fmla="*/ 1234364 w 1684664"/>
              <a:gd name="connsiteY4" fmla="*/ 969644 h 969644"/>
              <a:gd name="connsiteX5" fmla="*/ 0 w 1684664"/>
              <a:gd name="connsiteY5" fmla="*/ 969644 h 969644"/>
              <a:gd name="connsiteX0" fmla="*/ 0 w 1684664"/>
              <a:gd name="connsiteY0" fmla="*/ 969644 h 969644"/>
              <a:gd name="connsiteX1" fmla="*/ 798571 w 1684664"/>
              <a:gd name="connsiteY1" fmla="*/ 8330 h 969644"/>
              <a:gd name="connsiteX2" fmla="*/ 1684664 w 1684664"/>
              <a:gd name="connsiteY2" fmla="*/ 0 h 969644"/>
              <a:gd name="connsiteX3" fmla="*/ 1414666 w 1684664"/>
              <a:gd name="connsiteY3" fmla="*/ 502894 h 969644"/>
              <a:gd name="connsiteX4" fmla="*/ 1234364 w 1684664"/>
              <a:gd name="connsiteY4" fmla="*/ 969644 h 969644"/>
              <a:gd name="connsiteX5" fmla="*/ 0 w 1684664"/>
              <a:gd name="connsiteY5" fmla="*/ 969644 h 969644"/>
              <a:gd name="connsiteX0" fmla="*/ 0 w 1684664"/>
              <a:gd name="connsiteY0" fmla="*/ 969644 h 969644"/>
              <a:gd name="connsiteX1" fmla="*/ 798571 w 1684664"/>
              <a:gd name="connsiteY1" fmla="*/ 8330 h 969644"/>
              <a:gd name="connsiteX2" fmla="*/ 1684664 w 1684664"/>
              <a:gd name="connsiteY2" fmla="*/ 0 h 969644"/>
              <a:gd name="connsiteX3" fmla="*/ 1414666 w 1684664"/>
              <a:gd name="connsiteY3" fmla="*/ 502894 h 969644"/>
              <a:gd name="connsiteX4" fmla="*/ 1234364 w 1684664"/>
              <a:gd name="connsiteY4" fmla="*/ 969644 h 969644"/>
              <a:gd name="connsiteX5" fmla="*/ 0 w 1684664"/>
              <a:gd name="connsiteY5" fmla="*/ 969644 h 969644"/>
              <a:gd name="connsiteX0" fmla="*/ 0 w 1684664"/>
              <a:gd name="connsiteY0" fmla="*/ 972273 h 972273"/>
              <a:gd name="connsiteX1" fmla="*/ 825912 w 1684664"/>
              <a:gd name="connsiteY1" fmla="*/ 5968 h 972273"/>
              <a:gd name="connsiteX2" fmla="*/ 1684664 w 1684664"/>
              <a:gd name="connsiteY2" fmla="*/ 2629 h 972273"/>
              <a:gd name="connsiteX3" fmla="*/ 1414666 w 1684664"/>
              <a:gd name="connsiteY3" fmla="*/ 505523 h 972273"/>
              <a:gd name="connsiteX4" fmla="*/ 1234364 w 1684664"/>
              <a:gd name="connsiteY4" fmla="*/ 972273 h 972273"/>
              <a:gd name="connsiteX5" fmla="*/ 0 w 1684664"/>
              <a:gd name="connsiteY5" fmla="*/ 972273 h 972273"/>
              <a:gd name="connsiteX0" fmla="*/ 0 w 1684664"/>
              <a:gd name="connsiteY0" fmla="*/ 972273 h 972273"/>
              <a:gd name="connsiteX1" fmla="*/ 825912 w 1684664"/>
              <a:gd name="connsiteY1" fmla="*/ 5968 h 972273"/>
              <a:gd name="connsiteX2" fmla="*/ 1684664 w 1684664"/>
              <a:gd name="connsiteY2" fmla="*/ 2629 h 972273"/>
              <a:gd name="connsiteX3" fmla="*/ 1435171 w 1684664"/>
              <a:gd name="connsiteY3" fmla="*/ 510519 h 972273"/>
              <a:gd name="connsiteX4" fmla="*/ 1234364 w 1684664"/>
              <a:gd name="connsiteY4" fmla="*/ 972273 h 972273"/>
              <a:gd name="connsiteX5" fmla="*/ 0 w 1684664"/>
              <a:gd name="connsiteY5" fmla="*/ 972273 h 972273"/>
              <a:gd name="connsiteX0" fmla="*/ 0 w 1807702"/>
              <a:gd name="connsiteY0" fmla="*/ 972275 h 972275"/>
              <a:gd name="connsiteX1" fmla="*/ 948950 w 1807702"/>
              <a:gd name="connsiteY1" fmla="*/ 5968 h 972275"/>
              <a:gd name="connsiteX2" fmla="*/ 1807702 w 1807702"/>
              <a:gd name="connsiteY2" fmla="*/ 2629 h 972275"/>
              <a:gd name="connsiteX3" fmla="*/ 1558209 w 1807702"/>
              <a:gd name="connsiteY3" fmla="*/ 510519 h 972275"/>
              <a:gd name="connsiteX4" fmla="*/ 1357402 w 1807702"/>
              <a:gd name="connsiteY4" fmla="*/ 972273 h 972275"/>
              <a:gd name="connsiteX5" fmla="*/ 0 w 1807702"/>
              <a:gd name="connsiteY5" fmla="*/ 972275 h 972275"/>
              <a:gd name="connsiteX0" fmla="*/ 0 w 1807702"/>
              <a:gd name="connsiteY0" fmla="*/ 972275 h 972275"/>
              <a:gd name="connsiteX1" fmla="*/ 948950 w 1807702"/>
              <a:gd name="connsiteY1" fmla="*/ 5968 h 972275"/>
              <a:gd name="connsiteX2" fmla="*/ 1807702 w 1807702"/>
              <a:gd name="connsiteY2" fmla="*/ 2629 h 972275"/>
              <a:gd name="connsiteX3" fmla="*/ 1558209 w 1807702"/>
              <a:gd name="connsiteY3" fmla="*/ 510519 h 972275"/>
              <a:gd name="connsiteX4" fmla="*/ 1254872 w 1807702"/>
              <a:gd name="connsiteY4" fmla="*/ 972273 h 972275"/>
              <a:gd name="connsiteX5" fmla="*/ 0 w 1807702"/>
              <a:gd name="connsiteY5" fmla="*/ 972275 h 972275"/>
              <a:gd name="connsiteX0" fmla="*/ 0 w 1807702"/>
              <a:gd name="connsiteY0" fmla="*/ 972275 h 972275"/>
              <a:gd name="connsiteX1" fmla="*/ 948950 w 1807702"/>
              <a:gd name="connsiteY1" fmla="*/ 5968 h 972275"/>
              <a:gd name="connsiteX2" fmla="*/ 1807702 w 1807702"/>
              <a:gd name="connsiteY2" fmla="*/ 2629 h 972275"/>
              <a:gd name="connsiteX3" fmla="*/ 1524032 w 1807702"/>
              <a:gd name="connsiteY3" fmla="*/ 505526 h 972275"/>
              <a:gd name="connsiteX4" fmla="*/ 1254872 w 1807702"/>
              <a:gd name="connsiteY4" fmla="*/ 972273 h 972275"/>
              <a:gd name="connsiteX5" fmla="*/ 0 w 1807702"/>
              <a:gd name="connsiteY5" fmla="*/ 972275 h 972275"/>
              <a:gd name="connsiteX0" fmla="*/ 0 w 1757202"/>
              <a:gd name="connsiteY0" fmla="*/ 972275 h 972275"/>
              <a:gd name="connsiteX1" fmla="*/ 948950 w 1757202"/>
              <a:gd name="connsiteY1" fmla="*/ 5968 h 972275"/>
              <a:gd name="connsiteX2" fmla="*/ 1757202 w 1757202"/>
              <a:gd name="connsiteY2" fmla="*/ 2629 h 972275"/>
              <a:gd name="connsiteX3" fmla="*/ 1524032 w 1757202"/>
              <a:gd name="connsiteY3" fmla="*/ 505526 h 972275"/>
              <a:gd name="connsiteX4" fmla="*/ 1254872 w 1757202"/>
              <a:gd name="connsiteY4" fmla="*/ 972273 h 972275"/>
              <a:gd name="connsiteX5" fmla="*/ 0 w 1757202"/>
              <a:gd name="connsiteY5" fmla="*/ 972275 h 972275"/>
              <a:gd name="connsiteX0" fmla="*/ 0 w 1757202"/>
              <a:gd name="connsiteY0" fmla="*/ 972275 h 972275"/>
              <a:gd name="connsiteX1" fmla="*/ 939265 w 1757202"/>
              <a:gd name="connsiteY1" fmla="*/ 5968 h 972275"/>
              <a:gd name="connsiteX2" fmla="*/ 1757202 w 1757202"/>
              <a:gd name="connsiteY2" fmla="*/ 2629 h 972275"/>
              <a:gd name="connsiteX3" fmla="*/ 1524032 w 1757202"/>
              <a:gd name="connsiteY3" fmla="*/ 505526 h 972275"/>
              <a:gd name="connsiteX4" fmla="*/ 1254872 w 1757202"/>
              <a:gd name="connsiteY4" fmla="*/ 972273 h 972275"/>
              <a:gd name="connsiteX5" fmla="*/ 0 w 1757202"/>
              <a:gd name="connsiteY5" fmla="*/ 972275 h 972275"/>
              <a:gd name="connsiteX0" fmla="*/ 0 w 1757202"/>
              <a:gd name="connsiteY0" fmla="*/ 972275 h 972275"/>
              <a:gd name="connsiteX1" fmla="*/ 939265 w 1757202"/>
              <a:gd name="connsiteY1" fmla="*/ 5968 h 972275"/>
              <a:gd name="connsiteX2" fmla="*/ 1757202 w 1757202"/>
              <a:gd name="connsiteY2" fmla="*/ 2629 h 972275"/>
              <a:gd name="connsiteX3" fmla="*/ 1494977 w 1757202"/>
              <a:gd name="connsiteY3" fmla="*/ 505526 h 972275"/>
              <a:gd name="connsiteX4" fmla="*/ 1254872 w 1757202"/>
              <a:gd name="connsiteY4" fmla="*/ 972273 h 972275"/>
              <a:gd name="connsiteX5" fmla="*/ 0 w 1757202"/>
              <a:gd name="connsiteY5" fmla="*/ 972275 h 972275"/>
              <a:gd name="connsiteX0" fmla="*/ 0 w 1757202"/>
              <a:gd name="connsiteY0" fmla="*/ 972275 h 972275"/>
              <a:gd name="connsiteX1" fmla="*/ 939265 w 1757202"/>
              <a:gd name="connsiteY1" fmla="*/ 5968 h 972275"/>
              <a:gd name="connsiteX2" fmla="*/ 1757202 w 1757202"/>
              <a:gd name="connsiteY2" fmla="*/ 2629 h 972275"/>
              <a:gd name="connsiteX3" fmla="*/ 1494977 w 1757202"/>
              <a:gd name="connsiteY3" fmla="*/ 505526 h 972275"/>
              <a:gd name="connsiteX4" fmla="*/ 1216132 w 1757202"/>
              <a:gd name="connsiteY4" fmla="*/ 972275 h 972275"/>
              <a:gd name="connsiteX5" fmla="*/ 0 w 1757202"/>
              <a:gd name="connsiteY5" fmla="*/ 972275 h 972275"/>
              <a:gd name="connsiteX0" fmla="*/ 0 w 1757202"/>
              <a:gd name="connsiteY0" fmla="*/ 972274 h 972274"/>
              <a:gd name="connsiteX1" fmla="*/ 929579 w 1757202"/>
              <a:gd name="connsiteY1" fmla="*/ 5969 h 972274"/>
              <a:gd name="connsiteX2" fmla="*/ 1757202 w 1757202"/>
              <a:gd name="connsiteY2" fmla="*/ 2628 h 972274"/>
              <a:gd name="connsiteX3" fmla="*/ 1494977 w 1757202"/>
              <a:gd name="connsiteY3" fmla="*/ 505525 h 972274"/>
              <a:gd name="connsiteX4" fmla="*/ 1216132 w 1757202"/>
              <a:gd name="connsiteY4" fmla="*/ 972274 h 972274"/>
              <a:gd name="connsiteX5" fmla="*/ 0 w 1757202"/>
              <a:gd name="connsiteY5" fmla="*/ 972274 h 972274"/>
              <a:gd name="connsiteX0" fmla="*/ 0 w 1757202"/>
              <a:gd name="connsiteY0" fmla="*/ 969646 h 969646"/>
              <a:gd name="connsiteX1" fmla="*/ 929579 w 1757202"/>
              <a:gd name="connsiteY1" fmla="*/ 3341 h 969646"/>
              <a:gd name="connsiteX2" fmla="*/ 1757202 w 1757202"/>
              <a:gd name="connsiteY2" fmla="*/ 0 h 969646"/>
              <a:gd name="connsiteX3" fmla="*/ 1494977 w 1757202"/>
              <a:gd name="connsiteY3" fmla="*/ 502897 h 969646"/>
              <a:gd name="connsiteX4" fmla="*/ 1216132 w 1757202"/>
              <a:gd name="connsiteY4" fmla="*/ 969646 h 969646"/>
              <a:gd name="connsiteX5" fmla="*/ 0 w 1757202"/>
              <a:gd name="connsiteY5" fmla="*/ 969646 h 969646"/>
              <a:gd name="connsiteX0" fmla="*/ 0 w 1757202"/>
              <a:gd name="connsiteY0" fmla="*/ 973505 h 973505"/>
              <a:gd name="connsiteX1" fmla="*/ 929578 w 1757202"/>
              <a:gd name="connsiteY1" fmla="*/ 0 h 973505"/>
              <a:gd name="connsiteX2" fmla="*/ 1757202 w 1757202"/>
              <a:gd name="connsiteY2" fmla="*/ 3859 h 973505"/>
              <a:gd name="connsiteX3" fmla="*/ 1494977 w 1757202"/>
              <a:gd name="connsiteY3" fmla="*/ 506756 h 973505"/>
              <a:gd name="connsiteX4" fmla="*/ 1216132 w 1757202"/>
              <a:gd name="connsiteY4" fmla="*/ 973505 h 973505"/>
              <a:gd name="connsiteX5" fmla="*/ 0 w 1757202"/>
              <a:gd name="connsiteY5" fmla="*/ 973505 h 973505"/>
              <a:gd name="connsiteX0" fmla="*/ 0 w 1757202"/>
              <a:gd name="connsiteY0" fmla="*/ 973505 h 973505"/>
              <a:gd name="connsiteX1" fmla="*/ 929578 w 1757202"/>
              <a:gd name="connsiteY1" fmla="*/ 0 h 973505"/>
              <a:gd name="connsiteX2" fmla="*/ 1757202 w 1757202"/>
              <a:gd name="connsiteY2" fmla="*/ 3859 h 973505"/>
              <a:gd name="connsiteX3" fmla="*/ 1450216 w 1757202"/>
              <a:gd name="connsiteY3" fmla="*/ 506758 h 973505"/>
              <a:gd name="connsiteX4" fmla="*/ 1216132 w 1757202"/>
              <a:gd name="connsiteY4" fmla="*/ 973505 h 973505"/>
              <a:gd name="connsiteX5" fmla="*/ 0 w 1757202"/>
              <a:gd name="connsiteY5" fmla="*/ 973505 h 973505"/>
              <a:gd name="connsiteX0" fmla="*/ 0 w 1757202"/>
              <a:gd name="connsiteY0" fmla="*/ 973505 h 973505"/>
              <a:gd name="connsiteX1" fmla="*/ 929578 w 1757202"/>
              <a:gd name="connsiteY1" fmla="*/ 0 h 973505"/>
              <a:gd name="connsiteX2" fmla="*/ 1757202 w 1757202"/>
              <a:gd name="connsiteY2" fmla="*/ 3859 h 973505"/>
              <a:gd name="connsiteX3" fmla="*/ 1480056 w 1757202"/>
              <a:gd name="connsiteY3" fmla="*/ 506760 h 973505"/>
              <a:gd name="connsiteX4" fmla="*/ 1216132 w 1757202"/>
              <a:gd name="connsiteY4" fmla="*/ 973505 h 973505"/>
              <a:gd name="connsiteX5" fmla="*/ 0 w 1757202"/>
              <a:gd name="connsiteY5" fmla="*/ 973505 h 973505"/>
              <a:gd name="connsiteX0" fmla="*/ 0 w 1757202"/>
              <a:gd name="connsiteY0" fmla="*/ 973505 h 973505"/>
              <a:gd name="connsiteX1" fmla="*/ 929578 w 1757202"/>
              <a:gd name="connsiteY1" fmla="*/ 0 h 973505"/>
              <a:gd name="connsiteX2" fmla="*/ 1757202 w 1757202"/>
              <a:gd name="connsiteY2" fmla="*/ 3859 h 973505"/>
              <a:gd name="connsiteX3" fmla="*/ 1216132 w 1757202"/>
              <a:gd name="connsiteY3" fmla="*/ 973505 h 973505"/>
              <a:gd name="connsiteX4" fmla="*/ 0 w 1757202"/>
              <a:gd name="connsiteY4" fmla="*/ 973505 h 973505"/>
              <a:gd name="connsiteX0" fmla="*/ 0 w 1757202"/>
              <a:gd name="connsiteY0" fmla="*/ 973505 h 977020"/>
              <a:gd name="connsiteX1" fmla="*/ 929578 w 1757202"/>
              <a:gd name="connsiteY1" fmla="*/ 0 h 977020"/>
              <a:gd name="connsiteX2" fmla="*/ 1757202 w 1757202"/>
              <a:gd name="connsiteY2" fmla="*/ 3859 h 977020"/>
              <a:gd name="connsiteX3" fmla="*/ 1335742 w 1757202"/>
              <a:gd name="connsiteY3" fmla="*/ 977020 h 977020"/>
              <a:gd name="connsiteX4" fmla="*/ 0 w 1757202"/>
              <a:gd name="connsiteY4" fmla="*/ 973505 h 977020"/>
              <a:gd name="connsiteX0" fmla="*/ 0 w 1660594"/>
              <a:gd name="connsiteY0" fmla="*/ 973507 h 977020"/>
              <a:gd name="connsiteX1" fmla="*/ 832970 w 1660594"/>
              <a:gd name="connsiteY1" fmla="*/ 0 h 977020"/>
              <a:gd name="connsiteX2" fmla="*/ 1660594 w 1660594"/>
              <a:gd name="connsiteY2" fmla="*/ 3859 h 977020"/>
              <a:gd name="connsiteX3" fmla="*/ 1239134 w 1660594"/>
              <a:gd name="connsiteY3" fmla="*/ 977020 h 977020"/>
              <a:gd name="connsiteX4" fmla="*/ 0 w 1660594"/>
              <a:gd name="connsiteY4" fmla="*/ 973507 h 97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594" h="977020">
                <a:moveTo>
                  <a:pt x="0" y="973507"/>
                </a:moveTo>
                <a:lnTo>
                  <a:pt x="832970" y="0"/>
                </a:lnTo>
                <a:lnTo>
                  <a:pt x="1660594" y="3859"/>
                </a:lnTo>
                <a:lnTo>
                  <a:pt x="1239134" y="977020"/>
                </a:lnTo>
                <a:lnTo>
                  <a:pt x="0" y="973507"/>
                </a:lnTo>
                <a:close/>
              </a:path>
            </a:pathLst>
          </a:custGeom>
          <a:solidFill>
            <a:srgbClr val="55759C"/>
          </a:solidFill>
          <a:ln w="25400" cap="flat" cmpd="sng" algn="ctr">
            <a:solidFill>
              <a:srgbClr val="55759C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61351" y="5498068"/>
            <a:ext cx="8221299" cy="35394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Collaboration with stakeholders</a:t>
            </a:r>
            <a:r>
              <a:rPr kumimoji="0" lang="en-US" sz="1700" b="1" i="0" u="none" strike="noStrike" kern="0" cap="none" spc="0" normalizeH="0" noProof="0" dirty="0" smtClean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rPr>
              <a:t> is key to creating an effective program for our Veterans 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81000" y="2424094"/>
            <a:ext cx="676656" cy="676656"/>
          </a:xfrm>
          <a:prstGeom prst="ellipse">
            <a:avLst/>
          </a:prstGeom>
          <a:solidFill>
            <a:srgbClr val="2962A7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63" name="Oval 7177"/>
          <p:cNvSpPr/>
          <p:nvPr/>
        </p:nvSpPr>
        <p:spPr>
          <a:xfrm>
            <a:off x="381000" y="3150477"/>
            <a:ext cx="676656" cy="676656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64" name="Freeform 81"/>
          <p:cNvSpPr>
            <a:spLocks noChangeAspect="1"/>
          </p:cNvSpPr>
          <p:nvPr/>
        </p:nvSpPr>
        <p:spPr bwMode="auto">
          <a:xfrm>
            <a:off x="465501" y="3343016"/>
            <a:ext cx="502920" cy="296639"/>
          </a:xfrm>
          <a:custGeom>
            <a:avLst/>
            <a:gdLst>
              <a:gd name="T0" fmla="*/ 112 w 147"/>
              <a:gd name="T1" fmla="*/ 27 h 96"/>
              <a:gd name="T2" fmla="*/ 106 w 147"/>
              <a:gd name="T3" fmla="*/ 27 h 96"/>
              <a:gd name="T4" fmla="*/ 68 w 147"/>
              <a:gd name="T5" fmla="*/ 0 h 96"/>
              <a:gd name="T6" fmla="*/ 29 w 147"/>
              <a:gd name="T7" fmla="*/ 38 h 96"/>
              <a:gd name="T8" fmla="*/ 30 w 147"/>
              <a:gd name="T9" fmla="*/ 44 h 96"/>
              <a:gd name="T10" fmla="*/ 26 w 147"/>
              <a:gd name="T11" fmla="*/ 43 h 96"/>
              <a:gd name="T12" fmla="*/ 0 w 147"/>
              <a:gd name="T13" fmla="*/ 70 h 96"/>
              <a:gd name="T14" fmla="*/ 26 w 147"/>
              <a:gd name="T15" fmla="*/ 96 h 96"/>
              <a:gd name="T16" fmla="*/ 63 w 147"/>
              <a:gd name="T17" fmla="*/ 96 h 96"/>
              <a:gd name="T18" fmla="*/ 63 w 147"/>
              <a:gd name="T19" fmla="*/ 68 h 96"/>
              <a:gd name="T20" fmla="*/ 48 w 147"/>
              <a:gd name="T21" fmla="*/ 68 h 96"/>
              <a:gd name="T22" fmla="*/ 73 w 147"/>
              <a:gd name="T23" fmla="*/ 34 h 96"/>
              <a:gd name="T24" fmla="*/ 99 w 147"/>
              <a:gd name="T25" fmla="*/ 68 h 96"/>
              <a:gd name="T26" fmla="*/ 84 w 147"/>
              <a:gd name="T27" fmla="*/ 68 h 96"/>
              <a:gd name="T28" fmla="*/ 84 w 147"/>
              <a:gd name="T29" fmla="*/ 96 h 96"/>
              <a:gd name="T30" fmla="*/ 112 w 147"/>
              <a:gd name="T31" fmla="*/ 96 h 96"/>
              <a:gd name="T32" fmla="*/ 147 w 147"/>
              <a:gd name="T33" fmla="*/ 61 h 96"/>
              <a:gd name="T34" fmla="*/ 112 w 147"/>
              <a:gd name="T35" fmla="*/ 2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7" h="96">
                <a:moveTo>
                  <a:pt x="112" y="27"/>
                </a:moveTo>
                <a:cubicBezTo>
                  <a:pt x="110" y="27"/>
                  <a:pt x="108" y="27"/>
                  <a:pt x="106" y="27"/>
                </a:cubicBezTo>
                <a:cubicBezTo>
                  <a:pt x="101" y="11"/>
                  <a:pt x="86" y="0"/>
                  <a:pt x="68" y="0"/>
                </a:cubicBezTo>
                <a:cubicBezTo>
                  <a:pt x="47" y="0"/>
                  <a:pt x="29" y="17"/>
                  <a:pt x="29" y="38"/>
                </a:cubicBezTo>
                <a:cubicBezTo>
                  <a:pt x="29" y="40"/>
                  <a:pt x="29" y="42"/>
                  <a:pt x="30" y="44"/>
                </a:cubicBezTo>
                <a:cubicBezTo>
                  <a:pt x="28" y="44"/>
                  <a:pt x="27" y="43"/>
                  <a:pt x="26" y="43"/>
                </a:cubicBezTo>
                <a:cubicBezTo>
                  <a:pt x="12" y="43"/>
                  <a:pt x="0" y="55"/>
                  <a:pt x="0" y="70"/>
                </a:cubicBezTo>
                <a:cubicBezTo>
                  <a:pt x="0" y="84"/>
                  <a:pt x="12" y="96"/>
                  <a:pt x="26" y="96"/>
                </a:cubicBezTo>
                <a:cubicBezTo>
                  <a:pt x="63" y="96"/>
                  <a:pt x="63" y="96"/>
                  <a:pt x="63" y="96"/>
                </a:cubicBezTo>
                <a:cubicBezTo>
                  <a:pt x="63" y="68"/>
                  <a:pt x="63" y="68"/>
                  <a:pt x="63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73" y="34"/>
                  <a:pt x="73" y="34"/>
                  <a:pt x="73" y="34"/>
                </a:cubicBezTo>
                <a:cubicBezTo>
                  <a:pt x="99" y="68"/>
                  <a:pt x="99" y="68"/>
                  <a:pt x="99" y="68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96"/>
                  <a:pt x="84" y="96"/>
                  <a:pt x="84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31" y="96"/>
                  <a:pt x="147" y="80"/>
                  <a:pt x="147" y="61"/>
                </a:cubicBezTo>
                <a:cubicBezTo>
                  <a:pt x="147" y="42"/>
                  <a:pt x="131" y="27"/>
                  <a:pt x="112" y="27"/>
                </a:cubicBezTo>
                <a:close/>
              </a:path>
            </a:pathLst>
          </a:custGeom>
          <a:solidFill>
            <a:srgbClr val="FFFFFF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E3E3E"/>
              </a:solidFill>
              <a:effectLst/>
              <a:uLnTx/>
              <a:uFillTx/>
            </a:endParaRPr>
          </a:p>
        </p:txBody>
      </p:sp>
      <p:sp>
        <p:nvSpPr>
          <p:cNvPr id="65" name="Oval 7180"/>
          <p:cNvSpPr/>
          <p:nvPr/>
        </p:nvSpPr>
        <p:spPr>
          <a:xfrm>
            <a:off x="381000" y="3876859"/>
            <a:ext cx="676656" cy="676656"/>
          </a:xfrm>
          <a:prstGeom prst="ellipse">
            <a:avLst/>
          </a:prstGeom>
          <a:solidFill>
            <a:srgbClr val="4BACC6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prstClr val="white"/>
              </a:solidFill>
            </a:endParaRPr>
          </a:p>
        </p:txBody>
      </p:sp>
      <p:sp>
        <p:nvSpPr>
          <p:cNvPr id="66" name="Freeform 145"/>
          <p:cNvSpPr>
            <a:spLocks noChangeAspect="1" noEditPoints="1"/>
          </p:cNvSpPr>
          <p:nvPr/>
        </p:nvSpPr>
        <p:spPr bwMode="auto">
          <a:xfrm>
            <a:off x="502959" y="4030968"/>
            <a:ext cx="470800" cy="362016"/>
          </a:xfrm>
          <a:custGeom>
            <a:avLst/>
            <a:gdLst>
              <a:gd name="T0" fmla="*/ 111 w 147"/>
              <a:gd name="T1" fmla="*/ 38 h 125"/>
              <a:gd name="T2" fmla="*/ 116 w 147"/>
              <a:gd name="T3" fmla="*/ 38 h 125"/>
              <a:gd name="T4" fmla="*/ 116 w 147"/>
              <a:gd name="T5" fmla="*/ 53 h 125"/>
              <a:gd name="T6" fmla="*/ 147 w 147"/>
              <a:gd name="T7" fmla="*/ 26 h 125"/>
              <a:gd name="T8" fmla="*/ 116 w 147"/>
              <a:gd name="T9" fmla="*/ 0 h 125"/>
              <a:gd name="T10" fmla="*/ 116 w 147"/>
              <a:gd name="T11" fmla="*/ 17 h 125"/>
              <a:gd name="T12" fmla="*/ 111 w 147"/>
              <a:gd name="T13" fmla="*/ 17 h 125"/>
              <a:gd name="T14" fmla="*/ 55 w 147"/>
              <a:gd name="T15" fmla="*/ 55 h 125"/>
              <a:gd name="T16" fmla="*/ 15 w 147"/>
              <a:gd name="T17" fmla="*/ 85 h 125"/>
              <a:gd name="T18" fmla="*/ 0 w 147"/>
              <a:gd name="T19" fmla="*/ 85 h 125"/>
              <a:gd name="T20" fmla="*/ 0 w 147"/>
              <a:gd name="T21" fmla="*/ 106 h 125"/>
              <a:gd name="T22" fmla="*/ 15 w 147"/>
              <a:gd name="T23" fmla="*/ 106 h 125"/>
              <a:gd name="T24" fmla="*/ 71 w 147"/>
              <a:gd name="T25" fmla="*/ 68 h 125"/>
              <a:gd name="T26" fmla="*/ 111 w 147"/>
              <a:gd name="T27" fmla="*/ 38 h 125"/>
              <a:gd name="T28" fmla="*/ 40 w 147"/>
              <a:gd name="T29" fmla="*/ 51 h 125"/>
              <a:gd name="T30" fmla="*/ 43 w 147"/>
              <a:gd name="T31" fmla="*/ 46 h 125"/>
              <a:gd name="T32" fmla="*/ 52 w 147"/>
              <a:gd name="T33" fmla="*/ 35 h 125"/>
              <a:gd name="T34" fmla="*/ 15 w 147"/>
              <a:gd name="T35" fmla="*/ 19 h 125"/>
              <a:gd name="T36" fmla="*/ 0 w 147"/>
              <a:gd name="T37" fmla="*/ 19 h 125"/>
              <a:gd name="T38" fmla="*/ 0 w 147"/>
              <a:gd name="T39" fmla="*/ 39 h 125"/>
              <a:gd name="T40" fmla="*/ 15 w 147"/>
              <a:gd name="T41" fmla="*/ 39 h 125"/>
              <a:gd name="T42" fmla="*/ 40 w 147"/>
              <a:gd name="T43" fmla="*/ 51 h 125"/>
              <a:gd name="T44" fmla="*/ 116 w 147"/>
              <a:gd name="T45" fmla="*/ 87 h 125"/>
              <a:gd name="T46" fmla="*/ 111 w 147"/>
              <a:gd name="T47" fmla="*/ 87 h 125"/>
              <a:gd name="T48" fmla="*/ 85 w 147"/>
              <a:gd name="T49" fmla="*/ 74 h 125"/>
              <a:gd name="T50" fmla="*/ 83 w 147"/>
              <a:gd name="T51" fmla="*/ 77 h 125"/>
              <a:gd name="T52" fmla="*/ 72 w 147"/>
              <a:gd name="T53" fmla="*/ 90 h 125"/>
              <a:gd name="T54" fmla="*/ 111 w 147"/>
              <a:gd name="T55" fmla="*/ 107 h 125"/>
              <a:gd name="T56" fmla="*/ 116 w 147"/>
              <a:gd name="T57" fmla="*/ 107 h 125"/>
              <a:gd name="T58" fmla="*/ 116 w 147"/>
              <a:gd name="T59" fmla="*/ 125 h 125"/>
              <a:gd name="T60" fmla="*/ 147 w 147"/>
              <a:gd name="T61" fmla="*/ 98 h 125"/>
              <a:gd name="T62" fmla="*/ 116 w 147"/>
              <a:gd name="T63" fmla="*/ 72 h 125"/>
              <a:gd name="T64" fmla="*/ 116 w 147"/>
              <a:gd name="T65" fmla="*/ 87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7" h="125">
                <a:moveTo>
                  <a:pt x="111" y="38"/>
                </a:moveTo>
                <a:cubicBezTo>
                  <a:pt x="116" y="38"/>
                  <a:pt x="116" y="38"/>
                  <a:pt x="116" y="38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84" y="17"/>
                  <a:pt x="68" y="37"/>
                  <a:pt x="55" y="55"/>
                </a:cubicBezTo>
                <a:cubicBezTo>
                  <a:pt x="43" y="71"/>
                  <a:pt x="32" y="85"/>
                  <a:pt x="15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6"/>
                  <a:pt x="0" y="106"/>
                  <a:pt x="0" y="106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42" y="106"/>
                  <a:pt x="58" y="86"/>
                  <a:pt x="71" y="68"/>
                </a:cubicBezTo>
                <a:cubicBezTo>
                  <a:pt x="83" y="52"/>
                  <a:pt x="94" y="38"/>
                  <a:pt x="111" y="38"/>
                </a:cubicBezTo>
                <a:close/>
                <a:moveTo>
                  <a:pt x="40" y="51"/>
                </a:moveTo>
                <a:cubicBezTo>
                  <a:pt x="41" y="49"/>
                  <a:pt x="42" y="48"/>
                  <a:pt x="43" y="46"/>
                </a:cubicBezTo>
                <a:cubicBezTo>
                  <a:pt x="46" y="43"/>
                  <a:pt x="49" y="39"/>
                  <a:pt x="52" y="35"/>
                </a:cubicBezTo>
                <a:cubicBezTo>
                  <a:pt x="43" y="26"/>
                  <a:pt x="31" y="19"/>
                  <a:pt x="15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9"/>
                  <a:pt x="0" y="39"/>
                  <a:pt x="0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25" y="39"/>
                  <a:pt x="33" y="44"/>
                  <a:pt x="40" y="51"/>
                </a:cubicBezTo>
                <a:close/>
                <a:moveTo>
                  <a:pt x="116" y="87"/>
                </a:moveTo>
                <a:cubicBezTo>
                  <a:pt x="111" y="87"/>
                  <a:pt x="111" y="87"/>
                  <a:pt x="111" y="87"/>
                </a:cubicBezTo>
                <a:cubicBezTo>
                  <a:pt x="101" y="87"/>
                  <a:pt x="93" y="81"/>
                  <a:pt x="85" y="74"/>
                </a:cubicBezTo>
                <a:cubicBezTo>
                  <a:pt x="85" y="75"/>
                  <a:pt x="84" y="76"/>
                  <a:pt x="83" y="77"/>
                </a:cubicBezTo>
                <a:cubicBezTo>
                  <a:pt x="80" y="81"/>
                  <a:pt x="76" y="86"/>
                  <a:pt x="72" y="90"/>
                </a:cubicBezTo>
                <a:cubicBezTo>
                  <a:pt x="82" y="100"/>
                  <a:pt x="95" y="107"/>
                  <a:pt x="111" y="107"/>
                </a:cubicBezTo>
                <a:cubicBezTo>
                  <a:pt x="116" y="107"/>
                  <a:pt x="116" y="107"/>
                  <a:pt x="116" y="107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47" y="98"/>
                  <a:pt x="147" y="98"/>
                  <a:pt x="147" y="98"/>
                </a:cubicBezTo>
                <a:cubicBezTo>
                  <a:pt x="116" y="72"/>
                  <a:pt x="116" y="72"/>
                  <a:pt x="116" y="72"/>
                </a:cubicBezTo>
                <a:lnTo>
                  <a:pt x="116" y="8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E3E3E"/>
              </a:solidFill>
              <a:effectLst/>
              <a:uLnTx/>
              <a:uFillTx/>
            </a:endParaRPr>
          </a:p>
        </p:txBody>
      </p:sp>
      <p:sp>
        <p:nvSpPr>
          <p:cNvPr id="67" name="Oval 7183"/>
          <p:cNvSpPr/>
          <p:nvPr/>
        </p:nvSpPr>
        <p:spPr>
          <a:xfrm>
            <a:off x="381000" y="1707125"/>
            <a:ext cx="676656" cy="676656"/>
          </a:xfrm>
          <a:prstGeom prst="ellipse">
            <a:avLst/>
          </a:prstGeom>
          <a:solidFill>
            <a:srgbClr val="1F497D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 smtClean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1" y="1819095"/>
            <a:ext cx="438950" cy="438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3" y="2514868"/>
            <a:ext cx="463336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2300" y="304428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/>
              <a:t>Questions?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37274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Loan </a:t>
            </a:r>
            <a:r>
              <a:rPr lang="en-US" dirty="0" smtClean="0"/>
              <a:t>Guaranty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Environment Challenges 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3396296" y="1114754"/>
            <a:ext cx="2351409" cy="2493656"/>
            <a:chOff x="3396295" y="1114754"/>
            <a:chExt cx="2351409" cy="2493656"/>
          </a:xfrm>
        </p:grpSpPr>
        <p:grpSp>
          <p:nvGrpSpPr>
            <p:cNvPr id="58" name="Group 57"/>
            <p:cNvGrpSpPr/>
            <p:nvPr/>
          </p:nvGrpSpPr>
          <p:grpSpPr>
            <a:xfrm>
              <a:off x="3781983" y="2308686"/>
              <a:ext cx="1580033" cy="1299724"/>
              <a:chOff x="3803389" y="1783296"/>
              <a:chExt cx="1868922" cy="1537362"/>
            </a:xfrm>
          </p:grpSpPr>
          <p:sp>
            <p:nvSpPr>
              <p:cNvPr id="21" name="Circular Arrow 20"/>
              <p:cNvSpPr/>
              <p:nvPr/>
            </p:nvSpPr>
            <p:spPr bwMode="gray">
              <a:xfrm rot="20804947">
                <a:off x="3803389" y="1846036"/>
                <a:ext cx="1474622" cy="1474622"/>
              </a:xfrm>
              <a:prstGeom prst="circularArrow">
                <a:avLst>
                  <a:gd name="adj1" fmla="val 2496"/>
                  <a:gd name="adj2" fmla="val 605571"/>
                  <a:gd name="adj3" fmla="val 20663985"/>
                  <a:gd name="adj4" fmla="val 18589637"/>
                  <a:gd name="adj5" fmla="val 7497"/>
                </a:avLst>
              </a:prstGeom>
              <a:solidFill>
                <a:schemeClr val="tx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3929016" y="1917226"/>
                <a:ext cx="1627925" cy="1273845"/>
                <a:chOff x="3929016" y="1917226"/>
                <a:chExt cx="1627925" cy="1273845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3929016" y="1917226"/>
                  <a:ext cx="762000" cy="727672"/>
                  <a:chOff x="3733800" y="2854403"/>
                  <a:chExt cx="841089" cy="803197"/>
                </a:xfrm>
              </p:grpSpPr>
              <p:sp>
                <p:nvSpPr>
                  <p:cNvPr id="36" name="Rounded Rectangle 35"/>
                  <p:cNvSpPr/>
                  <p:nvPr/>
                </p:nvSpPr>
                <p:spPr>
                  <a:xfrm>
                    <a:off x="3834299" y="2854403"/>
                    <a:ext cx="740590" cy="571784"/>
                  </a:xfrm>
                  <a:prstGeom prst="roundRect">
                    <a:avLst>
                      <a:gd name="adj" fmla="val 6672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" name="Rounded Rectangle 36"/>
                  <p:cNvSpPr/>
                  <p:nvPr/>
                </p:nvSpPr>
                <p:spPr>
                  <a:xfrm>
                    <a:off x="3908505" y="2911695"/>
                    <a:ext cx="592178" cy="457200"/>
                  </a:xfrm>
                  <a:prstGeom prst="roundRect">
                    <a:avLst>
                      <a:gd name="adj" fmla="val 14484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3733800" y="2971800"/>
                    <a:ext cx="274320" cy="685800"/>
                    <a:chOff x="3505200" y="2971800"/>
                    <a:chExt cx="274320" cy="685800"/>
                  </a:xfrm>
                </p:grpSpPr>
                <p:sp>
                  <p:nvSpPr>
                    <p:cNvPr id="32" name="Rounded Rectangle 31"/>
                    <p:cNvSpPr/>
                    <p:nvPr/>
                  </p:nvSpPr>
                  <p:spPr>
                    <a:xfrm>
                      <a:off x="3505200" y="2971800"/>
                      <a:ext cx="274320" cy="685800"/>
                    </a:xfrm>
                    <a:prstGeom prst="roundRect">
                      <a:avLst/>
                    </a:prstGeom>
                    <a:solidFill>
                      <a:schemeClr val="accent2"/>
                    </a:solidFill>
                    <a:ln w="3810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3566160" y="3033713"/>
                      <a:ext cx="152400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3566160" y="3121486"/>
                      <a:ext cx="152400" cy="4571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3560455" y="3423374"/>
                      <a:ext cx="48805" cy="4880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40" name="Rectangle 39"/>
                  <p:cNvSpPr/>
                  <p:nvPr/>
                </p:nvSpPr>
                <p:spPr>
                  <a:xfrm>
                    <a:off x="4114800" y="3461700"/>
                    <a:ext cx="152400" cy="9144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" name="Trapezoid 40"/>
                  <p:cNvSpPr/>
                  <p:nvPr/>
                </p:nvSpPr>
                <p:spPr>
                  <a:xfrm>
                    <a:off x="4038600" y="3505200"/>
                    <a:ext cx="304800" cy="121919"/>
                  </a:xfrm>
                  <a:prstGeom prst="trapezoid">
                    <a:avLst>
                      <a:gd name="adj" fmla="val 104493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 flipH="1">
                  <a:off x="4794941" y="2463399"/>
                  <a:ext cx="762000" cy="727672"/>
                  <a:chOff x="4365128" y="2723202"/>
                  <a:chExt cx="762000" cy="727672"/>
                </a:xfrm>
              </p:grpSpPr>
              <p:sp>
                <p:nvSpPr>
                  <p:cNvPr id="46" name="Rounded Rectangle 45"/>
                  <p:cNvSpPr/>
                  <p:nvPr/>
                </p:nvSpPr>
                <p:spPr>
                  <a:xfrm>
                    <a:off x="4456177" y="2723202"/>
                    <a:ext cx="670951" cy="518019"/>
                  </a:xfrm>
                  <a:prstGeom prst="roundRect">
                    <a:avLst>
                      <a:gd name="adj" fmla="val 6672"/>
                    </a:avLst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" name="Rounded Rectangle 46"/>
                  <p:cNvSpPr/>
                  <p:nvPr/>
                </p:nvSpPr>
                <p:spPr>
                  <a:xfrm>
                    <a:off x="4523405" y="2775107"/>
                    <a:ext cx="536495" cy="414209"/>
                  </a:xfrm>
                  <a:prstGeom prst="roundRect">
                    <a:avLst>
                      <a:gd name="adj" fmla="val 14484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" name="Rounded Rectangle 50"/>
                  <p:cNvSpPr/>
                  <p:nvPr/>
                </p:nvSpPr>
                <p:spPr>
                  <a:xfrm>
                    <a:off x="4365128" y="2829560"/>
                    <a:ext cx="248525" cy="621314"/>
                  </a:xfrm>
                  <a:prstGeom prst="roundRect">
                    <a:avLst/>
                  </a:prstGeom>
                  <a:solidFill>
                    <a:schemeClr val="tx2"/>
                  </a:solidFill>
                  <a:ln w="38100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4420356" y="2885651"/>
                    <a:ext cx="138069" cy="414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4420356" y="2965171"/>
                    <a:ext cx="138069" cy="414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4415187" y="3238672"/>
                    <a:ext cx="44216" cy="442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4710302" y="3273395"/>
                    <a:ext cx="138070" cy="82842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" name="Trapezoid 49"/>
                  <p:cNvSpPr/>
                  <p:nvPr/>
                </p:nvSpPr>
                <p:spPr>
                  <a:xfrm>
                    <a:off x="4641267" y="3312804"/>
                    <a:ext cx="276139" cy="110455"/>
                  </a:xfrm>
                  <a:prstGeom prst="trapezoid">
                    <a:avLst>
                      <a:gd name="adj" fmla="val 104493"/>
                    </a:avLst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59" name="Circular Arrow 58"/>
              <p:cNvSpPr/>
              <p:nvPr/>
            </p:nvSpPr>
            <p:spPr bwMode="gray">
              <a:xfrm rot="9512536">
                <a:off x="4197689" y="1783296"/>
                <a:ext cx="1474622" cy="1474622"/>
              </a:xfrm>
              <a:prstGeom prst="circularArrow">
                <a:avLst>
                  <a:gd name="adj1" fmla="val 2496"/>
                  <a:gd name="adj2" fmla="val 605571"/>
                  <a:gd name="adj3" fmla="val 20663985"/>
                  <a:gd name="adj4" fmla="val 18589637"/>
                  <a:gd name="adj5" fmla="val 7497"/>
                </a:avLst>
              </a:prstGeom>
              <a:solidFill>
                <a:schemeClr val="accent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  <a:defRPr/>
                </a:pPr>
                <a:endParaRPr lang="en-US" sz="1600" b="1" kern="0" dirty="0" smtClean="0">
                  <a:solidFill>
                    <a:srgbClr val="0083BE"/>
                  </a:solidFill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396295" y="1114754"/>
              <a:ext cx="23514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/>
                <a:t>Communication </a:t>
              </a:r>
              <a:r>
                <a:rPr lang="en-US" sz="2000" b="1" dirty="0"/>
                <a:t>&amp; Information </a:t>
              </a:r>
              <a:r>
                <a:rPr lang="en-US" sz="2000" b="1" dirty="0" smtClean="0"/>
                <a:t>Exchange Delays</a:t>
              </a:r>
              <a:endParaRPr lang="en-US" sz="2400" b="1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180703" y="1114754"/>
            <a:ext cx="2351409" cy="2307721"/>
            <a:chOff x="6279232" y="1114754"/>
            <a:chExt cx="2351409" cy="2307721"/>
          </a:xfrm>
        </p:grpSpPr>
        <p:sp>
          <p:nvSpPr>
            <p:cNvPr id="64" name="Rectangle 63"/>
            <p:cNvSpPr/>
            <p:nvPr/>
          </p:nvSpPr>
          <p:spPr>
            <a:xfrm>
              <a:off x="6279232" y="1114754"/>
              <a:ext cx="23514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/>
                <a:t>Program Training and Resource Availability</a:t>
              </a:r>
              <a:endParaRPr lang="en-US" sz="2400" b="1" dirty="0"/>
            </a:p>
          </p:txBody>
        </p:sp>
        <p:grpSp>
          <p:nvGrpSpPr>
            <p:cNvPr id="90" name="Group 89"/>
            <p:cNvGrpSpPr>
              <a:grpSpLocks noChangeAspect="1"/>
            </p:cNvGrpSpPr>
            <p:nvPr/>
          </p:nvGrpSpPr>
          <p:grpSpPr>
            <a:xfrm>
              <a:off x="6987483" y="2508075"/>
              <a:ext cx="934906" cy="914400"/>
              <a:chOff x="6379408" y="2846219"/>
              <a:chExt cx="2413556" cy="236061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7186759" y="2896951"/>
                <a:ext cx="1419872" cy="869547"/>
              </a:xfrm>
              <a:prstGeom prst="rect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6483928" y="3683334"/>
                <a:ext cx="201168" cy="870473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 rot="2768580">
                <a:off x="6995428" y="3305889"/>
                <a:ext cx="191043" cy="357715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 rot="19285667">
                <a:off x="6871675" y="3235730"/>
                <a:ext cx="158370" cy="412851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6726880" y="3683334"/>
                <a:ext cx="201168" cy="870473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507220" y="2846219"/>
                <a:ext cx="380175" cy="380175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379408" y="3261425"/>
                <a:ext cx="548640" cy="63031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7203187" y="3912759"/>
                <a:ext cx="610851" cy="771562"/>
                <a:chOff x="3440931" y="4496625"/>
                <a:chExt cx="610851" cy="771562"/>
              </a:xfrm>
            </p:grpSpPr>
            <p:sp>
              <p:nvSpPr>
                <p:cNvPr id="86" name="Rounded Rectangle 85"/>
                <p:cNvSpPr/>
                <p:nvPr/>
              </p:nvSpPr>
              <p:spPr>
                <a:xfrm>
                  <a:off x="3440931" y="4841751"/>
                  <a:ext cx="610851" cy="426436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559606" y="4496625"/>
                  <a:ext cx="380175" cy="380175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7853263" y="3912759"/>
                <a:ext cx="610851" cy="771562"/>
                <a:chOff x="4091007" y="4496625"/>
                <a:chExt cx="610851" cy="771562"/>
              </a:xfrm>
            </p:grpSpPr>
            <p:sp>
              <p:nvSpPr>
                <p:cNvPr id="87" name="Rounded Rectangle 86"/>
                <p:cNvSpPr/>
                <p:nvPr/>
              </p:nvSpPr>
              <p:spPr>
                <a:xfrm>
                  <a:off x="4091007" y="4841751"/>
                  <a:ext cx="610851" cy="426436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209682" y="4496625"/>
                  <a:ext cx="380175" cy="380175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6875287" y="4427175"/>
                <a:ext cx="610851" cy="771562"/>
                <a:chOff x="3440931" y="4496625"/>
                <a:chExt cx="610851" cy="771562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3440931" y="4841751"/>
                  <a:ext cx="610851" cy="426436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3559606" y="4496625"/>
                  <a:ext cx="380175" cy="380175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7525363" y="4433211"/>
                <a:ext cx="610851" cy="771562"/>
                <a:chOff x="3440931" y="4496625"/>
                <a:chExt cx="610851" cy="771562"/>
              </a:xfrm>
              <a:solidFill>
                <a:schemeClr val="accent2"/>
              </a:solidFill>
            </p:grpSpPr>
            <p:sp>
              <p:nvSpPr>
                <p:cNvPr id="95" name="Rounded Rectangle 94"/>
                <p:cNvSpPr/>
                <p:nvPr/>
              </p:nvSpPr>
              <p:spPr>
                <a:xfrm>
                  <a:off x="3440931" y="4841751"/>
                  <a:ext cx="610851" cy="426436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559606" y="4496625"/>
                  <a:ext cx="380175" cy="380175"/>
                </a:xfrm>
                <a:prstGeom prst="ellipse">
                  <a:avLst/>
                </a:prstGeom>
                <a:grpFill/>
                <a:ln w="19050"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8182113" y="4435273"/>
                <a:ext cx="610851" cy="771562"/>
                <a:chOff x="3440931" y="4496625"/>
                <a:chExt cx="610851" cy="771562"/>
              </a:xfrm>
            </p:grpSpPr>
            <p:sp>
              <p:nvSpPr>
                <p:cNvPr id="98" name="Rounded Rectangle 97"/>
                <p:cNvSpPr/>
                <p:nvPr/>
              </p:nvSpPr>
              <p:spPr>
                <a:xfrm>
                  <a:off x="3440931" y="4841751"/>
                  <a:ext cx="610851" cy="426436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559606" y="4496625"/>
                  <a:ext cx="380175" cy="380175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2" name="Rectangle 81"/>
              <p:cNvSpPr/>
              <p:nvPr/>
            </p:nvSpPr>
            <p:spPr>
              <a:xfrm>
                <a:off x="7319032" y="3259675"/>
                <a:ext cx="112001" cy="40718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27697" y="3083909"/>
                <a:ext cx="112001" cy="58295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736362" y="3001755"/>
                <a:ext cx="112001" cy="66510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153692" y="3189907"/>
                <a:ext cx="112001" cy="4769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8362357" y="3064489"/>
                <a:ext cx="112001" cy="60237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945027" y="3304027"/>
                <a:ext cx="112001" cy="36283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611888" y="1114754"/>
            <a:ext cx="2351409" cy="2248864"/>
            <a:chOff x="513359" y="1114754"/>
            <a:chExt cx="2351409" cy="2248864"/>
          </a:xfrm>
        </p:grpSpPr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1206962" y="2540658"/>
              <a:ext cx="964202" cy="822960"/>
              <a:chOff x="932323" y="1611473"/>
              <a:chExt cx="1690955" cy="1443256"/>
            </a:xfrm>
          </p:grpSpPr>
          <p:sp>
            <p:nvSpPr>
              <p:cNvPr id="14" name="8-Point Star 18"/>
              <p:cNvSpPr/>
              <p:nvPr/>
            </p:nvSpPr>
            <p:spPr>
              <a:xfrm rot="19511026" flipH="1">
                <a:off x="932323" y="1954179"/>
                <a:ext cx="1100550" cy="1100550"/>
              </a:xfrm>
              <a:custGeom>
                <a:avLst/>
                <a:gdLst/>
                <a:ahLst/>
                <a:cxnLst/>
                <a:rect l="l" t="t" r="r" b="b"/>
                <a:pathLst>
                  <a:path w="3040380" h="3040380">
                    <a:moveTo>
                      <a:pt x="1520190" y="971550"/>
                    </a:moveTo>
                    <a:cubicBezTo>
                      <a:pt x="1217184" y="971550"/>
                      <a:pt x="971550" y="1217184"/>
                      <a:pt x="971550" y="1520190"/>
                    </a:cubicBezTo>
                    <a:cubicBezTo>
                      <a:pt x="971550" y="1823196"/>
                      <a:pt x="1217184" y="2068830"/>
                      <a:pt x="1520190" y="2068830"/>
                    </a:cubicBezTo>
                    <a:cubicBezTo>
                      <a:pt x="1823196" y="2068830"/>
                      <a:pt x="2068830" y="1823196"/>
                      <a:pt x="2068830" y="1520190"/>
                    </a:cubicBezTo>
                    <a:cubicBezTo>
                      <a:pt x="2068830" y="1217184"/>
                      <a:pt x="1823196" y="971550"/>
                      <a:pt x="1520190" y="971550"/>
                    </a:cubicBezTo>
                    <a:close/>
                    <a:moveTo>
                      <a:pt x="1520190" y="0"/>
                    </a:moveTo>
                    <a:cubicBezTo>
                      <a:pt x="1586792" y="0"/>
                      <a:pt x="1652393" y="4283"/>
                      <a:pt x="1716539" y="14094"/>
                    </a:cubicBezTo>
                    <a:lnTo>
                      <a:pt x="1824743" y="350145"/>
                    </a:lnTo>
                    <a:cubicBezTo>
                      <a:pt x="1933334" y="374378"/>
                      <a:pt x="2037036" y="417195"/>
                      <a:pt x="2131002" y="478094"/>
                    </a:cubicBezTo>
                    <a:lnTo>
                      <a:pt x="2446152" y="316463"/>
                    </a:lnTo>
                    <a:cubicBezTo>
                      <a:pt x="2551357" y="395501"/>
                      <a:pt x="2644879" y="489023"/>
                      <a:pt x="2723917" y="594229"/>
                    </a:cubicBezTo>
                    <a:lnTo>
                      <a:pt x="2564636" y="904796"/>
                    </a:lnTo>
                    <a:cubicBezTo>
                      <a:pt x="2569646" y="911341"/>
                      <a:pt x="2573744" y="918462"/>
                      <a:pt x="2577779" y="925640"/>
                    </a:cubicBezTo>
                    <a:cubicBezTo>
                      <a:pt x="2630072" y="1018660"/>
                      <a:pt x="2668781" y="1115626"/>
                      <a:pt x="2689512" y="1215405"/>
                    </a:cubicBezTo>
                    <a:lnTo>
                      <a:pt x="3026287" y="1323842"/>
                    </a:lnTo>
                    <a:cubicBezTo>
                      <a:pt x="3036097" y="1387988"/>
                      <a:pt x="3040380" y="1453589"/>
                      <a:pt x="3040380" y="1520190"/>
                    </a:cubicBezTo>
                    <a:cubicBezTo>
                      <a:pt x="3040380" y="1586792"/>
                      <a:pt x="3036097" y="1652393"/>
                      <a:pt x="3026287" y="1716539"/>
                    </a:cubicBezTo>
                    <a:lnTo>
                      <a:pt x="2690239" y="1824742"/>
                    </a:lnTo>
                    <a:cubicBezTo>
                      <a:pt x="2666005" y="1933335"/>
                      <a:pt x="2623188" y="2037037"/>
                      <a:pt x="2562287" y="2131005"/>
                    </a:cubicBezTo>
                    <a:lnTo>
                      <a:pt x="2723917" y="2446152"/>
                    </a:lnTo>
                    <a:cubicBezTo>
                      <a:pt x="2644879" y="2551357"/>
                      <a:pt x="2551357" y="2644879"/>
                      <a:pt x="2446151" y="2723917"/>
                    </a:cubicBezTo>
                    <a:lnTo>
                      <a:pt x="2135585" y="2564637"/>
                    </a:lnTo>
                    <a:cubicBezTo>
                      <a:pt x="2129042" y="2569647"/>
                      <a:pt x="2121921" y="2573744"/>
                      <a:pt x="2114744" y="2577779"/>
                    </a:cubicBezTo>
                    <a:cubicBezTo>
                      <a:pt x="2021723" y="2630072"/>
                      <a:pt x="1924755" y="2668781"/>
                      <a:pt x="1824976" y="2689511"/>
                    </a:cubicBezTo>
                    <a:lnTo>
                      <a:pt x="1716539" y="3026287"/>
                    </a:lnTo>
                    <a:cubicBezTo>
                      <a:pt x="1652393" y="3036097"/>
                      <a:pt x="1586792" y="3040380"/>
                      <a:pt x="1520190" y="3040380"/>
                    </a:cubicBezTo>
                    <a:cubicBezTo>
                      <a:pt x="1453589" y="3040380"/>
                      <a:pt x="1387987" y="3036097"/>
                      <a:pt x="1323841" y="3026287"/>
                    </a:cubicBezTo>
                    <a:lnTo>
                      <a:pt x="1215638" y="2690237"/>
                    </a:lnTo>
                    <a:cubicBezTo>
                      <a:pt x="1107045" y="2666005"/>
                      <a:pt x="1003344" y="2623186"/>
                      <a:pt x="909378" y="2562286"/>
                    </a:cubicBezTo>
                    <a:lnTo>
                      <a:pt x="594229" y="2723917"/>
                    </a:lnTo>
                    <a:cubicBezTo>
                      <a:pt x="489023" y="2644879"/>
                      <a:pt x="395501" y="2551357"/>
                      <a:pt x="316463" y="2446152"/>
                    </a:cubicBezTo>
                    <a:lnTo>
                      <a:pt x="475745" y="2135582"/>
                    </a:lnTo>
                    <a:cubicBezTo>
                      <a:pt x="470736" y="2129039"/>
                      <a:pt x="466639" y="2121919"/>
                      <a:pt x="462604" y="2114742"/>
                    </a:cubicBezTo>
                    <a:cubicBezTo>
                      <a:pt x="410311" y="2021723"/>
                      <a:pt x="371603" y="1924756"/>
                      <a:pt x="350872" y="1824977"/>
                    </a:cubicBezTo>
                    <a:lnTo>
                      <a:pt x="14094" y="1716539"/>
                    </a:lnTo>
                    <a:cubicBezTo>
                      <a:pt x="4283" y="1652393"/>
                      <a:pt x="0" y="1586792"/>
                      <a:pt x="0" y="1520190"/>
                    </a:cubicBezTo>
                    <a:cubicBezTo>
                      <a:pt x="0" y="1453589"/>
                      <a:pt x="4283" y="1387988"/>
                      <a:pt x="14093" y="1323841"/>
                    </a:cubicBezTo>
                    <a:lnTo>
                      <a:pt x="350147" y="1215637"/>
                    </a:lnTo>
                    <a:cubicBezTo>
                      <a:pt x="374379" y="1107046"/>
                      <a:pt x="417197" y="1003347"/>
                      <a:pt x="478096" y="909381"/>
                    </a:cubicBezTo>
                    <a:lnTo>
                      <a:pt x="316464" y="594228"/>
                    </a:lnTo>
                    <a:cubicBezTo>
                      <a:pt x="395501" y="489023"/>
                      <a:pt x="489023" y="395501"/>
                      <a:pt x="594229" y="316463"/>
                    </a:cubicBezTo>
                    <a:lnTo>
                      <a:pt x="904800" y="475746"/>
                    </a:lnTo>
                    <a:cubicBezTo>
                      <a:pt x="911343" y="470736"/>
                      <a:pt x="918463" y="466639"/>
                      <a:pt x="925641" y="462604"/>
                    </a:cubicBezTo>
                    <a:cubicBezTo>
                      <a:pt x="1018661" y="410311"/>
                      <a:pt x="1115626" y="371603"/>
                      <a:pt x="1215403" y="350873"/>
                    </a:cubicBezTo>
                    <a:lnTo>
                      <a:pt x="1323841" y="14093"/>
                    </a:lnTo>
                    <a:cubicBezTo>
                      <a:pt x="1387988" y="4283"/>
                      <a:pt x="1453589" y="0"/>
                      <a:pt x="15201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srgbClr val="0083BE"/>
                  </a:solidFill>
                </a:endParaRPr>
              </a:p>
            </p:txBody>
          </p:sp>
          <p:sp>
            <p:nvSpPr>
              <p:cNvPr id="11" name="8-Point Star 18"/>
              <p:cNvSpPr/>
              <p:nvPr/>
            </p:nvSpPr>
            <p:spPr>
              <a:xfrm rot="18176268" flipH="1">
                <a:off x="1873816" y="1611473"/>
                <a:ext cx="749462" cy="749462"/>
              </a:xfrm>
              <a:custGeom>
                <a:avLst/>
                <a:gdLst/>
                <a:ahLst/>
                <a:cxnLst/>
                <a:rect l="l" t="t" r="r" b="b"/>
                <a:pathLst>
                  <a:path w="3040380" h="3040380">
                    <a:moveTo>
                      <a:pt x="1520190" y="971550"/>
                    </a:moveTo>
                    <a:cubicBezTo>
                      <a:pt x="1217184" y="971550"/>
                      <a:pt x="971550" y="1217184"/>
                      <a:pt x="971550" y="1520190"/>
                    </a:cubicBezTo>
                    <a:cubicBezTo>
                      <a:pt x="971550" y="1823196"/>
                      <a:pt x="1217184" y="2068830"/>
                      <a:pt x="1520190" y="2068830"/>
                    </a:cubicBezTo>
                    <a:cubicBezTo>
                      <a:pt x="1823196" y="2068830"/>
                      <a:pt x="2068830" y="1823196"/>
                      <a:pt x="2068830" y="1520190"/>
                    </a:cubicBezTo>
                    <a:cubicBezTo>
                      <a:pt x="2068830" y="1217184"/>
                      <a:pt x="1823196" y="971550"/>
                      <a:pt x="1520190" y="971550"/>
                    </a:cubicBezTo>
                    <a:close/>
                    <a:moveTo>
                      <a:pt x="1520190" y="0"/>
                    </a:moveTo>
                    <a:cubicBezTo>
                      <a:pt x="1586792" y="0"/>
                      <a:pt x="1652393" y="4283"/>
                      <a:pt x="1716539" y="14094"/>
                    </a:cubicBezTo>
                    <a:lnTo>
                      <a:pt x="1824743" y="350145"/>
                    </a:lnTo>
                    <a:cubicBezTo>
                      <a:pt x="1933334" y="374378"/>
                      <a:pt x="2037036" y="417195"/>
                      <a:pt x="2131002" y="478094"/>
                    </a:cubicBezTo>
                    <a:lnTo>
                      <a:pt x="2446152" y="316463"/>
                    </a:lnTo>
                    <a:cubicBezTo>
                      <a:pt x="2551357" y="395501"/>
                      <a:pt x="2644879" y="489023"/>
                      <a:pt x="2723917" y="594229"/>
                    </a:cubicBezTo>
                    <a:lnTo>
                      <a:pt x="2564636" y="904796"/>
                    </a:lnTo>
                    <a:cubicBezTo>
                      <a:pt x="2569646" y="911341"/>
                      <a:pt x="2573744" y="918462"/>
                      <a:pt x="2577779" y="925640"/>
                    </a:cubicBezTo>
                    <a:cubicBezTo>
                      <a:pt x="2630072" y="1018660"/>
                      <a:pt x="2668781" y="1115626"/>
                      <a:pt x="2689512" y="1215405"/>
                    </a:cubicBezTo>
                    <a:lnTo>
                      <a:pt x="3026287" y="1323842"/>
                    </a:lnTo>
                    <a:cubicBezTo>
                      <a:pt x="3036097" y="1387988"/>
                      <a:pt x="3040380" y="1453589"/>
                      <a:pt x="3040380" y="1520190"/>
                    </a:cubicBezTo>
                    <a:cubicBezTo>
                      <a:pt x="3040380" y="1586792"/>
                      <a:pt x="3036097" y="1652393"/>
                      <a:pt x="3026287" y="1716539"/>
                    </a:cubicBezTo>
                    <a:lnTo>
                      <a:pt x="2690239" y="1824742"/>
                    </a:lnTo>
                    <a:cubicBezTo>
                      <a:pt x="2666005" y="1933335"/>
                      <a:pt x="2623188" y="2037037"/>
                      <a:pt x="2562287" y="2131005"/>
                    </a:cubicBezTo>
                    <a:lnTo>
                      <a:pt x="2723917" y="2446152"/>
                    </a:lnTo>
                    <a:cubicBezTo>
                      <a:pt x="2644879" y="2551357"/>
                      <a:pt x="2551357" y="2644879"/>
                      <a:pt x="2446151" y="2723917"/>
                    </a:cubicBezTo>
                    <a:lnTo>
                      <a:pt x="2135585" y="2564637"/>
                    </a:lnTo>
                    <a:cubicBezTo>
                      <a:pt x="2129042" y="2569647"/>
                      <a:pt x="2121921" y="2573744"/>
                      <a:pt x="2114744" y="2577779"/>
                    </a:cubicBezTo>
                    <a:cubicBezTo>
                      <a:pt x="2021723" y="2630072"/>
                      <a:pt x="1924755" y="2668781"/>
                      <a:pt x="1824976" y="2689511"/>
                    </a:cubicBezTo>
                    <a:lnTo>
                      <a:pt x="1716539" y="3026287"/>
                    </a:lnTo>
                    <a:cubicBezTo>
                      <a:pt x="1652393" y="3036097"/>
                      <a:pt x="1586792" y="3040380"/>
                      <a:pt x="1520190" y="3040380"/>
                    </a:cubicBezTo>
                    <a:cubicBezTo>
                      <a:pt x="1453589" y="3040380"/>
                      <a:pt x="1387987" y="3036097"/>
                      <a:pt x="1323841" y="3026287"/>
                    </a:cubicBezTo>
                    <a:lnTo>
                      <a:pt x="1215638" y="2690237"/>
                    </a:lnTo>
                    <a:cubicBezTo>
                      <a:pt x="1107045" y="2666005"/>
                      <a:pt x="1003344" y="2623186"/>
                      <a:pt x="909378" y="2562286"/>
                    </a:cubicBezTo>
                    <a:lnTo>
                      <a:pt x="594229" y="2723917"/>
                    </a:lnTo>
                    <a:cubicBezTo>
                      <a:pt x="489023" y="2644879"/>
                      <a:pt x="395501" y="2551357"/>
                      <a:pt x="316463" y="2446152"/>
                    </a:cubicBezTo>
                    <a:lnTo>
                      <a:pt x="475745" y="2135582"/>
                    </a:lnTo>
                    <a:cubicBezTo>
                      <a:pt x="470736" y="2129039"/>
                      <a:pt x="466639" y="2121919"/>
                      <a:pt x="462604" y="2114742"/>
                    </a:cubicBezTo>
                    <a:cubicBezTo>
                      <a:pt x="410311" y="2021723"/>
                      <a:pt x="371603" y="1924756"/>
                      <a:pt x="350872" y="1824977"/>
                    </a:cubicBezTo>
                    <a:lnTo>
                      <a:pt x="14094" y="1716539"/>
                    </a:lnTo>
                    <a:cubicBezTo>
                      <a:pt x="4283" y="1652393"/>
                      <a:pt x="0" y="1586792"/>
                      <a:pt x="0" y="1520190"/>
                    </a:cubicBezTo>
                    <a:cubicBezTo>
                      <a:pt x="0" y="1453589"/>
                      <a:pt x="4283" y="1387988"/>
                      <a:pt x="14093" y="1323841"/>
                    </a:cubicBezTo>
                    <a:lnTo>
                      <a:pt x="350147" y="1215637"/>
                    </a:lnTo>
                    <a:cubicBezTo>
                      <a:pt x="374379" y="1107046"/>
                      <a:pt x="417197" y="1003347"/>
                      <a:pt x="478096" y="909381"/>
                    </a:cubicBezTo>
                    <a:lnTo>
                      <a:pt x="316464" y="594228"/>
                    </a:lnTo>
                    <a:cubicBezTo>
                      <a:pt x="395501" y="489023"/>
                      <a:pt x="489023" y="395501"/>
                      <a:pt x="594229" y="316463"/>
                    </a:cubicBezTo>
                    <a:lnTo>
                      <a:pt x="904800" y="475746"/>
                    </a:lnTo>
                    <a:cubicBezTo>
                      <a:pt x="911343" y="470736"/>
                      <a:pt x="918463" y="466639"/>
                      <a:pt x="925641" y="462604"/>
                    </a:cubicBezTo>
                    <a:cubicBezTo>
                      <a:pt x="1018661" y="410311"/>
                      <a:pt x="1115626" y="371603"/>
                      <a:pt x="1215403" y="350873"/>
                    </a:cubicBezTo>
                    <a:lnTo>
                      <a:pt x="1323841" y="14093"/>
                    </a:lnTo>
                    <a:cubicBezTo>
                      <a:pt x="1387988" y="4283"/>
                      <a:pt x="1453589" y="0"/>
                      <a:pt x="152019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 kern="0" dirty="0">
                  <a:solidFill>
                    <a:srgbClr val="0083BE"/>
                  </a:solidFill>
                </a:endParaRP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513359" y="1114754"/>
              <a:ext cx="235140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/>
                <a:t>Lack of Modernization/ Automation</a:t>
              </a:r>
              <a:endParaRPr lang="en-US" sz="2400" b="1" dirty="0"/>
            </a:p>
          </p:txBody>
        </p:sp>
      </p:grpSp>
      <p:cxnSp>
        <p:nvCxnSpPr>
          <p:cNvPr id="116" name="Straight Connector 115"/>
          <p:cNvCxnSpPr/>
          <p:nvPr/>
        </p:nvCxnSpPr>
        <p:spPr>
          <a:xfrm>
            <a:off x="601012" y="3744411"/>
            <a:ext cx="2373160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</a:ln>
          <a:effectLst/>
        </p:spPr>
      </p:cxnSp>
      <p:cxnSp>
        <p:nvCxnSpPr>
          <p:cNvPr id="117" name="Straight Connector 116"/>
          <p:cNvCxnSpPr/>
          <p:nvPr/>
        </p:nvCxnSpPr>
        <p:spPr>
          <a:xfrm>
            <a:off x="3385420" y="3744411"/>
            <a:ext cx="2373160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</a:ln>
          <a:effectLst/>
        </p:spPr>
      </p:cxnSp>
      <p:cxnSp>
        <p:nvCxnSpPr>
          <p:cNvPr id="118" name="Straight Connector 117"/>
          <p:cNvCxnSpPr/>
          <p:nvPr/>
        </p:nvCxnSpPr>
        <p:spPr>
          <a:xfrm>
            <a:off x="6169827" y="3751393"/>
            <a:ext cx="2373160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</a:ln>
          <a:effectLst/>
        </p:spPr>
      </p:cxnSp>
      <p:sp>
        <p:nvSpPr>
          <p:cNvPr id="120" name="Text Placeholder 2"/>
          <p:cNvSpPr txBox="1">
            <a:spLocks/>
          </p:cNvSpPr>
          <p:nvPr/>
        </p:nvSpPr>
        <p:spPr>
          <a:xfrm>
            <a:off x="601012" y="3947431"/>
            <a:ext cx="2286000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systems / user logins</a:t>
            </a: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Heavy manual processes</a:t>
            </a: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 documentation</a:t>
            </a: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loan facilitation tools (e.g. funding fee payment calculator)</a:t>
            </a:r>
          </a:p>
        </p:txBody>
      </p:sp>
      <p:sp>
        <p:nvSpPr>
          <p:cNvPr id="121" name="Text Placeholder 2"/>
          <p:cNvSpPr txBox="1">
            <a:spLocks/>
          </p:cNvSpPr>
          <p:nvPr/>
        </p:nvSpPr>
        <p:spPr>
          <a:xfrm>
            <a:off x="3385419" y="3947431"/>
            <a:ext cx="2286000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COE order and wait for VA for receipt	</a:t>
            </a: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 </a:t>
            </a: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transparency into </a:t>
            </a: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</a:t>
            </a: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appraisal </a:t>
            </a: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endParaRPr lang="en-US" dirty="0">
              <a:solidFill>
                <a:srgbClr val="3C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time to close</a:t>
            </a: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Minimal real-time feedback from VA supporting loan process </a:t>
            </a: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endParaRPr lang="en-US" dirty="0">
              <a:solidFill>
                <a:srgbClr val="3C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endParaRPr lang="en-US" dirty="0">
              <a:solidFill>
                <a:srgbClr val="3C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 Placeholder 2"/>
          <p:cNvSpPr txBox="1">
            <a:spLocks/>
          </p:cNvSpPr>
          <p:nvPr/>
        </p:nvSpPr>
        <p:spPr>
          <a:xfrm>
            <a:off x="6169826" y="3947431"/>
            <a:ext cx="2286000" cy="2133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Setting </a:t>
            </a: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expectations and monitoring </a:t>
            </a:r>
            <a:r>
              <a:rPr lang="en-US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stakeholder </a:t>
            </a: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Staying abreast of policy / program changes</a:t>
            </a: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r>
              <a:rPr lang="en-US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Proactive training and eLearning</a:t>
            </a: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endParaRPr lang="en-US" dirty="0">
              <a:solidFill>
                <a:srgbClr val="3C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endParaRPr lang="en-US" dirty="0">
              <a:solidFill>
                <a:srgbClr val="3C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Bef>
                <a:spcPts val="600"/>
              </a:spcBef>
              <a:buClr>
                <a:srgbClr val="0083BE"/>
              </a:buClr>
              <a:defRPr/>
            </a:pPr>
            <a:endParaRPr lang="en-US" dirty="0">
              <a:solidFill>
                <a:srgbClr val="3C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Will Address Current Challenges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28600" y="1079896"/>
            <a:ext cx="8686800" cy="469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Single Platform to Integrate Business Lines</a:t>
            </a:r>
            <a:endParaRPr lang="en-US" dirty="0">
              <a:solidFill>
                <a:schemeClr val="accent2"/>
              </a:solidFill>
              <a:latin typeface="+mj-lt"/>
            </a:endParaRPr>
          </a:p>
          <a:p>
            <a:pPr marL="1828800" lvl="1" indent="-228600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Integration includes Loan Origination, Property Valuation, &amp; Mortgage Servicing</a:t>
            </a:r>
          </a:p>
          <a:p>
            <a:pPr marL="1828800" lvl="1" indent="-228600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redesigned VALERI </a:t>
            </a:r>
            <a:r>
              <a:rPr lang="en-US" sz="16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provide a modern, supportable, robust platform for LGY benefits delivery</a:t>
            </a:r>
          </a:p>
          <a:p>
            <a:pPr marL="1828800" lvl="1" indent="-228600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business </a:t>
            </a:r>
            <a:r>
              <a:rPr lang="en-US" sz="1600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intelligence and </a:t>
            </a:r>
            <a:r>
              <a:rPr lang="en-US" sz="16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interoperability with other information </a:t>
            </a:r>
            <a:r>
              <a:rPr lang="en-US" sz="1600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while reducing </a:t>
            </a:r>
            <a:r>
              <a:rPr lang="en-US" sz="16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ownership costs</a:t>
            </a:r>
          </a:p>
          <a:p>
            <a:pPr>
              <a:lnSpc>
                <a:spcPct val="120000"/>
              </a:lnSpc>
              <a:spcAft>
                <a:spcPts val="300"/>
              </a:spcAft>
            </a:pPr>
            <a:endParaRPr lang="en-US" b="1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End-to-End Solution Development</a:t>
            </a:r>
            <a:endParaRPr lang="en-US" dirty="0">
              <a:solidFill>
                <a:schemeClr val="tx2"/>
              </a:solidFill>
            </a:endParaRPr>
          </a:p>
          <a:p>
            <a:pPr marL="1828800" lvl="1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increasingly sophisticated capabilities across VA front-end access points </a:t>
            </a:r>
          </a:p>
          <a:p>
            <a:pPr marL="1828800" lvl="1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Creates an integrated customer service approach to better serve </a:t>
            </a:r>
            <a:r>
              <a:rPr lang="en-US" sz="1600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Veterans and </a:t>
            </a:r>
            <a:r>
              <a:rPr lang="en-US" sz="16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families </a:t>
            </a:r>
          </a:p>
          <a:p>
            <a:pPr marL="1828800" lvl="1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service extends to other stakeholders like lenders, servicers and appraisers</a:t>
            </a:r>
          </a:p>
          <a:p>
            <a:pPr marL="1828800" lvl="1" indent="-22860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remains adaptable and innovative so VA Home Loan is the product of </a:t>
            </a:r>
            <a:r>
              <a:rPr lang="en-US" sz="1600" dirty="0" smtClean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endParaRPr lang="en-US" sz="1600" dirty="0">
              <a:solidFill>
                <a:srgbClr val="3C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57200" y="4056878"/>
            <a:ext cx="1289050" cy="1289050"/>
            <a:chOff x="609600" y="1600200"/>
            <a:chExt cx="1289050" cy="1289050"/>
          </a:xfrm>
        </p:grpSpPr>
        <p:sp>
          <p:nvSpPr>
            <p:cNvPr id="48" name="Oval 47"/>
            <p:cNvSpPr/>
            <p:nvPr/>
          </p:nvSpPr>
          <p:spPr bwMode="gray">
            <a:xfrm>
              <a:off x="609600" y="1600200"/>
              <a:ext cx="1289050" cy="1289050"/>
            </a:xfrm>
            <a:prstGeom prst="ellipse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35177" y="1725777"/>
              <a:ext cx="1037896" cy="1037895"/>
              <a:chOff x="2344057" y="4913086"/>
              <a:chExt cx="1371601" cy="1371600"/>
            </a:xfrm>
            <a:solidFill>
              <a:srgbClr val="FFFFFF"/>
            </a:solidFill>
          </p:grpSpPr>
          <p:sp>
            <p:nvSpPr>
              <p:cNvPr id="50" name="Circular Arrow 49"/>
              <p:cNvSpPr/>
              <p:nvPr/>
            </p:nvSpPr>
            <p:spPr bwMode="gray">
              <a:xfrm>
                <a:off x="2344057" y="4913086"/>
                <a:ext cx="1371600" cy="1371600"/>
              </a:xfrm>
              <a:prstGeom prst="circularArrow">
                <a:avLst>
                  <a:gd name="adj1" fmla="val 2496"/>
                  <a:gd name="adj2" fmla="val 605571"/>
                  <a:gd name="adj3" fmla="val 20663985"/>
                  <a:gd name="adj4" fmla="val 10800000"/>
                  <a:gd name="adj5" fmla="val 7497"/>
                </a:avLst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Circular Arrow 50"/>
              <p:cNvSpPr/>
              <p:nvPr/>
            </p:nvSpPr>
            <p:spPr bwMode="gray">
              <a:xfrm rot="10800000">
                <a:off x="2344058" y="4913086"/>
                <a:ext cx="1371600" cy="1371600"/>
              </a:xfrm>
              <a:prstGeom prst="circularArrow">
                <a:avLst>
                  <a:gd name="adj1" fmla="val 2496"/>
                  <a:gd name="adj2" fmla="val 605571"/>
                  <a:gd name="adj3" fmla="val 20663985"/>
                  <a:gd name="adj4" fmla="val 10800000"/>
                  <a:gd name="adj5" fmla="val 7497"/>
                </a:avLst>
              </a:prstGeom>
              <a:grp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2" name="8-Point Star 18"/>
            <p:cNvSpPr/>
            <p:nvPr/>
          </p:nvSpPr>
          <p:spPr>
            <a:xfrm rot="20024235" flipH="1">
              <a:off x="990375" y="1973449"/>
              <a:ext cx="527500" cy="527500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solidFill>
              <a:srgbClr val="FFFFFF"/>
            </a:solidFill>
            <a:ln w="1079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83B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Oval 56"/>
          <p:cNvSpPr/>
          <p:nvPr/>
        </p:nvSpPr>
        <p:spPr bwMode="gray">
          <a:xfrm>
            <a:off x="381000" y="1685583"/>
            <a:ext cx="1289050" cy="1289050"/>
          </a:xfrm>
          <a:prstGeom prst="ellipse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83BE"/>
              </a:solidFill>
              <a:effectLst/>
              <a:uLnTx/>
              <a:uFillTx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82777" y="1872868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LGY’s Transformation</a:t>
            </a:r>
            <a:endParaRPr lang="en-US" dirty="0"/>
          </a:p>
        </p:txBody>
      </p:sp>
      <p:sp>
        <p:nvSpPr>
          <p:cNvPr id="35" name="Block Arc 34"/>
          <p:cNvSpPr/>
          <p:nvPr/>
        </p:nvSpPr>
        <p:spPr>
          <a:xfrm>
            <a:off x="-2743200" y="228600"/>
            <a:ext cx="6390031" cy="6390031"/>
          </a:xfrm>
          <a:prstGeom prst="blockArc">
            <a:avLst>
              <a:gd name="adj1" fmla="val 19456610"/>
              <a:gd name="adj2" fmla="val 2423261"/>
              <a:gd name="adj3" fmla="val 0"/>
            </a:avLst>
          </a:prstGeom>
          <a:solidFill>
            <a:schemeClr val="accent2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</p:sp>
      <p:grpSp>
        <p:nvGrpSpPr>
          <p:cNvPr id="52" name="Group 51"/>
          <p:cNvGrpSpPr/>
          <p:nvPr/>
        </p:nvGrpSpPr>
        <p:grpSpPr>
          <a:xfrm>
            <a:off x="491665" y="1020607"/>
            <a:ext cx="8298690" cy="4816787"/>
            <a:chOff x="442820" y="1095121"/>
            <a:chExt cx="8298690" cy="4816787"/>
          </a:xfrm>
        </p:grpSpPr>
        <p:grpSp>
          <p:nvGrpSpPr>
            <p:cNvPr id="34" name="Group 33"/>
            <p:cNvGrpSpPr/>
            <p:nvPr/>
          </p:nvGrpSpPr>
          <p:grpSpPr>
            <a:xfrm>
              <a:off x="442820" y="2533316"/>
              <a:ext cx="2344839" cy="1780599"/>
              <a:chOff x="3091151" y="2278396"/>
              <a:chExt cx="2344839" cy="1780599"/>
            </a:xfrm>
          </p:grpSpPr>
          <p:sp>
            <p:nvSpPr>
              <p:cNvPr id="23" name="Freeform 22"/>
              <p:cNvSpPr/>
              <p:nvPr/>
            </p:nvSpPr>
            <p:spPr bwMode="gray">
              <a:xfrm>
                <a:off x="3603246" y="2278396"/>
                <a:ext cx="1832744" cy="1780599"/>
              </a:xfrm>
              <a:custGeom>
                <a:avLst/>
                <a:gdLst>
                  <a:gd name="connsiteX0" fmla="*/ 422561 w 845122"/>
                  <a:gd name="connsiteY0" fmla="*/ 365760 h 822960"/>
                  <a:gd name="connsiteX1" fmla="*/ 468281 w 845122"/>
                  <a:gd name="connsiteY1" fmla="*/ 411480 h 822960"/>
                  <a:gd name="connsiteX2" fmla="*/ 422561 w 845122"/>
                  <a:gd name="connsiteY2" fmla="*/ 457200 h 822960"/>
                  <a:gd name="connsiteX3" fmla="*/ 376841 w 845122"/>
                  <a:gd name="connsiteY3" fmla="*/ 411480 h 822960"/>
                  <a:gd name="connsiteX4" fmla="*/ 422561 w 845122"/>
                  <a:gd name="connsiteY4" fmla="*/ 365760 h 822960"/>
                  <a:gd name="connsiteX5" fmla="*/ 422561 w 845122"/>
                  <a:gd name="connsiteY5" fmla="*/ 274320 h 822960"/>
                  <a:gd name="connsiteX6" fmla="*/ 285401 w 845122"/>
                  <a:gd name="connsiteY6" fmla="*/ 411480 h 822960"/>
                  <a:gd name="connsiteX7" fmla="*/ 422561 w 845122"/>
                  <a:gd name="connsiteY7" fmla="*/ 548640 h 822960"/>
                  <a:gd name="connsiteX8" fmla="*/ 559721 w 845122"/>
                  <a:gd name="connsiteY8" fmla="*/ 411480 h 822960"/>
                  <a:gd name="connsiteX9" fmla="*/ 422561 w 845122"/>
                  <a:gd name="connsiteY9" fmla="*/ 274320 h 822960"/>
                  <a:gd name="connsiteX10" fmla="*/ 422561 w 845122"/>
                  <a:gd name="connsiteY10" fmla="*/ 182880 h 822960"/>
                  <a:gd name="connsiteX11" fmla="*/ 651161 w 845122"/>
                  <a:gd name="connsiteY11" fmla="*/ 411480 h 822960"/>
                  <a:gd name="connsiteX12" fmla="*/ 422561 w 845122"/>
                  <a:gd name="connsiteY12" fmla="*/ 640080 h 822960"/>
                  <a:gd name="connsiteX13" fmla="*/ 193961 w 845122"/>
                  <a:gd name="connsiteY13" fmla="*/ 411480 h 822960"/>
                  <a:gd name="connsiteX14" fmla="*/ 422561 w 845122"/>
                  <a:gd name="connsiteY14" fmla="*/ 182880 h 822960"/>
                  <a:gd name="connsiteX15" fmla="*/ 422560 w 845122"/>
                  <a:gd name="connsiteY15" fmla="*/ 91440 h 822960"/>
                  <a:gd name="connsiteX16" fmla="*/ 102520 w 845122"/>
                  <a:gd name="connsiteY16" fmla="*/ 411480 h 822960"/>
                  <a:gd name="connsiteX17" fmla="*/ 422560 w 845122"/>
                  <a:gd name="connsiteY17" fmla="*/ 731520 h 822960"/>
                  <a:gd name="connsiteX18" fmla="*/ 742600 w 845122"/>
                  <a:gd name="connsiteY18" fmla="*/ 411480 h 822960"/>
                  <a:gd name="connsiteX19" fmla="*/ 422560 w 845122"/>
                  <a:gd name="connsiteY19" fmla="*/ 91440 h 822960"/>
                  <a:gd name="connsiteX20" fmla="*/ 422561 w 845122"/>
                  <a:gd name="connsiteY20" fmla="*/ 0 h 822960"/>
                  <a:gd name="connsiteX21" fmla="*/ 845122 w 845122"/>
                  <a:gd name="connsiteY21" fmla="*/ 411480 h 822960"/>
                  <a:gd name="connsiteX22" fmla="*/ 422561 w 845122"/>
                  <a:gd name="connsiteY22" fmla="*/ 822960 h 822960"/>
                  <a:gd name="connsiteX23" fmla="*/ 0 w 845122"/>
                  <a:gd name="connsiteY23" fmla="*/ 411480 h 822960"/>
                  <a:gd name="connsiteX24" fmla="*/ 422561 w 845122"/>
                  <a:gd name="connsiteY24" fmla="*/ 0 h 8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45122" h="822960">
                    <a:moveTo>
                      <a:pt x="422561" y="365760"/>
                    </a:moveTo>
                    <a:cubicBezTo>
                      <a:pt x="447811" y="365760"/>
                      <a:pt x="468281" y="386230"/>
                      <a:pt x="468281" y="411480"/>
                    </a:cubicBezTo>
                    <a:cubicBezTo>
                      <a:pt x="468281" y="436730"/>
                      <a:pt x="447811" y="457200"/>
                      <a:pt x="422561" y="457200"/>
                    </a:cubicBezTo>
                    <a:cubicBezTo>
                      <a:pt x="397311" y="457200"/>
                      <a:pt x="376841" y="436730"/>
                      <a:pt x="376841" y="411480"/>
                    </a:cubicBezTo>
                    <a:cubicBezTo>
                      <a:pt x="376841" y="386230"/>
                      <a:pt x="397311" y="365760"/>
                      <a:pt x="422561" y="365760"/>
                    </a:cubicBezTo>
                    <a:close/>
                    <a:moveTo>
                      <a:pt x="422561" y="274320"/>
                    </a:moveTo>
                    <a:cubicBezTo>
                      <a:pt x="346810" y="274320"/>
                      <a:pt x="285401" y="335729"/>
                      <a:pt x="285401" y="411480"/>
                    </a:cubicBezTo>
                    <a:cubicBezTo>
                      <a:pt x="285401" y="487231"/>
                      <a:pt x="346810" y="548640"/>
                      <a:pt x="422561" y="548640"/>
                    </a:cubicBezTo>
                    <a:cubicBezTo>
                      <a:pt x="498312" y="548640"/>
                      <a:pt x="559721" y="487231"/>
                      <a:pt x="559721" y="411480"/>
                    </a:cubicBezTo>
                    <a:cubicBezTo>
                      <a:pt x="559721" y="335729"/>
                      <a:pt x="498312" y="274320"/>
                      <a:pt x="422561" y="274320"/>
                    </a:cubicBezTo>
                    <a:close/>
                    <a:moveTo>
                      <a:pt x="422561" y="182880"/>
                    </a:moveTo>
                    <a:cubicBezTo>
                      <a:pt x="548813" y="182880"/>
                      <a:pt x="651161" y="285228"/>
                      <a:pt x="651161" y="411480"/>
                    </a:cubicBezTo>
                    <a:cubicBezTo>
                      <a:pt x="651161" y="537732"/>
                      <a:pt x="548813" y="640080"/>
                      <a:pt x="422561" y="640080"/>
                    </a:cubicBezTo>
                    <a:cubicBezTo>
                      <a:pt x="296309" y="640080"/>
                      <a:pt x="193961" y="537732"/>
                      <a:pt x="193961" y="411480"/>
                    </a:cubicBezTo>
                    <a:cubicBezTo>
                      <a:pt x="193961" y="285228"/>
                      <a:pt x="296309" y="182880"/>
                      <a:pt x="422561" y="182880"/>
                    </a:cubicBezTo>
                    <a:close/>
                    <a:moveTo>
                      <a:pt x="422560" y="91440"/>
                    </a:moveTo>
                    <a:cubicBezTo>
                      <a:pt x="245807" y="91440"/>
                      <a:pt x="102520" y="234727"/>
                      <a:pt x="102520" y="411480"/>
                    </a:cubicBezTo>
                    <a:cubicBezTo>
                      <a:pt x="102520" y="588233"/>
                      <a:pt x="245807" y="731520"/>
                      <a:pt x="422560" y="731520"/>
                    </a:cubicBezTo>
                    <a:cubicBezTo>
                      <a:pt x="599313" y="731520"/>
                      <a:pt x="742600" y="588233"/>
                      <a:pt x="742600" y="411480"/>
                    </a:cubicBezTo>
                    <a:cubicBezTo>
                      <a:pt x="742600" y="234727"/>
                      <a:pt x="599313" y="91440"/>
                      <a:pt x="422560" y="91440"/>
                    </a:cubicBezTo>
                    <a:close/>
                    <a:moveTo>
                      <a:pt x="422561" y="0"/>
                    </a:moveTo>
                    <a:cubicBezTo>
                      <a:pt x="655935" y="0"/>
                      <a:pt x="845122" y="184226"/>
                      <a:pt x="845122" y="411480"/>
                    </a:cubicBezTo>
                    <a:cubicBezTo>
                      <a:pt x="845122" y="638734"/>
                      <a:pt x="655935" y="822960"/>
                      <a:pt x="422561" y="822960"/>
                    </a:cubicBezTo>
                    <a:cubicBezTo>
                      <a:pt x="189187" y="822960"/>
                      <a:pt x="0" y="638734"/>
                      <a:pt x="0" y="411480"/>
                    </a:cubicBezTo>
                    <a:cubicBezTo>
                      <a:pt x="0" y="184226"/>
                      <a:pt x="189187" y="0"/>
                      <a:pt x="422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gray">
              <a:xfrm rot="7344245" flipH="1">
                <a:off x="3587217" y="1972649"/>
                <a:ext cx="578619" cy="1570752"/>
              </a:xfrm>
              <a:custGeom>
                <a:avLst/>
                <a:gdLst>
                  <a:gd name="connsiteX0" fmla="*/ 182252 w 217904"/>
                  <a:gd name="connsiteY0" fmla="*/ 590180 h 590180"/>
                  <a:gd name="connsiteX1" fmla="*/ 108952 w 217904"/>
                  <a:gd name="connsiteY1" fmla="*/ 540635 h 590180"/>
                  <a:gd name="connsiteX2" fmla="*/ 35652 w 217904"/>
                  <a:gd name="connsiteY2" fmla="*/ 590180 h 590180"/>
                  <a:gd name="connsiteX3" fmla="*/ 35652 w 217904"/>
                  <a:gd name="connsiteY3" fmla="*/ 445371 h 590180"/>
                  <a:gd name="connsiteX4" fmla="*/ 84432 w 217904"/>
                  <a:gd name="connsiteY4" fmla="*/ 412399 h 590180"/>
                  <a:gd name="connsiteX5" fmla="*/ 84432 w 217904"/>
                  <a:gd name="connsiteY5" fmla="*/ 80682 h 590180"/>
                  <a:gd name="connsiteX6" fmla="*/ 38656 w 217904"/>
                  <a:gd name="connsiteY6" fmla="*/ 126458 h 590180"/>
                  <a:gd name="connsiteX7" fmla="*/ 8964 w 217904"/>
                  <a:gd name="connsiteY7" fmla="*/ 126457 h 590180"/>
                  <a:gd name="connsiteX8" fmla="*/ 6150 w 217904"/>
                  <a:gd name="connsiteY8" fmla="*/ 123643 h 590180"/>
                  <a:gd name="connsiteX9" fmla="*/ 6149 w 217904"/>
                  <a:gd name="connsiteY9" fmla="*/ 93951 h 590180"/>
                  <a:gd name="connsiteX10" fmla="*/ 93950 w 217904"/>
                  <a:gd name="connsiteY10" fmla="*/ 6150 h 590180"/>
                  <a:gd name="connsiteX11" fmla="*/ 108797 w 217904"/>
                  <a:gd name="connsiteY11" fmla="*/ 0 h 590180"/>
                  <a:gd name="connsiteX12" fmla="*/ 108952 w 217904"/>
                  <a:gd name="connsiteY12" fmla="*/ 65 h 590180"/>
                  <a:gd name="connsiteX13" fmla="*/ 109107 w 217904"/>
                  <a:gd name="connsiteY13" fmla="*/ 0 h 590180"/>
                  <a:gd name="connsiteX14" fmla="*/ 123954 w 217904"/>
                  <a:gd name="connsiteY14" fmla="*/ 6150 h 590180"/>
                  <a:gd name="connsiteX15" fmla="*/ 211754 w 217904"/>
                  <a:gd name="connsiteY15" fmla="*/ 93950 h 590180"/>
                  <a:gd name="connsiteX16" fmla="*/ 211754 w 217904"/>
                  <a:gd name="connsiteY16" fmla="*/ 123643 h 590180"/>
                  <a:gd name="connsiteX17" fmla="*/ 208940 w 217904"/>
                  <a:gd name="connsiteY17" fmla="*/ 126457 h 590180"/>
                  <a:gd name="connsiteX18" fmla="*/ 179248 w 217904"/>
                  <a:gd name="connsiteY18" fmla="*/ 126457 h 590180"/>
                  <a:gd name="connsiteX19" fmla="*/ 133472 w 217904"/>
                  <a:gd name="connsiteY19" fmla="*/ 80681 h 590180"/>
                  <a:gd name="connsiteX20" fmla="*/ 133472 w 217904"/>
                  <a:gd name="connsiteY20" fmla="*/ 412399 h 590180"/>
                  <a:gd name="connsiteX21" fmla="*/ 182252 w 217904"/>
                  <a:gd name="connsiteY21" fmla="*/ 445371 h 59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17904" h="590180">
                    <a:moveTo>
                      <a:pt x="182252" y="590180"/>
                    </a:moveTo>
                    <a:lnTo>
                      <a:pt x="108952" y="540635"/>
                    </a:lnTo>
                    <a:lnTo>
                      <a:pt x="35652" y="590180"/>
                    </a:lnTo>
                    <a:lnTo>
                      <a:pt x="35652" y="445371"/>
                    </a:lnTo>
                    <a:lnTo>
                      <a:pt x="84432" y="412399"/>
                    </a:lnTo>
                    <a:lnTo>
                      <a:pt x="84432" y="80682"/>
                    </a:lnTo>
                    <a:lnTo>
                      <a:pt x="38656" y="126458"/>
                    </a:lnTo>
                    <a:cubicBezTo>
                      <a:pt x="30456" y="134657"/>
                      <a:pt x="17164" y="134657"/>
                      <a:pt x="8964" y="126457"/>
                    </a:cubicBezTo>
                    <a:lnTo>
                      <a:pt x="6150" y="123643"/>
                    </a:lnTo>
                    <a:cubicBezTo>
                      <a:pt x="-2050" y="115443"/>
                      <a:pt x="-2050" y="102150"/>
                      <a:pt x="6149" y="93951"/>
                    </a:cubicBezTo>
                    <a:lnTo>
                      <a:pt x="93950" y="6150"/>
                    </a:lnTo>
                    <a:cubicBezTo>
                      <a:pt x="98051" y="2050"/>
                      <a:pt x="103424" y="0"/>
                      <a:pt x="108797" y="0"/>
                    </a:cubicBezTo>
                    <a:lnTo>
                      <a:pt x="108952" y="65"/>
                    </a:lnTo>
                    <a:lnTo>
                      <a:pt x="109107" y="0"/>
                    </a:lnTo>
                    <a:cubicBezTo>
                      <a:pt x="114481" y="0"/>
                      <a:pt x="119854" y="2050"/>
                      <a:pt x="123954" y="6150"/>
                    </a:cubicBezTo>
                    <a:lnTo>
                      <a:pt x="211754" y="93950"/>
                    </a:lnTo>
                    <a:cubicBezTo>
                      <a:pt x="219954" y="102150"/>
                      <a:pt x="219954" y="115443"/>
                      <a:pt x="211754" y="123643"/>
                    </a:cubicBezTo>
                    <a:lnTo>
                      <a:pt x="208940" y="126457"/>
                    </a:lnTo>
                    <a:cubicBezTo>
                      <a:pt x="200741" y="134656"/>
                      <a:pt x="187448" y="134656"/>
                      <a:pt x="179248" y="126457"/>
                    </a:cubicBezTo>
                    <a:lnTo>
                      <a:pt x="133472" y="80681"/>
                    </a:lnTo>
                    <a:lnTo>
                      <a:pt x="133472" y="412399"/>
                    </a:lnTo>
                    <a:lnTo>
                      <a:pt x="182252" y="445371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3B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29154" y="1095121"/>
              <a:ext cx="52703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Improve Program Performance and Increase Program Participation</a:t>
              </a:r>
              <a:endParaRPr lang="en-US" b="1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714443" y="1135716"/>
              <a:ext cx="565141" cy="5651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97367" y="2137735"/>
              <a:ext cx="48441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Increase Knowledge, Awareness, and Preference for VA Home Loan Program</a:t>
              </a:r>
              <a:endParaRPr lang="en-US" b="1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157373" y="2178330"/>
              <a:ext cx="565141" cy="5651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2</a:t>
              </a:r>
              <a:endParaRPr lang="en-US" sz="2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14800" y="3180349"/>
              <a:ext cx="4626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Foster Innovation through Advanced Mortgage Processes and Technology</a:t>
              </a:r>
              <a:endParaRPr lang="en-US" b="1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357461" y="3220944"/>
              <a:ext cx="565141" cy="5651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62400" y="4222963"/>
              <a:ext cx="4737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Deliver innovative, accessible and competitive </a:t>
              </a:r>
              <a:r>
                <a:rPr lang="en-US" b="1" dirty="0" smtClean="0"/>
                <a:t>Veteran products</a:t>
              </a:r>
              <a:endParaRPr lang="en-US" b="1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168659" y="4263558"/>
              <a:ext cx="565141" cy="5651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19196" y="5265577"/>
              <a:ext cx="5322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Deliver consistent, timely, accurate </a:t>
              </a:r>
              <a:r>
                <a:rPr lang="en-US" b="1" dirty="0"/>
                <a:t>customer </a:t>
              </a:r>
              <a:r>
                <a:rPr lang="en-US" b="1" dirty="0" smtClean="0"/>
                <a:t>service and benefits to Veterans</a:t>
              </a:r>
              <a:endParaRPr lang="en-US" b="1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2603001" y="5306172"/>
              <a:ext cx="565141" cy="56514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908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Loan Guaranty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VALERI Redesign's Role in Transformation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VALERI: Background</a:t>
            </a:r>
            <a:endParaRPr lang="en-US" dirty="0"/>
          </a:p>
        </p:txBody>
      </p:sp>
      <p:grpSp>
        <p:nvGrpSpPr>
          <p:cNvPr id="6" name="States"/>
          <p:cNvGrpSpPr/>
          <p:nvPr/>
        </p:nvGrpSpPr>
        <p:grpSpPr>
          <a:xfrm>
            <a:off x="457276" y="842945"/>
            <a:ext cx="8229448" cy="5021401"/>
            <a:chOff x="1374041" y="1588926"/>
            <a:chExt cx="7393291" cy="4526265"/>
          </a:xfrm>
          <a:solidFill>
            <a:schemeClr val="accent5">
              <a:alpha val="30000"/>
            </a:schemeClr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gray">
            <a:xfrm>
              <a:off x="1944654" y="1588926"/>
              <a:ext cx="919460" cy="668259"/>
            </a:xfrm>
            <a:custGeom>
              <a:avLst/>
              <a:gdLst/>
              <a:ahLst/>
              <a:cxnLst>
                <a:cxn ang="0">
                  <a:pos x="166" y="92"/>
                </a:cxn>
                <a:cxn ang="0">
                  <a:pos x="171" y="63"/>
                </a:cxn>
                <a:cxn ang="0">
                  <a:pos x="180" y="60"/>
                </a:cxn>
                <a:cxn ang="0">
                  <a:pos x="185" y="29"/>
                </a:cxn>
                <a:cxn ang="0">
                  <a:pos x="175" y="0"/>
                </a:cxn>
                <a:cxn ang="0">
                  <a:pos x="571" y="101"/>
                </a:cxn>
                <a:cxn ang="0">
                  <a:pos x="530" y="282"/>
                </a:cxn>
                <a:cxn ang="0">
                  <a:pos x="508" y="376"/>
                </a:cxn>
                <a:cxn ang="0">
                  <a:pos x="513" y="398"/>
                </a:cxn>
                <a:cxn ang="0">
                  <a:pos x="469" y="405"/>
                </a:cxn>
                <a:cxn ang="0">
                  <a:pos x="354" y="383"/>
                </a:cxn>
                <a:cxn ang="0">
                  <a:pos x="324" y="380"/>
                </a:cxn>
                <a:cxn ang="0">
                  <a:pos x="293" y="381"/>
                </a:cxn>
                <a:cxn ang="0">
                  <a:pos x="264" y="386"/>
                </a:cxn>
                <a:cxn ang="0">
                  <a:pos x="233" y="376"/>
                </a:cxn>
                <a:cxn ang="0">
                  <a:pos x="207" y="380"/>
                </a:cxn>
                <a:cxn ang="0">
                  <a:pos x="190" y="380"/>
                </a:cxn>
                <a:cxn ang="0">
                  <a:pos x="182" y="368"/>
                </a:cxn>
                <a:cxn ang="0">
                  <a:pos x="154" y="361"/>
                </a:cxn>
                <a:cxn ang="0">
                  <a:pos x="132" y="361"/>
                </a:cxn>
                <a:cxn ang="0">
                  <a:pos x="103" y="359"/>
                </a:cxn>
                <a:cxn ang="0">
                  <a:pos x="76" y="342"/>
                </a:cxn>
                <a:cxn ang="0">
                  <a:pos x="81" y="320"/>
                </a:cxn>
                <a:cxn ang="0">
                  <a:pos x="74" y="291"/>
                </a:cxn>
                <a:cxn ang="0">
                  <a:pos x="55" y="282"/>
                </a:cxn>
                <a:cxn ang="0">
                  <a:pos x="14" y="258"/>
                </a:cxn>
                <a:cxn ang="0">
                  <a:pos x="9" y="241"/>
                </a:cxn>
                <a:cxn ang="0">
                  <a:pos x="24" y="212"/>
                </a:cxn>
                <a:cxn ang="0">
                  <a:pos x="14" y="197"/>
                </a:cxn>
                <a:cxn ang="0">
                  <a:pos x="23" y="188"/>
                </a:cxn>
                <a:cxn ang="0">
                  <a:pos x="16" y="181"/>
                </a:cxn>
                <a:cxn ang="0">
                  <a:pos x="23" y="104"/>
                </a:cxn>
                <a:cxn ang="0">
                  <a:pos x="23" y="22"/>
                </a:cxn>
                <a:cxn ang="0">
                  <a:pos x="137" y="89"/>
                </a:cxn>
                <a:cxn ang="0">
                  <a:pos x="151" y="111"/>
                </a:cxn>
                <a:cxn ang="0">
                  <a:pos x="134" y="116"/>
                </a:cxn>
                <a:cxn ang="0">
                  <a:pos x="110" y="163"/>
                </a:cxn>
                <a:cxn ang="0">
                  <a:pos x="124" y="139"/>
                </a:cxn>
                <a:cxn ang="0">
                  <a:pos x="159" y="115"/>
                </a:cxn>
                <a:cxn ang="0">
                  <a:pos x="147" y="154"/>
                </a:cxn>
                <a:cxn ang="0">
                  <a:pos x="139" y="180"/>
                </a:cxn>
                <a:cxn ang="0">
                  <a:pos x="137" y="166"/>
                </a:cxn>
                <a:cxn ang="0">
                  <a:pos x="122" y="186"/>
                </a:cxn>
                <a:cxn ang="0">
                  <a:pos x="98" y="174"/>
                </a:cxn>
                <a:cxn ang="0">
                  <a:pos x="122" y="197"/>
                </a:cxn>
                <a:cxn ang="0">
                  <a:pos x="147" y="185"/>
                </a:cxn>
                <a:cxn ang="0">
                  <a:pos x="159" y="173"/>
                </a:cxn>
                <a:cxn ang="0">
                  <a:pos x="177" y="116"/>
                </a:cxn>
                <a:cxn ang="0">
                  <a:pos x="144" y="51"/>
                </a:cxn>
                <a:cxn ang="0">
                  <a:pos x="141" y="33"/>
                </a:cxn>
                <a:cxn ang="0">
                  <a:pos x="142" y="46"/>
                </a:cxn>
                <a:cxn ang="0">
                  <a:pos x="171" y="74"/>
                </a:cxn>
                <a:cxn ang="0">
                  <a:pos x="163" y="98"/>
                </a:cxn>
                <a:cxn ang="0">
                  <a:pos x="166" y="116"/>
                </a:cxn>
                <a:cxn ang="0">
                  <a:pos x="153" y="79"/>
                </a:cxn>
              </a:cxnLst>
              <a:rect l="0" t="0" r="r" b="b"/>
              <a:pathLst>
                <a:path w="571" h="415">
                  <a:moveTo>
                    <a:pt x="178" y="86"/>
                  </a:moveTo>
                  <a:lnTo>
                    <a:pt x="173" y="84"/>
                  </a:lnTo>
                  <a:lnTo>
                    <a:pt x="171" y="94"/>
                  </a:lnTo>
                  <a:lnTo>
                    <a:pt x="175" y="103"/>
                  </a:lnTo>
                  <a:lnTo>
                    <a:pt x="166" y="92"/>
                  </a:lnTo>
                  <a:lnTo>
                    <a:pt x="168" y="84"/>
                  </a:lnTo>
                  <a:lnTo>
                    <a:pt x="171" y="80"/>
                  </a:lnTo>
                  <a:lnTo>
                    <a:pt x="178" y="84"/>
                  </a:lnTo>
                  <a:lnTo>
                    <a:pt x="182" y="79"/>
                  </a:lnTo>
                  <a:lnTo>
                    <a:pt x="171" y="63"/>
                  </a:lnTo>
                  <a:lnTo>
                    <a:pt x="165" y="62"/>
                  </a:lnTo>
                  <a:lnTo>
                    <a:pt x="165" y="53"/>
                  </a:lnTo>
                  <a:lnTo>
                    <a:pt x="171" y="51"/>
                  </a:lnTo>
                  <a:lnTo>
                    <a:pt x="177" y="60"/>
                  </a:lnTo>
                  <a:lnTo>
                    <a:pt x="180" y="60"/>
                  </a:lnTo>
                  <a:lnTo>
                    <a:pt x="180" y="50"/>
                  </a:lnTo>
                  <a:lnTo>
                    <a:pt x="187" y="46"/>
                  </a:lnTo>
                  <a:lnTo>
                    <a:pt x="183" y="41"/>
                  </a:lnTo>
                  <a:lnTo>
                    <a:pt x="183" y="34"/>
                  </a:lnTo>
                  <a:lnTo>
                    <a:pt x="185" y="29"/>
                  </a:lnTo>
                  <a:lnTo>
                    <a:pt x="173" y="21"/>
                  </a:lnTo>
                  <a:lnTo>
                    <a:pt x="173" y="9"/>
                  </a:lnTo>
                  <a:lnTo>
                    <a:pt x="170" y="4"/>
                  </a:lnTo>
                  <a:lnTo>
                    <a:pt x="175" y="5"/>
                  </a:lnTo>
                  <a:lnTo>
                    <a:pt x="175" y="0"/>
                  </a:lnTo>
                  <a:lnTo>
                    <a:pt x="306" y="36"/>
                  </a:lnTo>
                  <a:lnTo>
                    <a:pt x="445" y="72"/>
                  </a:lnTo>
                  <a:lnTo>
                    <a:pt x="491" y="82"/>
                  </a:lnTo>
                  <a:lnTo>
                    <a:pt x="544" y="94"/>
                  </a:lnTo>
                  <a:lnTo>
                    <a:pt x="571" y="101"/>
                  </a:lnTo>
                  <a:lnTo>
                    <a:pt x="568" y="118"/>
                  </a:lnTo>
                  <a:lnTo>
                    <a:pt x="549" y="200"/>
                  </a:lnTo>
                  <a:lnTo>
                    <a:pt x="547" y="209"/>
                  </a:lnTo>
                  <a:lnTo>
                    <a:pt x="532" y="272"/>
                  </a:lnTo>
                  <a:lnTo>
                    <a:pt x="530" y="282"/>
                  </a:lnTo>
                  <a:lnTo>
                    <a:pt x="527" y="296"/>
                  </a:lnTo>
                  <a:lnTo>
                    <a:pt x="513" y="357"/>
                  </a:lnTo>
                  <a:lnTo>
                    <a:pt x="512" y="368"/>
                  </a:lnTo>
                  <a:lnTo>
                    <a:pt x="510" y="373"/>
                  </a:lnTo>
                  <a:lnTo>
                    <a:pt x="508" y="376"/>
                  </a:lnTo>
                  <a:lnTo>
                    <a:pt x="510" y="378"/>
                  </a:lnTo>
                  <a:lnTo>
                    <a:pt x="512" y="381"/>
                  </a:lnTo>
                  <a:lnTo>
                    <a:pt x="512" y="388"/>
                  </a:lnTo>
                  <a:lnTo>
                    <a:pt x="512" y="393"/>
                  </a:lnTo>
                  <a:lnTo>
                    <a:pt x="513" y="398"/>
                  </a:lnTo>
                  <a:lnTo>
                    <a:pt x="508" y="403"/>
                  </a:lnTo>
                  <a:lnTo>
                    <a:pt x="506" y="405"/>
                  </a:lnTo>
                  <a:lnTo>
                    <a:pt x="508" y="407"/>
                  </a:lnTo>
                  <a:lnTo>
                    <a:pt x="510" y="415"/>
                  </a:lnTo>
                  <a:lnTo>
                    <a:pt x="469" y="405"/>
                  </a:lnTo>
                  <a:lnTo>
                    <a:pt x="460" y="403"/>
                  </a:lnTo>
                  <a:lnTo>
                    <a:pt x="433" y="397"/>
                  </a:lnTo>
                  <a:lnTo>
                    <a:pt x="431" y="397"/>
                  </a:lnTo>
                  <a:lnTo>
                    <a:pt x="359" y="380"/>
                  </a:lnTo>
                  <a:lnTo>
                    <a:pt x="354" y="383"/>
                  </a:lnTo>
                  <a:lnTo>
                    <a:pt x="346" y="385"/>
                  </a:lnTo>
                  <a:lnTo>
                    <a:pt x="344" y="385"/>
                  </a:lnTo>
                  <a:lnTo>
                    <a:pt x="334" y="381"/>
                  </a:lnTo>
                  <a:lnTo>
                    <a:pt x="329" y="381"/>
                  </a:lnTo>
                  <a:lnTo>
                    <a:pt x="324" y="380"/>
                  </a:lnTo>
                  <a:lnTo>
                    <a:pt x="318" y="381"/>
                  </a:lnTo>
                  <a:lnTo>
                    <a:pt x="313" y="378"/>
                  </a:lnTo>
                  <a:lnTo>
                    <a:pt x="310" y="378"/>
                  </a:lnTo>
                  <a:lnTo>
                    <a:pt x="305" y="383"/>
                  </a:lnTo>
                  <a:lnTo>
                    <a:pt x="293" y="381"/>
                  </a:lnTo>
                  <a:lnTo>
                    <a:pt x="291" y="381"/>
                  </a:lnTo>
                  <a:lnTo>
                    <a:pt x="281" y="381"/>
                  </a:lnTo>
                  <a:lnTo>
                    <a:pt x="276" y="383"/>
                  </a:lnTo>
                  <a:lnTo>
                    <a:pt x="269" y="383"/>
                  </a:lnTo>
                  <a:lnTo>
                    <a:pt x="264" y="386"/>
                  </a:lnTo>
                  <a:lnTo>
                    <a:pt x="257" y="385"/>
                  </a:lnTo>
                  <a:lnTo>
                    <a:pt x="245" y="385"/>
                  </a:lnTo>
                  <a:lnTo>
                    <a:pt x="241" y="383"/>
                  </a:lnTo>
                  <a:lnTo>
                    <a:pt x="238" y="378"/>
                  </a:lnTo>
                  <a:lnTo>
                    <a:pt x="233" y="376"/>
                  </a:lnTo>
                  <a:lnTo>
                    <a:pt x="231" y="376"/>
                  </a:lnTo>
                  <a:lnTo>
                    <a:pt x="228" y="378"/>
                  </a:lnTo>
                  <a:lnTo>
                    <a:pt x="214" y="380"/>
                  </a:lnTo>
                  <a:lnTo>
                    <a:pt x="211" y="381"/>
                  </a:lnTo>
                  <a:lnTo>
                    <a:pt x="207" y="380"/>
                  </a:lnTo>
                  <a:lnTo>
                    <a:pt x="206" y="380"/>
                  </a:lnTo>
                  <a:lnTo>
                    <a:pt x="202" y="378"/>
                  </a:lnTo>
                  <a:lnTo>
                    <a:pt x="199" y="378"/>
                  </a:lnTo>
                  <a:lnTo>
                    <a:pt x="194" y="380"/>
                  </a:lnTo>
                  <a:lnTo>
                    <a:pt x="190" y="380"/>
                  </a:lnTo>
                  <a:lnTo>
                    <a:pt x="188" y="378"/>
                  </a:lnTo>
                  <a:lnTo>
                    <a:pt x="188" y="373"/>
                  </a:lnTo>
                  <a:lnTo>
                    <a:pt x="188" y="373"/>
                  </a:lnTo>
                  <a:lnTo>
                    <a:pt x="185" y="369"/>
                  </a:lnTo>
                  <a:lnTo>
                    <a:pt x="182" y="368"/>
                  </a:lnTo>
                  <a:lnTo>
                    <a:pt x="178" y="366"/>
                  </a:lnTo>
                  <a:lnTo>
                    <a:pt x="175" y="366"/>
                  </a:lnTo>
                  <a:lnTo>
                    <a:pt x="173" y="364"/>
                  </a:lnTo>
                  <a:lnTo>
                    <a:pt x="168" y="361"/>
                  </a:lnTo>
                  <a:lnTo>
                    <a:pt x="154" y="361"/>
                  </a:lnTo>
                  <a:lnTo>
                    <a:pt x="149" y="359"/>
                  </a:lnTo>
                  <a:lnTo>
                    <a:pt x="146" y="357"/>
                  </a:lnTo>
                  <a:lnTo>
                    <a:pt x="141" y="357"/>
                  </a:lnTo>
                  <a:lnTo>
                    <a:pt x="136" y="361"/>
                  </a:lnTo>
                  <a:lnTo>
                    <a:pt x="132" y="361"/>
                  </a:lnTo>
                  <a:lnTo>
                    <a:pt x="130" y="361"/>
                  </a:lnTo>
                  <a:lnTo>
                    <a:pt x="124" y="362"/>
                  </a:lnTo>
                  <a:lnTo>
                    <a:pt x="110" y="364"/>
                  </a:lnTo>
                  <a:lnTo>
                    <a:pt x="106" y="362"/>
                  </a:lnTo>
                  <a:lnTo>
                    <a:pt x="103" y="359"/>
                  </a:lnTo>
                  <a:lnTo>
                    <a:pt x="96" y="357"/>
                  </a:lnTo>
                  <a:lnTo>
                    <a:pt x="89" y="352"/>
                  </a:lnTo>
                  <a:lnTo>
                    <a:pt x="83" y="349"/>
                  </a:lnTo>
                  <a:lnTo>
                    <a:pt x="81" y="345"/>
                  </a:lnTo>
                  <a:lnTo>
                    <a:pt x="76" y="342"/>
                  </a:lnTo>
                  <a:lnTo>
                    <a:pt x="77" y="335"/>
                  </a:lnTo>
                  <a:lnTo>
                    <a:pt x="79" y="332"/>
                  </a:lnTo>
                  <a:lnTo>
                    <a:pt x="79" y="327"/>
                  </a:lnTo>
                  <a:lnTo>
                    <a:pt x="81" y="321"/>
                  </a:lnTo>
                  <a:lnTo>
                    <a:pt x="81" y="320"/>
                  </a:lnTo>
                  <a:lnTo>
                    <a:pt x="81" y="315"/>
                  </a:lnTo>
                  <a:lnTo>
                    <a:pt x="81" y="311"/>
                  </a:lnTo>
                  <a:lnTo>
                    <a:pt x="79" y="301"/>
                  </a:lnTo>
                  <a:lnTo>
                    <a:pt x="79" y="296"/>
                  </a:lnTo>
                  <a:lnTo>
                    <a:pt x="74" y="291"/>
                  </a:lnTo>
                  <a:lnTo>
                    <a:pt x="71" y="284"/>
                  </a:lnTo>
                  <a:lnTo>
                    <a:pt x="65" y="280"/>
                  </a:lnTo>
                  <a:lnTo>
                    <a:pt x="62" y="279"/>
                  </a:lnTo>
                  <a:lnTo>
                    <a:pt x="59" y="280"/>
                  </a:lnTo>
                  <a:lnTo>
                    <a:pt x="55" y="282"/>
                  </a:lnTo>
                  <a:lnTo>
                    <a:pt x="52" y="280"/>
                  </a:lnTo>
                  <a:lnTo>
                    <a:pt x="43" y="263"/>
                  </a:lnTo>
                  <a:lnTo>
                    <a:pt x="33" y="262"/>
                  </a:lnTo>
                  <a:lnTo>
                    <a:pt x="26" y="257"/>
                  </a:lnTo>
                  <a:lnTo>
                    <a:pt x="14" y="258"/>
                  </a:lnTo>
                  <a:lnTo>
                    <a:pt x="7" y="248"/>
                  </a:lnTo>
                  <a:lnTo>
                    <a:pt x="0" y="251"/>
                  </a:lnTo>
                  <a:lnTo>
                    <a:pt x="12" y="214"/>
                  </a:lnTo>
                  <a:lnTo>
                    <a:pt x="14" y="221"/>
                  </a:lnTo>
                  <a:lnTo>
                    <a:pt x="9" y="241"/>
                  </a:lnTo>
                  <a:lnTo>
                    <a:pt x="21" y="243"/>
                  </a:lnTo>
                  <a:lnTo>
                    <a:pt x="18" y="233"/>
                  </a:lnTo>
                  <a:lnTo>
                    <a:pt x="21" y="231"/>
                  </a:lnTo>
                  <a:lnTo>
                    <a:pt x="19" y="217"/>
                  </a:lnTo>
                  <a:lnTo>
                    <a:pt x="24" y="212"/>
                  </a:lnTo>
                  <a:lnTo>
                    <a:pt x="31" y="210"/>
                  </a:lnTo>
                  <a:lnTo>
                    <a:pt x="28" y="207"/>
                  </a:lnTo>
                  <a:lnTo>
                    <a:pt x="18" y="205"/>
                  </a:lnTo>
                  <a:lnTo>
                    <a:pt x="14" y="204"/>
                  </a:lnTo>
                  <a:lnTo>
                    <a:pt x="14" y="197"/>
                  </a:lnTo>
                  <a:lnTo>
                    <a:pt x="16" y="185"/>
                  </a:lnTo>
                  <a:lnTo>
                    <a:pt x="18" y="185"/>
                  </a:lnTo>
                  <a:lnTo>
                    <a:pt x="18" y="188"/>
                  </a:lnTo>
                  <a:lnTo>
                    <a:pt x="21" y="195"/>
                  </a:lnTo>
                  <a:lnTo>
                    <a:pt x="23" y="188"/>
                  </a:lnTo>
                  <a:lnTo>
                    <a:pt x="42" y="186"/>
                  </a:lnTo>
                  <a:lnTo>
                    <a:pt x="28" y="180"/>
                  </a:lnTo>
                  <a:lnTo>
                    <a:pt x="28" y="174"/>
                  </a:lnTo>
                  <a:lnTo>
                    <a:pt x="23" y="171"/>
                  </a:lnTo>
                  <a:lnTo>
                    <a:pt x="16" y="181"/>
                  </a:lnTo>
                  <a:lnTo>
                    <a:pt x="21" y="157"/>
                  </a:lnTo>
                  <a:lnTo>
                    <a:pt x="21" y="145"/>
                  </a:lnTo>
                  <a:lnTo>
                    <a:pt x="18" y="135"/>
                  </a:lnTo>
                  <a:lnTo>
                    <a:pt x="21" y="116"/>
                  </a:lnTo>
                  <a:lnTo>
                    <a:pt x="23" y="104"/>
                  </a:lnTo>
                  <a:lnTo>
                    <a:pt x="19" y="86"/>
                  </a:lnTo>
                  <a:lnTo>
                    <a:pt x="14" y="75"/>
                  </a:lnTo>
                  <a:lnTo>
                    <a:pt x="14" y="45"/>
                  </a:lnTo>
                  <a:lnTo>
                    <a:pt x="18" y="38"/>
                  </a:lnTo>
                  <a:lnTo>
                    <a:pt x="23" y="22"/>
                  </a:lnTo>
                  <a:lnTo>
                    <a:pt x="31" y="28"/>
                  </a:lnTo>
                  <a:lnTo>
                    <a:pt x="65" y="60"/>
                  </a:lnTo>
                  <a:lnTo>
                    <a:pt x="105" y="77"/>
                  </a:lnTo>
                  <a:lnTo>
                    <a:pt x="125" y="79"/>
                  </a:lnTo>
                  <a:lnTo>
                    <a:pt x="137" y="89"/>
                  </a:lnTo>
                  <a:lnTo>
                    <a:pt x="137" y="91"/>
                  </a:lnTo>
                  <a:lnTo>
                    <a:pt x="144" y="86"/>
                  </a:lnTo>
                  <a:lnTo>
                    <a:pt x="149" y="87"/>
                  </a:lnTo>
                  <a:lnTo>
                    <a:pt x="146" y="92"/>
                  </a:lnTo>
                  <a:lnTo>
                    <a:pt x="151" y="111"/>
                  </a:lnTo>
                  <a:lnTo>
                    <a:pt x="149" y="118"/>
                  </a:lnTo>
                  <a:lnTo>
                    <a:pt x="141" y="121"/>
                  </a:lnTo>
                  <a:lnTo>
                    <a:pt x="137" y="121"/>
                  </a:lnTo>
                  <a:lnTo>
                    <a:pt x="139" y="115"/>
                  </a:lnTo>
                  <a:lnTo>
                    <a:pt x="134" y="116"/>
                  </a:lnTo>
                  <a:lnTo>
                    <a:pt x="127" y="132"/>
                  </a:lnTo>
                  <a:lnTo>
                    <a:pt x="118" y="137"/>
                  </a:lnTo>
                  <a:lnTo>
                    <a:pt x="105" y="151"/>
                  </a:lnTo>
                  <a:lnTo>
                    <a:pt x="100" y="161"/>
                  </a:lnTo>
                  <a:lnTo>
                    <a:pt x="110" y="163"/>
                  </a:lnTo>
                  <a:lnTo>
                    <a:pt x="124" y="157"/>
                  </a:lnTo>
                  <a:lnTo>
                    <a:pt x="108" y="163"/>
                  </a:lnTo>
                  <a:lnTo>
                    <a:pt x="103" y="159"/>
                  </a:lnTo>
                  <a:lnTo>
                    <a:pt x="113" y="145"/>
                  </a:lnTo>
                  <a:lnTo>
                    <a:pt x="124" y="139"/>
                  </a:lnTo>
                  <a:lnTo>
                    <a:pt x="137" y="137"/>
                  </a:lnTo>
                  <a:lnTo>
                    <a:pt x="141" y="127"/>
                  </a:lnTo>
                  <a:lnTo>
                    <a:pt x="153" y="120"/>
                  </a:lnTo>
                  <a:lnTo>
                    <a:pt x="154" y="111"/>
                  </a:lnTo>
                  <a:lnTo>
                    <a:pt x="159" y="115"/>
                  </a:lnTo>
                  <a:lnTo>
                    <a:pt x="159" y="132"/>
                  </a:lnTo>
                  <a:lnTo>
                    <a:pt x="147" y="135"/>
                  </a:lnTo>
                  <a:lnTo>
                    <a:pt x="146" y="149"/>
                  </a:lnTo>
                  <a:lnTo>
                    <a:pt x="147" y="149"/>
                  </a:lnTo>
                  <a:lnTo>
                    <a:pt x="147" y="154"/>
                  </a:lnTo>
                  <a:lnTo>
                    <a:pt x="149" y="157"/>
                  </a:lnTo>
                  <a:lnTo>
                    <a:pt x="142" y="168"/>
                  </a:lnTo>
                  <a:lnTo>
                    <a:pt x="142" y="169"/>
                  </a:lnTo>
                  <a:lnTo>
                    <a:pt x="139" y="173"/>
                  </a:lnTo>
                  <a:lnTo>
                    <a:pt x="139" y="180"/>
                  </a:lnTo>
                  <a:lnTo>
                    <a:pt x="137" y="181"/>
                  </a:lnTo>
                  <a:lnTo>
                    <a:pt x="136" y="176"/>
                  </a:lnTo>
                  <a:lnTo>
                    <a:pt x="136" y="180"/>
                  </a:lnTo>
                  <a:lnTo>
                    <a:pt x="129" y="174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27" y="169"/>
                  </a:lnTo>
                  <a:lnTo>
                    <a:pt x="124" y="176"/>
                  </a:lnTo>
                  <a:lnTo>
                    <a:pt x="125" y="181"/>
                  </a:lnTo>
                  <a:lnTo>
                    <a:pt x="122" y="186"/>
                  </a:lnTo>
                  <a:lnTo>
                    <a:pt x="118" y="178"/>
                  </a:lnTo>
                  <a:lnTo>
                    <a:pt x="125" y="169"/>
                  </a:lnTo>
                  <a:lnTo>
                    <a:pt x="124" y="166"/>
                  </a:lnTo>
                  <a:lnTo>
                    <a:pt x="117" y="171"/>
                  </a:lnTo>
                  <a:lnTo>
                    <a:pt x="98" y="174"/>
                  </a:lnTo>
                  <a:lnTo>
                    <a:pt x="96" y="188"/>
                  </a:lnTo>
                  <a:lnTo>
                    <a:pt x="100" y="188"/>
                  </a:lnTo>
                  <a:lnTo>
                    <a:pt x="106" y="195"/>
                  </a:lnTo>
                  <a:lnTo>
                    <a:pt x="118" y="190"/>
                  </a:lnTo>
                  <a:lnTo>
                    <a:pt x="122" y="197"/>
                  </a:lnTo>
                  <a:lnTo>
                    <a:pt x="124" y="195"/>
                  </a:lnTo>
                  <a:lnTo>
                    <a:pt x="134" y="188"/>
                  </a:lnTo>
                  <a:lnTo>
                    <a:pt x="141" y="180"/>
                  </a:lnTo>
                  <a:lnTo>
                    <a:pt x="141" y="176"/>
                  </a:lnTo>
                  <a:lnTo>
                    <a:pt x="147" y="185"/>
                  </a:lnTo>
                  <a:lnTo>
                    <a:pt x="151" y="183"/>
                  </a:lnTo>
                  <a:lnTo>
                    <a:pt x="147" y="180"/>
                  </a:lnTo>
                  <a:lnTo>
                    <a:pt x="149" y="178"/>
                  </a:lnTo>
                  <a:lnTo>
                    <a:pt x="158" y="178"/>
                  </a:lnTo>
                  <a:lnTo>
                    <a:pt x="159" y="173"/>
                  </a:lnTo>
                  <a:lnTo>
                    <a:pt x="158" y="159"/>
                  </a:lnTo>
                  <a:lnTo>
                    <a:pt x="161" y="151"/>
                  </a:lnTo>
                  <a:lnTo>
                    <a:pt x="159" y="142"/>
                  </a:lnTo>
                  <a:lnTo>
                    <a:pt x="165" y="132"/>
                  </a:lnTo>
                  <a:lnTo>
                    <a:pt x="177" y="116"/>
                  </a:lnTo>
                  <a:lnTo>
                    <a:pt x="182" y="115"/>
                  </a:lnTo>
                  <a:lnTo>
                    <a:pt x="183" y="111"/>
                  </a:lnTo>
                  <a:lnTo>
                    <a:pt x="177" y="96"/>
                  </a:lnTo>
                  <a:lnTo>
                    <a:pt x="178" y="86"/>
                  </a:lnTo>
                  <a:close/>
                  <a:moveTo>
                    <a:pt x="144" y="51"/>
                  </a:moveTo>
                  <a:lnTo>
                    <a:pt x="137" y="46"/>
                  </a:lnTo>
                  <a:lnTo>
                    <a:pt x="134" y="39"/>
                  </a:lnTo>
                  <a:lnTo>
                    <a:pt x="134" y="36"/>
                  </a:lnTo>
                  <a:lnTo>
                    <a:pt x="137" y="31"/>
                  </a:lnTo>
                  <a:lnTo>
                    <a:pt x="141" y="33"/>
                  </a:lnTo>
                  <a:lnTo>
                    <a:pt x="146" y="39"/>
                  </a:lnTo>
                  <a:lnTo>
                    <a:pt x="144" y="43"/>
                  </a:lnTo>
                  <a:lnTo>
                    <a:pt x="147" y="43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4" y="51"/>
                  </a:lnTo>
                  <a:close/>
                  <a:moveTo>
                    <a:pt x="156" y="74"/>
                  </a:moveTo>
                  <a:lnTo>
                    <a:pt x="165" y="63"/>
                  </a:lnTo>
                  <a:lnTo>
                    <a:pt x="168" y="63"/>
                  </a:lnTo>
                  <a:lnTo>
                    <a:pt x="171" y="74"/>
                  </a:lnTo>
                  <a:lnTo>
                    <a:pt x="170" y="77"/>
                  </a:lnTo>
                  <a:lnTo>
                    <a:pt x="165" y="74"/>
                  </a:lnTo>
                  <a:lnTo>
                    <a:pt x="154" y="79"/>
                  </a:lnTo>
                  <a:lnTo>
                    <a:pt x="163" y="84"/>
                  </a:lnTo>
                  <a:lnTo>
                    <a:pt x="163" y="98"/>
                  </a:lnTo>
                  <a:lnTo>
                    <a:pt x="166" y="98"/>
                  </a:lnTo>
                  <a:lnTo>
                    <a:pt x="173" y="106"/>
                  </a:lnTo>
                  <a:lnTo>
                    <a:pt x="173" y="113"/>
                  </a:lnTo>
                  <a:lnTo>
                    <a:pt x="170" y="118"/>
                  </a:lnTo>
                  <a:lnTo>
                    <a:pt x="166" y="116"/>
                  </a:lnTo>
                  <a:lnTo>
                    <a:pt x="166" y="108"/>
                  </a:lnTo>
                  <a:lnTo>
                    <a:pt x="159" y="110"/>
                  </a:lnTo>
                  <a:lnTo>
                    <a:pt x="158" y="101"/>
                  </a:lnTo>
                  <a:lnTo>
                    <a:pt x="156" y="84"/>
                  </a:lnTo>
                  <a:lnTo>
                    <a:pt x="153" y="79"/>
                  </a:lnTo>
                  <a:lnTo>
                    <a:pt x="156" y="74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gray">
            <a:xfrm>
              <a:off x="2938186" y="1775716"/>
              <a:ext cx="1400927" cy="888864"/>
            </a:xfrm>
            <a:custGeom>
              <a:avLst/>
              <a:gdLst/>
              <a:ahLst/>
              <a:cxnLst>
                <a:cxn ang="0">
                  <a:pos x="269" y="520"/>
                </a:cxn>
                <a:cxn ang="0">
                  <a:pos x="269" y="530"/>
                </a:cxn>
                <a:cxn ang="0">
                  <a:pos x="257" y="528"/>
                </a:cxn>
                <a:cxn ang="0">
                  <a:pos x="241" y="530"/>
                </a:cxn>
                <a:cxn ang="0">
                  <a:pos x="224" y="525"/>
                </a:cxn>
                <a:cxn ang="0">
                  <a:pos x="211" y="522"/>
                </a:cxn>
                <a:cxn ang="0">
                  <a:pos x="200" y="525"/>
                </a:cxn>
                <a:cxn ang="0">
                  <a:pos x="185" y="523"/>
                </a:cxn>
                <a:cxn ang="0">
                  <a:pos x="166" y="523"/>
                </a:cxn>
                <a:cxn ang="0">
                  <a:pos x="159" y="530"/>
                </a:cxn>
                <a:cxn ang="0">
                  <a:pos x="151" y="520"/>
                </a:cxn>
                <a:cxn ang="0">
                  <a:pos x="147" y="506"/>
                </a:cxn>
                <a:cxn ang="0">
                  <a:pos x="146" y="489"/>
                </a:cxn>
                <a:cxn ang="0">
                  <a:pos x="132" y="481"/>
                </a:cxn>
                <a:cxn ang="0">
                  <a:pos x="124" y="462"/>
                </a:cxn>
                <a:cxn ang="0">
                  <a:pos x="129" y="452"/>
                </a:cxn>
                <a:cxn ang="0">
                  <a:pos x="122" y="443"/>
                </a:cxn>
                <a:cxn ang="0">
                  <a:pos x="117" y="431"/>
                </a:cxn>
                <a:cxn ang="0">
                  <a:pos x="112" y="409"/>
                </a:cxn>
                <a:cxn ang="0">
                  <a:pos x="110" y="397"/>
                </a:cxn>
                <a:cxn ang="0">
                  <a:pos x="106" y="383"/>
                </a:cxn>
                <a:cxn ang="0">
                  <a:pos x="100" y="376"/>
                </a:cxn>
                <a:cxn ang="0">
                  <a:pos x="93" y="385"/>
                </a:cxn>
                <a:cxn ang="0">
                  <a:pos x="79" y="388"/>
                </a:cxn>
                <a:cxn ang="0">
                  <a:pos x="69" y="392"/>
                </a:cxn>
                <a:cxn ang="0">
                  <a:pos x="59" y="381"/>
                </a:cxn>
                <a:cxn ang="0">
                  <a:pos x="62" y="369"/>
                </a:cxn>
                <a:cxn ang="0">
                  <a:pos x="65" y="356"/>
                </a:cxn>
                <a:cxn ang="0">
                  <a:pos x="76" y="351"/>
                </a:cxn>
                <a:cxn ang="0">
                  <a:pos x="71" y="337"/>
                </a:cxn>
                <a:cxn ang="0">
                  <a:pos x="74" y="325"/>
                </a:cxn>
                <a:cxn ang="0">
                  <a:pos x="77" y="320"/>
                </a:cxn>
                <a:cxn ang="0">
                  <a:pos x="84" y="296"/>
                </a:cxn>
                <a:cxn ang="0">
                  <a:pos x="91" y="284"/>
                </a:cxn>
                <a:cxn ang="0">
                  <a:pos x="88" y="269"/>
                </a:cxn>
                <a:cxn ang="0">
                  <a:pos x="74" y="264"/>
                </a:cxn>
                <a:cxn ang="0">
                  <a:pos x="64" y="258"/>
                </a:cxn>
                <a:cxn ang="0">
                  <a:pos x="57" y="246"/>
                </a:cxn>
                <a:cxn ang="0">
                  <a:pos x="53" y="228"/>
                </a:cxn>
                <a:cxn ang="0">
                  <a:pos x="45" y="212"/>
                </a:cxn>
                <a:cxn ang="0">
                  <a:pos x="35" y="192"/>
                </a:cxn>
                <a:cxn ang="0">
                  <a:pos x="21" y="182"/>
                </a:cxn>
                <a:cxn ang="0">
                  <a:pos x="9" y="168"/>
                </a:cxn>
                <a:cxn ang="0">
                  <a:pos x="16" y="163"/>
                </a:cxn>
                <a:cxn ang="0">
                  <a:pos x="16" y="146"/>
                </a:cxn>
                <a:cxn ang="0">
                  <a:pos x="11" y="127"/>
                </a:cxn>
                <a:cxn ang="0">
                  <a:pos x="2" y="108"/>
                </a:cxn>
                <a:cxn ang="0">
                  <a:pos x="115" y="19"/>
                </a:cxn>
                <a:cxn ang="0">
                  <a:pos x="484" y="82"/>
                </a:cxn>
                <a:cxn ang="0">
                  <a:pos x="870" y="127"/>
                </a:cxn>
                <a:cxn ang="0">
                  <a:pos x="855" y="303"/>
                </a:cxn>
                <a:cxn ang="0">
                  <a:pos x="843" y="457"/>
                </a:cxn>
                <a:cxn ang="0">
                  <a:pos x="756" y="546"/>
                </a:cxn>
                <a:cxn ang="0">
                  <a:pos x="489" y="515"/>
                </a:cxn>
                <a:cxn ang="0">
                  <a:pos x="306" y="487"/>
                </a:cxn>
                <a:cxn ang="0">
                  <a:pos x="293" y="537"/>
                </a:cxn>
                <a:cxn ang="0">
                  <a:pos x="288" y="525"/>
                </a:cxn>
                <a:cxn ang="0">
                  <a:pos x="282" y="515"/>
                </a:cxn>
                <a:cxn ang="0">
                  <a:pos x="276" y="515"/>
                </a:cxn>
              </a:cxnLst>
              <a:rect l="0" t="0" r="r" b="b"/>
              <a:pathLst>
                <a:path w="870" h="552">
                  <a:moveTo>
                    <a:pt x="271" y="513"/>
                  </a:moveTo>
                  <a:lnTo>
                    <a:pt x="269" y="515"/>
                  </a:lnTo>
                  <a:lnTo>
                    <a:pt x="271" y="516"/>
                  </a:lnTo>
                  <a:lnTo>
                    <a:pt x="271" y="520"/>
                  </a:lnTo>
                  <a:lnTo>
                    <a:pt x="269" y="520"/>
                  </a:lnTo>
                  <a:lnTo>
                    <a:pt x="267" y="520"/>
                  </a:lnTo>
                  <a:lnTo>
                    <a:pt x="267" y="523"/>
                  </a:lnTo>
                  <a:lnTo>
                    <a:pt x="265" y="525"/>
                  </a:lnTo>
                  <a:lnTo>
                    <a:pt x="265" y="530"/>
                  </a:lnTo>
                  <a:lnTo>
                    <a:pt x="269" y="530"/>
                  </a:lnTo>
                  <a:lnTo>
                    <a:pt x="269" y="532"/>
                  </a:lnTo>
                  <a:lnTo>
                    <a:pt x="267" y="532"/>
                  </a:lnTo>
                  <a:lnTo>
                    <a:pt x="265" y="532"/>
                  </a:lnTo>
                  <a:lnTo>
                    <a:pt x="260" y="528"/>
                  </a:lnTo>
                  <a:lnTo>
                    <a:pt x="257" y="528"/>
                  </a:lnTo>
                  <a:lnTo>
                    <a:pt x="252" y="527"/>
                  </a:lnTo>
                  <a:lnTo>
                    <a:pt x="248" y="528"/>
                  </a:lnTo>
                  <a:lnTo>
                    <a:pt x="245" y="530"/>
                  </a:lnTo>
                  <a:lnTo>
                    <a:pt x="243" y="528"/>
                  </a:lnTo>
                  <a:lnTo>
                    <a:pt x="241" y="530"/>
                  </a:lnTo>
                  <a:lnTo>
                    <a:pt x="238" y="525"/>
                  </a:lnTo>
                  <a:lnTo>
                    <a:pt x="233" y="523"/>
                  </a:lnTo>
                  <a:lnTo>
                    <a:pt x="229" y="525"/>
                  </a:lnTo>
                  <a:lnTo>
                    <a:pt x="226" y="525"/>
                  </a:lnTo>
                  <a:lnTo>
                    <a:pt x="224" y="525"/>
                  </a:lnTo>
                  <a:lnTo>
                    <a:pt x="223" y="525"/>
                  </a:lnTo>
                  <a:lnTo>
                    <a:pt x="219" y="525"/>
                  </a:lnTo>
                  <a:lnTo>
                    <a:pt x="218" y="523"/>
                  </a:lnTo>
                  <a:lnTo>
                    <a:pt x="212" y="523"/>
                  </a:lnTo>
                  <a:lnTo>
                    <a:pt x="211" y="522"/>
                  </a:lnTo>
                  <a:lnTo>
                    <a:pt x="211" y="520"/>
                  </a:lnTo>
                  <a:lnTo>
                    <a:pt x="209" y="518"/>
                  </a:lnTo>
                  <a:lnTo>
                    <a:pt x="206" y="520"/>
                  </a:lnTo>
                  <a:lnTo>
                    <a:pt x="202" y="522"/>
                  </a:lnTo>
                  <a:lnTo>
                    <a:pt x="200" y="525"/>
                  </a:lnTo>
                  <a:lnTo>
                    <a:pt x="199" y="528"/>
                  </a:lnTo>
                  <a:lnTo>
                    <a:pt x="194" y="528"/>
                  </a:lnTo>
                  <a:lnTo>
                    <a:pt x="192" y="525"/>
                  </a:lnTo>
                  <a:lnTo>
                    <a:pt x="188" y="527"/>
                  </a:lnTo>
                  <a:lnTo>
                    <a:pt x="185" y="523"/>
                  </a:lnTo>
                  <a:lnTo>
                    <a:pt x="177" y="522"/>
                  </a:lnTo>
                  <a:lnTo>
                    <a:pt x="173" y="520"/>
                  </a:lnTo>
                  <a:lnTo>
                    <a:pt x="171" y="520"/>
                  </a:lnTo>
                  <a:lnTo>
                    <a:pt x="168" y="522"/>
                  </a:lnTo>
                  <a:lnTo>
                    <a:pt x="166" y="523"/>
                  </a:lnTo>
                  <a:lnTo>
                    <a:pt x="163" y="527"/>
                  </a:lnTo>
                  <a:lnTo>
                    <a:pt x="163" y="528"/>
                  </a:lnTo>
                  <a:lnTo>
                    <a:pt x="163" y="532"/>
                  </a:lnTo>
                  <a:lnTo>
                    <a:pt x="161" y="534"/>
                  </a:lnTo>
                  <a:lnTo>
                    <a:pt x="159" y="530"/>
                  </a:lnTo>
                  <a:lnTo>
                    <a:pt x="158" y="528"/>
                  </a:lnTo>
                  <a:lnTo>
                    <a:pt x="154" y="527"/>
                  </a:lnTo>
                  <a:lnTo>
                    <a:pt x="151" y="522"/>
                  </a:lnTo>
                  <a:lnTo>
                    <a:pt x="149" y="522"/>
                  </a:lnTo>
                  <a:lnTo>
                    <a:pt x="151" y="520"/>
                  </a:lnTo>
                  <a:lnTo>
                    <a:pt x="149" y="516"/>
                  </a:lnTo>
                  <a:lnTo>
                    <a:pt x="151" y="515"/>
                  </a:lnTo>
                  <a:lnTo>
                    <a:pt x="149" y="511"/>
                  </a:lnTo>
                  <a:lnTo>
                    <a:pt x="149" y="510"/>
                  </a:lnTo>
                  <a:lnTo>
                    <a:pt x="147" y="506"/>
                  </a:lnTo>
                  <a:lnTo>
                    <a:pt x="149" y="501"/>
                  </a:lnTo>
                  <a:lnTo>
                    <a:pt x="149" y="496"/>
                  </a:lnTo>
                  <a:lnTo>
                    <a:pt x="147" y="493"/>
                  </a:lnTo>
                  <a:lnTo>
                    <a:pt x="147" y="491"/>
                  </a:lnTo>
                  <a:lnTo>
                    <a:pt x="146" y="489"/>
                  </a:lnTo>
                  <a:lnTo>
                    <a:pt x="146" y="486"/>
                  </a:lnTo>
                  <a:lnTo>
                    <a:pt x="139" y="479"/>
                  </a:lnTo>
                  <a:lnTo>
                    <a:pt x="139" y="479"/>
                  </a:lnTo>
                  <a:lnTo>
                    <a:pt x="134" y="481"/>
                  </a:lnTo>
                  <a:lnTo>
                    <a:pt x="132" y="481"/>
                  </a:lnTo>
                  <a:lnTo>
                    <a:pt x="130" y="477"/>
                  </a:lnTo>
                  <a:lnTo>
                    <a:pt x="127" y="474"/>
                  </a:lnTo>
                  <a:lnTo>
                    <a:pt x="125" y="472"/>
                  </a:lnTo>
                  <a:lnTo>
                    <a:pt x="122" y="463"/>
                  </a:lnTo>
                  <a:lnTo>
                    <a:pt x="124" y="462"/>
                  </a:lnTo>
                  <a:lnTo>
                    <a:pt x="125" y="462"/>
                  </a:lnTo>
                  <a:lnTo>
                    <a:pt x="127" y="462"/>
                  </a:lnTo>
                  <a:lnTo>
                    <a:pt x="129" y="457"/>
                  </a:lnTo>
                  <a:lnTo>
                    <a:pt x="127" y="453"/>
                  </a:lnTo>
                  <a:lnTo>
                    <a:pt x="129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4" y="446"/>
                  </a:lnTo>
                  <a:lnTo>
                    <a:pt x="125" y="445"/>
                  </a:lnTo>
                  <a:lnTo>
                    <a:pt x="122" y="443"/>
                  </a:lnTo>
                  <a:lnTo>
                    <a:pt x="120" y="443"/>
                  </a:lnTo>
                  <a:lnTo>
                    <a:pt x="122" y="441"/>
                  </a:lnTo>
                  <a:lnTo>
                    <a:pt x="120" y="438"/>
                  </a:lnTo>
                  <a:lnTo>
                    <a:pt x="120" y="434"/>
                  </a:lnTo>
                  <a:lnTo>
                    <a:pt x="117" y="431"/>
                  </a:lnTo>
                  <a:lnTo>
                    <a:pt x="115" y="426"/>
                  </a:lnTo>
                  <a:lnTo>
                    <a:pt x="115" y="424"/>
                  </a:lnTo>
                  <a:lnTo>
                    <a:pt x="112" y="419"/>
                  </a:lnTo>
                  <a:lnTo>
                    <a:pt x="113" y="412"/>
                  </a:lnTo>
                  <a:lnTo>
                    <a:pt x="112" y="409"/>
                  </a:lnTo>
                  <a:lnTo>
                    <a:pt x="112" y="405"/>
                  </a:lnTo>
                  <a:lnTo>
                    <a:pt x="113" y="402"/>
                  </a:lnTo>
                  <a:lnTo>
                    <a:pt x="113" y="399"/>
                  </a:lnTo>
                  <a:lnTo>
                    <a:pt x="113" y="397"/>
                  </a:lnTo>
                  <a:lnTo>
                    <a:pt x="110" y="397"/>
                  </a:lnTo>
                  <a:lnTo>
                    <a:pt x="113" y="390"/>
                  </a:lnTo>
                  <a:lnTo>
                    <a:pt x="112" y="388"/>
                  </a:lnTo>
                  <a:lnTo>
                    <a:pt x="110" y="387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5" y="381"/>
                  </a:lnTo>
                  <a:lnTo>
                    <a:pt x="105" y="380"/>
                  </a:lnTo>
                  <a:lnTo>
                    <a:pt x="103" y="378"/>
                  </a:lnTo>
                  <a:lnTo>
                    <a:pt x="103" y="376"/>
                  </a:lnTo>
                  <a:lnTo>
                    <a:pt x="100" y="376"/>
                  </a:lnTo>
                  <a:lnTo>
                    <a:pt x="98" y="378"/>
                  </a:lnTo>
                  <a:lnTo>
                    <a:pt x="98" y="380"/>
                  </a:lnTo>
                  <a:lnTo>
                    <a:pt x="98" y="381"/>
                  </a:lnTo>
                  <a:lnTo>
                    <a:pt x="94" y="381"/>
                  </a:lnTo>
                  <a:lnTo>
                    <a:pt x="93" y="385"/>
                  </a:lnTo>
                  <a:lnTo>
                    <a:pt x="89" y="387"/>
                  </a:lnTo>
                  <a:lnTo>
                    <a:pt x="88" y="388"/>
                  </a:lnTo>
                  <a:lnTo>
                    <a:pt x="84" y="388"/>
                  </a:lnTo>
                  <a:lnTo>
                    <a:pt x="83" y="390"/>
                  </a:lnTo>
                  <a:lnTo>
                    <a:pt x="79" y="388"/>
                  </a:lnTo>
                  <a:lnTo>
                    <a:pt x="77" y="392"/>
                  </a:lnTo>
                  <a:lnTo>
                    <a:pt x="77" y="393"/>
                  </a:lnTo>
                  <a:lnTo>
                    <a:pt x="72" y="395"/>
                  </a:lnTo>
                  <a:lnTo>
                    <a:pt x="71" y="395"/>
                  </a:lnTo>
                  <a:lnTo>
                    <a:pt x="69" y="392"/>
                  </a:lnTo>
                  <a:lnTo>
                    <a:pt x="65" y="390"/>
                  </a:lnTo>
                  <a:lnTo>
                    <a:pt x="65" y="387"/>
                  </a:lnTo>
                  <a:lnTo>
                    <a:pt x="64" y="385"/>
                  </a:lnTo>
                  <a:lnTo>
                    <a:pt x="60" y="383"/>
                  </a:lnTo>
                  <a:lnTo>
                    <a:pt x="59" y="381"/>
                  </a:lnTo>
                  <a:lnTo>
                    <a:pt x="55" y="383"/>
                  </a:lnTo>
                  <a:lnTo>
                    <a:pt x="59" y="378"/>
                  </a:lnTo>
                  <a:lnTo>
                    <a:pt x="57" y="375"/>
                  </a:lnTo>
                  <a:lnTo>
                    <a:pt x="62" y="373"/>
                  </a:lnTo>
                  <a:lnTo>
                    <a:pt x="62" y="369"/>
                  </a:lnTo>
                  <a:lnTo>
                    <a:pt x="64" y="368"/>
                  </a:lnTo>
                  <a:lnTo>
                    <a:pt x="62" y="364"/>
                  </a:lnTo>
                  <a:lnTo>
                    <a:pt x="62" y="363"/>
                  </a:lnTo>
                  <a:lnTo>
                    <a:pt x="60" y="361"/>
                  </a:lnTo>
                  <a:lnTo>
                    <a:pt x="65" y="356"/>
                  </a:lnTo>
                  <a:lnTo>
                    <a:pt x="67" y="352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74" y="354"/>
                  </a:lnTo>
                  <a:lnTo>
                    <a:pt x="76" y="351"/>
                  </a:lnTo>
                  <a:lnTo>
                    <a:pt x="74" y="347"/>
                  </a:lnTo>
                  <a:lnTo>
                    <a:pt x="74" y="346"/>
                  </a:lnTo>
                  <a:lnTo>
                    <a:pt x="76" y="342"/>
                  </a:lnTo>
                  <a:lnTo>
                    <a:pt x="76" y="340"/>
                  </a:lnTo>
                  <a:lnTo>
                    <a:pt x="71" y="337"/>
                  </a:lnTo>
                  <a:lnTo>
                    <a:pt x="72" y="335"/>
                  </a:lnTo>
                  <a:lnTo>
                    <a:pt x="71" y="334"/>
                  </a:lnTo>
                  <a:lnTo>
                    <a:pt x="74" y="332"/>
                  </a:lnTo>
                  <a:lnTo>
                    <a:pt x="74" y="328"/>
                  </a:lnTo>
                  <a:lnTo>
                    <a:pt x="74" y="325"/>
                  </a:lnTo>
                  <a:lnTo>
                    <a:pt x="72" y="323"/>
                  </a:lnTo>
                  <a:lnTo>
                    <a:pt x="71" y="322"/>
                  </a:lnTo>
                  <a:lnTo>
                    <a:pt x="72" y="320"/>
                  </a:lnTo>
                  <a:lnTo>
                    <a:pt x="76" y="320"/>
                  </a:lnTo>
                  <a:lnTo>
                    <a:pt x="77" y="320"/>
                  </a:lnTo>
                  <a:lnTo>
                    <a:pt x="79" y="313"/>
                  </a:lnTo>
                  <a:lnTo>
                    <a:pt x="77" y="311"/>
                  </a:lnTo>
                  <a:lnTo>
                    <a:pt x="77" y="310"/>
                  </a:lnTo>
                  <a:lnTo>
                    <a:pt x="81" y="30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8" y="293"/>
                  </a:lnTo>
                  <a:lnTo>
                    <a:pt x="86" y="286"/>
                  </a:lnTo>
                  <a:lnTo>
                    <a:pt x="91" y="286"/>
                  </a:lnTo>
                  <a:lnTo>
                    <a:pt x="91" y="284"/>
                  </a:lnTo>
                  <a:lnTo>
                    <a:pt x="93" y="277"/>
                  </a:lnTo>
                  <a:lnTo>
                    <a:pt x="96" y="274"/>
                  </a:lnTo>
                  <a:lnTo>
                    <a:pt x="96" y="270"/>
                  </a:lnTo>
                  <a:lnTo>
                    <a:pt x="93" y="269"/>
                  </a:lnTo>
                  <a:lnTo>
                    <a:pt x="88" y="269"/>
                  </a:lnTo>
                  <a:lnTo>
                    <a:pt x="84" y="270"/>
                  </a:lnTo>
                  <a:lnTo>
                    <a:pt x="81" y="269"/>
                  </a:lnTo>
                  <a:lnTo>
                    <a:pt x="74" y="269"/>
                  </a:lnTo>
                  <a:lnTo>
                    <a:pt x="72" y="26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2" y="257"/>
                  </a:lnTo>
                  <a:lnTo>
                    <a:pt x="71" y="257"/>
                  </a:lnTo>
                  <a:lnTo>
                    <a:pt x="65" y="260"/>
                  </a:lnTo>
                  <a:lnTo>
                    <a:pt x="64" y="258"/>
                  </a:lnTo>
                  <a:lnTo>
                    <a:pt x="65" y="253"/>
                  </a:lnTo>
                  <a:lnTo>
                    <a:pt x="64" y="252"/>
                  </a:lnTo>
                  <a:lnTo>
                    <a:pt x="62" y="250"/>
                  </a:lnTo>
                  <a:lnTo>
                    <a:pt x="60" y="248"/>
                  </a:lnTo>
                  <a:lnTo>
                    <a:pt x="57" y="246"/>
                  </a:lnTo>
                  <a:lnTo>
                    <a:pt x="55" y="240"/>
                  </a:lnTo>
                  <a:lnTo>
                    <a:pt x="57" y="236"/>
                  </a:lnTo>
                  <a:lnTo>
                    <a:pt x="59" y="234"/>
                  </a:lnTo>
                  <a:lnTo>
                    <a:pt x="55" y="233"/>
                  </a:lnTo>
                  <a:lnTo>
                    <a:pt x="53" y="228"/>
                  </a:lnTo>
                  <a:lnTo>
                    <a:pt x="52" y="228"/>
                  </a:lnTo>
                  <a:lnTo>
                    <a:pt x="50" y="226"/>
                  </a:lnTo>
                  <a:lnTo>
                    <a:pt x="48" y="221"/>
                  </a:lnTo>
                  <a:lnTo>
                    <a:pt x="47" y="216"/>
                  </a:lnTo>
                  <a:lnTo>
                    <a:pt x="45" y="212"/>
                  </a:lnTo>
                  <a:lnTo>
                    <a:pt x="43" y="211"/>
                  </a:lnTo>
                  <a:lnTo>
                    <a:pt x="43" y="209"/>
                  </a:lnTo>
                  <a:lnTo>
                    <a:pt x="36" y="200"/>
                  </a:lnTo>
                  <a:lnTo>
                    <a:pt x="36" y="193"/>
                  </a:lnTo>
                  <a:lnTo>
                    <a:pt x="35" y="192"/>
                  </a:lnTo>
                  <a:lnTo>
                    <a:pt x="31" y="190"/>
                  </a:lnTo>
                  <a:lnTo>
                    <a:pt x="30" y="188"/>
                  </a:lnTo>
                  <a:lnTo>
                    <a:pt x="24" y="187"/>
                  </a:lnTo>
                  <a:lnTo>
                    <a:pt x="23" y="187"/>
                  </a:lnTo>
                  <a:lnTo>
                    <a:pt x="21" y="182"/>
                  </a:lnTo>
                  <a:lnTo>
                    <a:pt x="19" y="176"/>
                  </a:lnTo>
                  <a:lnTo>
                    <a:pt x="16" y="175"/>
                  </a:lnTo>
                  <a:lnTo>
                    <a:pt x="16" y="173"/>
                  </a:lnTo>
                  <a:lnTo>
                    <a:pt x="9" y="170"/>
                  </a:lnTo>
                  <a:lnTo>
                    <a:pt x="9" y="168"/>
                  </a:lnTo>
                  <a:lnTo>
                    <a:pt x="11" y="166"/>
                  </a:lnTo>
                  <a:lnTo>
                    <a:pt x="18" y="168"/>
                  </a:lnTo>
                  <a:lnTo>
                    <a:pt x="18" y="166"/>
                  </a:lnTo>
                  <a:lnTo>
                    <a:pt x="19" y="164"/>
                  </a:lnTo>
                  <a:lnTo>
                    <a:pt x="16" y="163"/>
                  </a:lnTo>
                  <a:lnTo>
                    <a:pt x="16" y="159"/>
                  </a:lnTo>
                  <a:lnTo>
                    <a:pt x="12" y="158"/>
                  </a:lnTo>
                  <a:lnTo>
                    <a:pt x="18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8" y="141"/>
                  </a:lnTo>
                  <a:lnTo>
                    <a:pt x="14" y="139"/>
                  </a:lnTo>
                  <a:lnTo>
                    <a:pt x="14" y="135"/>
                  </a:lnTo>
                  <a:lnTo>
                    <a:pt x="11" y="132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7" y="123"/>
                  </a:lnTo>
                  <a:lnTo>
                    <a:pt x="6" y="120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0" y="106"/>
                  </a:lnTo>
                  <a:lnTo>
                    <a:pt x="6" y="82"/>
                  </a:lnTo>
                  <a:lnTo>
                    <a:pt x="12" y="52"/>
                  </a:lnTo>
                  <a:lnTo>
                    <a:pt x="23" y="0"/>
                  </a:lnTo>
                  <a:lnTo>
                    <a:pt x="115" y="19"/>
                  </a:lnTo>
                  <a:lnTo>
                    <a:pt x="163" y="29"/>
                  </a:lnTo>
                  <a:lnTo>
                    <a:pt x="294" y="53"/>
                  </a:lnTo>
                  <a:lnTo>
                    <a:pt x="358" y="64"/>
                  </a:lnTo>
                  <a:lnTo>
                    <a:pt x="395" y="69"/>
                  </a:lnTo>
                  <a:lnTo>
                    <a:pt x="484" y="82"/>
                  </a:lnTo>
                  <a:lnTo>
                    <a:pt x="571" y="94"/>
                  </a:lnTo>
                  <a:lnTo>
                    <a:pt x="648" y="105"/>
                  </a:lnTo>
                  <a:lnTo>
                    <a:pt x="723" y="113"/>
                  </a:lnTo>
                  <a:lnTo>
                    <a:pt x="799" y="120"/>
                  </a:lnTo>
                  <a:lnTo>
                    <a:pt x="870" y="127"/>
                  </a:lnTo>
                  <a:lnTo>
                    <a:pt x="867" y="164"/>
                  </a:lnTo>
                  <a:lnTo>
                    <a:pt x="865" y="192"/>
                  </a:lnTo>
                  <a:lnTo>
                    <a:pt x="862" y="233"/>
                  </a:lnTo>
                  <a:lnTo>
                    <a:pt x="857" y="296"/>
                  </a:lnTo>
                  <a:lnTo>
                    <a:pt x="855" y="303"/>
                  </a:lnTo>
                  <a:lnTo>
                    <a:pt x="850" y="376"/>
                  </a:lnTo>
                  <a:lnTo>
                    <a:pt x="848" y="387"/>
                  </a:lnTo>
                  <a:lnTo>
                    <a:pt x="846" y="416"/>
                  </a:lnTo>
                  <a:lnTo>
                    <a:pt x="843" y="452"/>
                  </a:lnTo>
                  <a:lnTo>
                    <a:pt x="843" y="457"/>
                  </a:lnTo>
                  <a:lnTo>
                    <a:pt x="836" y="528"/>
                  </a:lnTo>
                  <a:lnTo>
                    <a:pt x="835" y="552"/>
                  </a:lnTo>
                  <a:lnTo>
                    <a:pt x="833" y="552"/>
                  </a:lnTo>
                  <a:lnTo>
                    <a:pt x="759" y="546"/>
                  </a:lnTo>
                  <a:lnTo>
                    <a:pt x="756" y="546"/>
                  </a:lnTo>
                  <a:lnTo>
                    <a:pt x="686" y="539"/>
                  </a:lnTo>
                  <a:lnTo>
                    <a:pt x="667" y="535"/>
                  </a:lnTo>
                  <a:lnTo>
                    <a:pt x="544" y="522"/>
                  </a:lnTo>
                  <a:lnTo>
                    <a:pt x="517" y="518"/>
                  </a:lnTo>
                  <a:lnTo>
                    <a:pt x="489" y="515"/>
                  </a:lnTo>
                  <a:lnTo>
                    <a:pt x="400" y="501"/>
                  </a:lnTo>
                  <a:lnTo>
                    <a:pt x="387" y="499"/>
                  </a:lnTo>
                  <a:lnTo>
                    <a:pt x="356" y="496"/>
                  </a:lnTo>
                  <a:lnTo>
                    <a:pt x="353" y="496"/>
                  </a:lnTo>
                  <a:lnTo>
                    <a:pt x="306" y="487"/>
                  </a:lnTo>
                  <a:lnTo>
                    <a:pt x="301" y="523"/>
                  </a:lnTo>
                  <a:lnTo>
                    <a:pt x="298" y="544"/>
                  </a:lnTo>
                  <a:lnTo>
                    <a:pt x="294" y="542"/>
                  </a:lnTo>
                  <a:lnTo>
                    <a:pt x="293" y="539"/>
                  </a:lnTo>
                  <a:lnTo>
                    <a:pt x="293" y="537"/>
                  </a:lnTo>
                  <a:lnTo>
                    <a:pt x="291" y="534"/>
                  </a:lnTo>
                  <a:lnTo>
                    <a:pt x="289" y="532"/>
                  </a:lnTo>
                  <a:lnTo>
                    <a:pt x="288" y="530"/>
                  </a:lnTo>
                  <a:lnTo>
                    <a:pt x="286" y="527"/>
                  </a:lnTo>
                  <a:lnTo>
                    <a:pt x="288" y="525"/>
                  </a:lnTo>
                  <a:lnTo>
                    <a:pt x="288" y="525"/>
                  </a:lnTo>
                  <a:lnTo>
                    <a:pt x="284" y="523"/>
                  </a:lnTo>
                  <a:lnTo>
                    <a:pt x="284" y="520"/>
                  </a:lnTo>
                  <a:lnTo>
                    <a:pt x="282" y="518"/>
                  </a:lnTo>
                  <a:lnTo>
                    <a:pt x="282" y="515"/>
                  </a:lnTo>
                  <a:lnTo>
                    <a:pt x="282" y="513"/>
                  </a:lnTo>
                  <a:lnTo>
                    <a:pt x="279" y="513"/>
                  </a:lnTo>
                  <a:lnTo>
                    <a:pt x="279" y="510"/>
                  </a:lnTo>
                  <a:lnTo>
                    <a:pt x="277" y="511"/>
                  </a:lnTo>
                  <a:lnTo>
                    <a:pt x="276" y="515"/>
                  </a:lnTo>
                  <a:lnTo>
                    <a:pt x="272" y="513"/>
                  </a:lnTo>
                  <a:lnTo>
                    <a:pt x="271" y="513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gray">
            <a:xfrm>
              <a:off x="8261710" y="1838335"/>
              <a:ext cx="505622" cy="787418"/>
            </a:xfrm>
            <a:custGeom>
              <a:avLst/>
              <a:gdLst/>
              <a:ahLst/>
              <a:cxnLst>
                <a:cxn ang="0">
                  <a:pos x="140" y="402"/>
                </a:cxn>
                <a:cxn ang="0">
                  <a:pos x="133" y="395"/>
                </a:cxn>
                <a:cxn ang="0">
                  <a:pos x="126" y="405"/>
                </a:cxn>
                <a:cxn ang="0">
                  <a:pos x="120" y="398"/>
                </a:cxn>
                <a:cxn ang="0">
                  <a:pos x="113" y="431"/>
                </a:cxn>
                <a:cxn ang="0">
                  <a:pos x="102" y="458"/>
                </a:cxn>
                <a:cxn ang="0">
                  <a:pos x="82" y="489"/>
                </a:cxn>
                <a:cxn ang="0">
                  <a:pos x="70" y="475"/>
                </a:cxn>
                <a:cxn ang="0">
                  <a:pos x="61" y="465"/>
                </a:cxn>
                <a:cxn ang="0">
                  <a:pos x="60" y="451"/>
                </a:cxn>
                <a:cxn ang="0">
                  <a:pos x="58" y="446"/>
                </a:cxn>
                <a:cxn ang="0">
                  <a:pos x="34" y="373"/>
                </a:cxn>
                <a:cxn ang="0">
                  <a:pos x="8" y="263"/>
                </a:cxn>
                <a:cxn ang="0">
                  <a:pos x="19" y="258"/>
                </a:cxn>
                <a:cxn ang="0">
                  <a:pos x="31" y="251"/>
                </a:cxn>
                <a:cxn ang="0">
                  <a:pos x="39" y="212"/>
                </a:cxn>
                <a:cxn ang="0">
                  <a:pos x="43" y="186"/>
                </a:cxn>
                <a:cxn ang="0">
                  <a:pos x="36" y="174"/>
                </a:cxn>
                <a:cxn ang="0">
                  <a:pos x="36" y="144"/>
                </a:cxn>
                <a:cxn ang="0">
                  <a:pos x="41" y="104"/>
                </a:cxn>
                <a:cxn ang="0">
                  <a:pos x="90" y="26"/>
                </a:cxn>
                <a:cxn ang="0">
                  <a:pos x="137" y="10"/>
                </a:cxn>
                <a:cxn ang="0">
                  <a:pos x="184" y="21"/>
                </a:cxn>
                <a:cxn ang="0">
                  <a:pos x="222" y="142"/>
                </a:cxn>
                <a:cxn ang="0">
                  <a:pos x="227" y="162"/>
                </a:cxn>
                <a:cxn ang="0">
                  <a:pos x="243" y="166"/>
                </a:cxn>
                <a:cxn ang="0">
                  <a:pos x="255" y="174"/>
                </a:cxn>
                <a:cxn ang="0">
                  <a:pos x="268" y="203"/>
                </a:cxn>
                <a:cxn ang="0">
                  <a:pos x="290" y="202"/>
                </a:cxn>
                <a:cxn ang="0">
                  <a:pos x="299" y="226"/>
                </a:cxn>
                <a:cxn ang="0">
                  <a:pos x="304" y="253"/>
                </a:cxn>
                <a:cxn ang="0">
                  <a:pos x="278" y="267"/>
                </a:cxn>
                <a:cxn ang="0">
                  <a:pos x="260" y="280"/>
                </a:cxn>
                <a:cxn ang="0">
                  <a:pos x="253" y="286"/>
                </a:cxn>
                <a:cxn ang="0">
                  <a:pos x="248" y="301"/>
                </a:cxn>
                <a:cxn ang="0">
                  <a:pos x="225" y="303"/>
                </a:cxn>
                <a:cxn ang="0">
                  <a:pos x="217" y="320"/>
                </a:cxn>
                <a:cxn ang="0">
                  <a:pos x="195" y="323"/>
                </a:cxn>
                <a:cxn ang="0">
                  <a:pos x="193" y="297"/>
                </a:cxn>
                <a:cxn ang="0">
                  <a:pos x="183" y="294"/>
                </a:cxn>
                <a:cxn ang="0">
                  <a:pos x="181" y="315"/>
                </a:cxn>
                <a:cxn ang="0">
                  <a:pos x="184" y="356"/>
                </a:cxn>
                <a:cxn ang="0">
                  <a:pos x="166" y="366"/>
                </a:cxn>
                <a:cxn ang="0">
                  <a:pos x="152" y="390"/>
                </a:cxn>
                <a:cxn ang="0">
                  <a:pos x="145" y="369"/>
                </a:cxn>
                <a:cxn ang="0">
                  <a:pos x="143" y="398"/>
                </a:cxn>
                <a:cxn ang="0">
                  <a:pos x="131" y="374"/>
                </a:cxn>
                <a:cxn ang="0">
                  <a:pos x="225" y="308"/>
                </a:cxn>
                <a:cxn ang="0">
                  <a:pos x="234" y="299"/>
                </a:cxn>
                <a:cxn ang="0">
                  <a:pos x="234" y="323"/>
                </a:cxn>
              </a:cxnLst>
              <a:rect l="0" t="0" r="r" b="b"/>
              <a:pathLst>
                <a:path w="314" h="489">
                  <a:moveTo>
                    <a:pt x="131" y="369"/>
                  </a:moveTo>
                  <a:lnTo>
                    <a:pt x="128" y="380"/>
                  </a:lnTo>
                  <a:lnTo>
                    <a:pt x="140" y="402"/>
                  </a:lnTo>
                  <a:lnTo>
                    <a:pt x="138" y="407"/>
                  </a:lnTo>
                  <a:lnTo>
                    <a:pt x="137" y="405"/>
                  </a:lnTo>
                  <a:lnTo>
                    <a:pt x="133" y="395"/>
                  </a:lnTo>
                  <a:lnTo>
                    <a:pt x="130" y="391"/>
                  </a:lnTo>
                  <a:lnTo>
                    <a:pt x="131" y="402"/>
                  </a:lnTo>
                  <a:lnTo>
                    <a:pt x="126" y="405"/>
                  </a:lnTo>
                  <a:lnTo>
                    <a:pt x="123" y="403"/>
                  </a:lnTo>
                  <a:lnTo>
                    <a:pt x="123" y="397"/>
                  </a:lnTo>
                  <a:lnTo>
                    <a:pt x="120" y="398"/>
                  </a:lnTo>
                  <a:lnTo>
                    <a:pt x="113" y="407"/>
                  </a:lnTo>
                  <a:lnTo>
                    <a:pt x="109" y="419"/>
                  </a:lnTo>
                  <a:lnTo>
                    <a:pt x="113" y="431"/>
                  </a:lnTo>
                  <a:lnTo>
                    <a:pt x="106" y="438"/>
                  </a:lnTo>
                  <a:lnTo>
                    <a:pt x="106" y="448"/>
                  </a:lnTo>
                  <a:lnTo>
                    <a:pt x="102" y="458"/>
                  </a:lnTo>
                  <a:lnTo>
                    <a:pt x="96" y="462"/>
                  </a:lnTo>
                  <a:lnTo>
                    <a:pt x="94" y="489"/>
                  </a:lnTo>
                  <a:lnTo>
                    <a:pt x="82" y="489"/>
                  </a:lnTo>
                  <a:lnTo>
                    <a:pt x="80" y="485"/>
                  </a:lnTo>
                  <a:lnTo>
                    <a:pt x="78" y="477"/>
                  </a:lnTo>
                  <a:lnTo>
                    <a:pt x="70" y="475"/>
                  </a:lnTo>
                  <a:lnTo>
                    <a:pt x="70" y="474"/>
                  </a:lnTo>
                  <a:lnTo>
                    <a:pt x="63" y="467"/>
                  </a:lnTo>
                  <a:lnTo>
                    <a:pt x="61" y="465"/>
                  </a:lnTo>
                  <a:lnTo>
                    <a:pt x="61" y="460"/>
                  </a:lnTo>
                  <a:lnTo>
                    <a:pt x="60" y="456"/>
                  </a:lnTo>
                  <a:lnTo>
                    <a:pt x="60" y="451"/>
                  </a:lnTo>
                  <a:lnTo>
                    <a:pt x="60" y="450"/>
                  </a:lnTo>
                  <a:lnTo>
                    <a:pt x="60" y="448"/>
                  </a:lnTo>
                  <a:lnTo>
                    <a:pt x="58" y="446"/>
                  </a:lnTo>
                  <a:lnTo>
                    <a:pt x="56" y="446"/>
                  </a:lnTo>
                  <a:lnTo>
                    <a:pt x="49" y="424"/>
                  </a:lnTo>
                  <a:lnTo>
                    <a:pt x="34" y="373"/>
                  </a:lnTo>
                  <a:lnTo>
                    <a:pt x="22" y="333"/>
                  </a:lnTo>
                  <a:lnTo>
                    <a:pt x="0" y="268"/>
                  </a:lnTo>
                  <a:lnTo>
                    <a:pt x="8" y="263"/>
                  </a:lnTo>
                  <a:lnTo>
                    <a:pt x="19" y="272"/>
                  </a:lnTo>
                  <a:lnTo>
                    <a:pt x="19" y="267"/>
                  </a:lnTo>
                  <a:lnTo>
                    <a:pt x="19" y="258"/>
                  </a:lnTo>
                  <a:lnTo>
                    <a:pt x="17" y="255"/>
                  </a:lnTo>
                  <a:lnTo>
                    <a:pt x="19" y="250"/>
                  </a:lnTo>
                  <a:lnTo>
                    <a:pt x="31" y="251"/>
                  </a:lnTo>
                  <a:lnTo>
                    <a:pt x="22" y="239"/>
                  </a:lnTo>
                  <a:lnTo>
                    <a:pt x="29" y="221"/>
                  </a:lnTo>
                  <a:lnTo>
                    <a:pt x="39" y="212"/>
                  </a:lnTo>
                  <a:lnTo>
                    <a:pt x="36" y="205"/>
                  </a:lnTo>
                  <a:lnTo>
                    <a:pt x="44" y="190"/>
                  </a:lnTo>
                  <a:lnTo>
                    <a:pt x="43" y="186"/>
                  </a:lnTo>
                  <a:lnTo>
                    <a:pt x="37" y="185"/>
                  </a:lnTo>
                  <a:lnTo>
                    <a:pt x="37" y="174"/>
                  </a:lnTo>
                  <a:lnTo>
                    <a:pt x="36" y="174"/>
                  </a:lnTo>
                  <a:lnTo>
                    <a:pt x="39" y="166"/>
                  </a:lnTo>
                  <a:lnTo>
                    <a:pt x="34" y="161"/>
                  </a:lnTo>
                  <a:lnTo>
                    <a:pt x="36" y="144"/>
                  </a:lnTo>
                  <a:lnTo>
                    <a:pt x="44" y="132"/>
                  </a:lnTo>
                  <a:lnTo>
                    <a:pt x="43" y="116"/>
                  </a:lnTo>
                  <a:lnTo>
                    <a:pt x="41" y="104"/>
                  </a:lnTo>
                  <a:lnTo>
                    <a:pt x="72" y="10"/>
                  </a:lnTo>
                  <a:lnTo>
                    <a:pt x="85" y="10"/>
                  </a:lnTo>
                  <a:lnTo>
                    <a:pt x="90" y="26"/>
                  </a:lnTo>
                  <a:lnTo>
                    <a:pt x="104" y="31"/>
                  </a:lnTo>
                  <a:lnTo>
                    <a:pt x="126" y="12"/>
                  </a:lnTo>
                  <a:lnTo>
                    <a:pt x="137" y="10"/>
                  </a:lnTo>
                  <a:lnTo>
                    <a:pt x="138" y="2"/>
                  </a:lnTo>
                  <a:lnTo>
                    <a:pt x="145" y="0"/>
                  </a:lnTo>
                  <a:lnTo>
                    <a:pt x="184" y="21"/>
                  </a:lnTo>
                  <a:lnTo>
                    <a:pt x="220" y="133"/>
                  </a:lnTo>
                  <a:lnTo>
                    <a:pt x="224" y="137"/>
                  </a:lnTo>
                  <a:lnTo>
                    <a:pt x="222" y="142"/>
                  </a:lnTo>
                  <a:lnTo>
                    <a:pt x="225" y="145"/>
                  </a:lnTo>
                  <a:lnTo>
                    <a:pt x="224" y="151"/>
                  </a:lnTo>
                  <a:lnTo>
                    <a:pt x="227" y="162"/>
                  </a:lnTo>
                  <a:lnTo>
                    <a:pt x="232" y="162"/>
                  </a:lnTo>
                  <a:lnTo>
                    <a:pt x="234" y="159"/>
                  </a:lnTo>
                  <a:lnTo>
                    <a:pt x="243" y="166"/>
                  </a:lnTo>
                  <a:lnTo>
                    <a:pt x="256" y="162"/>
                  </a:lnTo>
                  <a:lnTo>
                    <a:pt x="261" y="171"/>
                  </a:lnTo>
                  <a:lnTo>
                    <a:pt x="255" y="174"/>
                  </a:lnTo>
                  <a:lnTo>
                    <a:pt x="265" y="185"/>
                  </a:lnTo>
                  <a:lnTo>
                    <a:pt x="263" y="195"/>
                  </a:lnTo>
                  <a:lnTo>
                    <a:pt x="268" y="203"/>
                  </a:lnTo>
                  <a:lnTo>
                    <a:pt x="278" y="209"/>
                  </a:lnTo>
                  <a:lnTo>
                    <a:pt x="282" y="200"/>
                  </a:lnTo>
                  <a:lnTo>
                    <a:pt x="290" y="202"/>
                  </a:lnTo>
                  <a:lnTo>
                    <a:pt x="292" y="203"/>
                  </a:lnTo>
                  <a:lnTo>
                    <a:pt x="304" y="219"/>
                  </a:lnTo>
                  <a:lnTo>
                    <a:pt x="299" y="226"/>
                  </a:lnTo>
                  <a:lnTo>
                    <a:pt x="314" y="231"/>
                  </a:lnTo>
                  <a:lnTo>
                    <a:pt x="313" y="236"/>
                  </a:lnTo>
                  <a:lnTo>
                    <a:pt x="304" y="253"/>
                  </a:lnTo>
                  <a:lnTo>
                    <a:pt x="296" y="256"/>
                  </a:lnTo>
                  <a:lnTo>
                    <a:pt x="289" y="253"/>
                  </a:lnTo>
                  <a:lnTo>
                    <a:pt x="278" y="267"/>
                  </a:lnTo>
                  <a:lnTo>
                    <a:pt x="277" y="275"/>
                  </a:lnTo>
                  <a:lnTo>
                    <a:pt x="261" y="277"/>
                  </a:lnTo>
                  <a:lnTo>
                    <a:pt x="260" y="280"/>
                  </a:lnTo>
                  <a:lnTo>
                    <a:pt x="258" y="289"/>
                  </a:lnTo>
                  <a:lnTo>
                    <a:pt x="253" y="289"/>
                  </a:lnTo>
                  <a:lnTo>
                    <a:pt x="253" y="286"/>
                  </a:lnTo>
                  <a:lnTo>
                    <a:pt x="251" y="289"/>
                  </a:lnTo>
                  <a:lnTo>
                    <a:pt x="253" y="299"/>
                  </a:lnTo>
                  <a:lnTo>
                    <a:pt x="248" y="301"/>
                  </a:lnTo>
                  <a:lnTo>
                    <a:pt x="241" y="292"/>
                  </a:lnTo>
                  <a:lnTo>
                    <a:pt x="232" y="294"/>
                  </a:lnTo>
                  <a:lnTo>
                    <a:pt x="225" y="303"/>
                  </a:lnTo>
                  <a:lnTo>
                    <a:pt x="219" y="301"/>
                  </a:lnTo>
                  <a:lnTo>
                    <a:pt x="212" y="309"/>
                  </a:lnTo>
                  <a:lnTo>
                    <a:pt x="217" y="320"/>
                  </a:lnTo>
                  <a:lnTo>
                    <a:pt x="217" y="325"/>
                  </a:lnTo>
                  <a:lnTo>
                    <a:pt x="200" y="320"/>
                  </a:lnTo>
                  <a:lnTo>
                    <a:pt x="195" y="323"/>
                  </a:lnTo>
                  <a:lnTo>
                    <a:pt x="193" y="315"/>
                  </a:lnTo>
                  <a:lnTo>
                    <a:pt x="195" y="303"/>
                  </a:lnTo>
                  <a:lnTo>
                    <a:pt x="193" y="297"/>
                  </a:lnTo>
                  <a:lnTo>
                    <a:pt x="186" y="294"/>
                  </a:lnTo>
                  <a:lnTo>
                    <a:pt x="184" y="289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1" y="306"/>
                  </a:lnTo>
                  <a:lnTo>
                    <a:pt x="181" y="315"/>
                  </a:lnTo>
                  <a:lnTo>
                    <a:pt x="184" y="332"/>
                  </a:lnTo>
                  <a:lnTo>
                    <a:pt x="183" y="335"/>
                  </a:lnTo>
                  <a:lnTo>
                    <a:pt x="184" y="356"/>
                  </a:lnTo>
                  <a:lnTo>
                    <a:pt x="178" y="371"/>
                  </a:lnTo>
                  <a:lnTo>
                    <a:pt x="171" y="373"/>
                  </a:lnTo>
                  <a:lnTo>
                    <a:pt x="166" y="366"/>
                  </a:lnTo>
                  <a:lnTo>
                    <a:pt x="162" y="366"/>
                  </a:lnTo>
                  <a:lnTo>
                    <a:pt x="159" y="383"/>
                  </a:lnTo>
                  <a:lnTo>
                    <a:pt x="152" y="390"/>
                  </a:lnTo>
                  <a:lnTo>
                    <a:pt x="147" y="390"/>
                  </a:lnTo>
                  <a:lnTo>
                    <a:pt x="143" y="376"/>
                  </a:lnTo>
                  <a:lnTo>
                    <a:pt x="145" y="369"/>
                  </a:lnTo>
                  <a:lnTo>
                    <a:pt x="140" y="383"/>
                  </a:lnTo>
                  <a:lnTo>
                    <a:pt x="140" y="388"/>
                  </a:lnTo>
                  <a:lnTo>
                    <a:pt x="143" y="398"/>
                  </a:lnTo>
                  <a:lnTo>
                    <a:pt x="143" y="402"/>
                  </a:lnTo>
                  <a:lnTo>
                    <a:pt x="140" y="398"/>
                  </a:lnTo>
                  <a:lnTo>
                    <a:pt x="131" y="374"/>
                  </a:lnTo>
                  <a:lnTo>
                    <a:pt x="133" y="373"/>
                  </a:lnTo>
                  <a:lnTo>
                    <a:pt x="131" y="369"/>
                  </a:lnTo>
                  <a:close/>
                  <a:moveTo>
                    <a:pt x="225" y="308"/>
                  </a:moveTo>
                  <a:lnTo>
                    <a:pt x="227" y="306"/>
                  </a:lnTo>
                  <a:lnTo>
                    <a:pt x="225" y="303"/>
                  </a:lnTo>
                  <a:lnTo>
                    <a:pt x="234" y="299"/>
                  </a:lnTo>
                  <a:lnTo>
                    <a:pt x="243" y="308"/>
                  </a:lnTo>
                  <a:lnTo>
                    <a:pt x="234" y="315"/>
                  </a:lnTo>
                  <a:lnTo>
                    <a:pt x="234" y="323"/>
                  </a:lnTo>
                  <a:lnTo>
                    <a:pt x="227" y="320"/>
                  </a:lnTo>
                  <a:lnTo>
                    <a:pt x="225" y="30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4295636" y="1992920"/>
              <a:ext cx="903357" cy="563592"/>
            </a:xfrm>
            <a:custGeom>
              <a:avLst/>
              <a:gdLst/>
              <a:ahLst/>
              <a:cxnLst>
                <a:cxn ang="0">
                  <a:pos x="323" y="343"/>
                </a:cxn>
                <a:cxn ang="0">
                  <a:pos x="152" y="335"/>
                </a:cxn>
                <a:cxn ang="0">
                  <a:pos x="0" y="325"/>
                </a:cxn>
                <a:cxn ang="0">
                  <a:pos x="7" y="249"/>
                </a:cxn>
                <a:cxn ang="0">
                  <a:pos x="19" y="106"/>
                </a:cxn>
                <a:cxn ang="0">
                  <a:pos x="27" y="0"/>
                </a:cxn>
                <a:cxn ang="0">
                  <a:pos x="209" y="12"/>
                </a:cxn>
                <a:cxn ang="0">
                  <a:pos x="388" y="20"/>
                </a:cxn>
                <a:cxn ang="0">
                  <a:pos x="514" y="31"/>
                </a:cxn>
                <a:cxn ang="0">
                  <a:pos x="518" y="43"/>
                </a:cxn>
                <a:cxn ang="0">
                  <a:pos x="520" y="46"/>
                </a:cxn>
                <a:cxn ang="0">
                  <a:pos x="521" y="51"/>
                </a:cxn>
                <a:cxn ang="0">
                  <a:pos x="521" y="56"/>
                </a:cxn>
                <a:cxn ang="0">
                  <a:pos x="521" y="63"/>
                </a:cxn>
                <a:cxn ang="0">
                  <a:pos x="520" y="66"/>
                </a:cxn>
                <a:cxn ang="0">
                  <a:pos x="518" y="70"/>
                </a:cxn>
                <a:cxn ang="0">
                  <a:pos x="518" y="72"/>
                </a:cxn>
                <a:cxn ang="0">
                  <a:pos x="520" y="75"/>
                </a:cxn>
                <a:cxn ang="0">
                  <a:pos x="521" y="85"/>
                </a:cxn>
                <a:cxn ang="0">
                  <a:pos x="521" y="87"/>
                </a:cxn>
                <a:cxn ang="0">
                  <a:pos x="520" y="90"/>
                </a:cxn>
                <a:cxn ang="0">
                  <a:pos x="520" y="96"/>
                </a:cxn>
                <a:cxn ang="0">
                  <a:pos x="521" y="97"/>
                </a:cxn>
                <a:cxn ang="0">
                  <a:pos x="521" y="99"/>
                </a:cxn>
                <a:cxn ang="0">
                  <a:pos x="521" y="102"/>
                </a:cxn>
                <a:cxn ang="0">
                  <a:pos x="520" y="106"/>
                </a:cxn>
                <a:cxn ang="0">
                  <a:pos x="520" y="109"/>
                </a:cxn>
                <a:cxn ang="0">
                  <a:pos x="521" y="113"/>
                </a:cxn>
                <a:cxn ang="0">
                  <a:pos x="521" y="118"/>
                </a:cxn>
                <a:cxn ang="0">
                  <a:pos x="525" y="125"/>
                </a:cxn>
                <a:cxn ang="0">
                  <a:pos x="528" y="143"/>
                </a:cxn>
                <a:cxn ang="0">
                  <a:pos x="530" y="150"/>
                </a:cxn>
                <a:cxn ang="0">
                  <a:pos x="535" y="160"/>
                </a:cxn>
                <a:cxn ang="0">
                  <a:pos x="540" y="172"/>
                </a:cxn>
                <a:cxn ang="0">
                  <a:pos x="538" y="181"/>
                </a:cxn>
                <a:cxn ang="0">
                  <a:pos x="538" y="190"/>
                </a:cxn>
                <a:cxn ang="0">
                  <a:pos x="540" y="195"/>
                </a:cxn>
                <a:cxn ang="0">
                  <a:pos x="540" y="203"/>
                </a:cxn>
                <a:cxn ang="0">
                  <a:pos x="540" y="210"/>
                </a:cxn>
                <a:cxn ang="0">
                  <a:pos x="542" y="227"/>
                </a:cxn>
                <a:cxn ang="0">
                  <a:pos x="540" y="236"/>
                </a:cxn>
                <a:cxn ang="0">
                  <a:pos x="544" y="239"/>
                </a:cxn>
                <a:cxn ang="0">
                  <a:pos x="544" y="244"/>
                </a:cxn>
                <a:cxn ang="0">
                  <a:pos x="545" y="251"/>
                </a:cxn>
                <a:cxn ang="0">
                  <a:pos x="544" y="261"/>
                </a:cxn>
                <a:cxn ang="0">
                  <a:pos x="544" y="277"/>
                </a:cxn>
                <a:cxn ang="0">
                  <a:pos x="547" y="280"/>
                </a:cxn>
                <a:cxn ang="0">
                  <a:pos x="549" y="297"/>
                </a:cxn>
                <a:cxn ang="0">
                  <a:pos x="556" y="306"/>
                </a:cxn>
                <a:cxn ang="0">
                  <a:pos x="559" y="321"/>
                </a:cxn>
                <a:cxn ang="0">
                  <a:pos x="561" y="333"/>
                </a:cxn>
                <a:cxn ang="0">
                  <a:pos x="559" y="350"/>
                </a:cxn>
                <a:cxn ang="0">
                  <a:pos x="451" y="348"/>
                </a:cxn>
              </a:cxnLst>
              <a:rect l="0" t="0" r="r" b="b"/>
              <a:pathLst>
                <a:path w="561" h="350">
                  <a:moveTo>
                    <a:pt x="398" y="347"/>
                  </a:moveTo>
                  <a:lnTo>
                    <a:pt x="376" y="347"/>
                  </a:lnTo>
                  <a:lnTo>
                    <a:pt x="323" y="343"/>
                  </a:lnTo>
                  <a:lnTo>
                    <a:pt x="311" y="343"/>
                  </a:lnTo>
                  <a:lnTo>
                    <a:pt x="263" y="342"/>
                  </a:lnTo>
                  <a:lnTo>
                    <a:pt x="152" y="335"/>
                  </a:lnTo>
                  <a:lnTo>
                    <a:pt x="82" y="331"/>
                  </a:lnTo>
                  <a:lnTo>
                    <a:pt x="79" y="330"/>
                  </a:lnTo>
                  <a:lnTo>
                    <a:pt x="0" y="325"/>
                  </a:lnTo>
                  <a:lnTo>
                    <a:pt x="3" y="289"/>
                  </a:lnTo>
                  <a:lnTo>
                    <a:pt x="5" y="260"/>
                  </a:lnTo>
                  <a:lnTo>
                    <a:pt x="7" y="249"/>
                  </a:lnTo>
                  <a:lnTo>
                    <a:pt x="12" y="176"/>
                  </a:lnTo>
                  <a:lnTo>
                    <a:pt x="14" y="169"/>
                  </a:lnTo>
                  <a:lnTo>
                    <a:pt x="19" y="106"/>
                  </a:lnTo>
                  <a:lnTo>
                    <a:pt x="22" y="65"/>
                  </a:lnTo>
                  <a:lnTo>
                    <a:pt x="24" y="37"/>
                  </a:lnTo>
                  <a:lnTo>
                    <a:pt x="27" y="0"/>
                  </a:lnTo>
                  <a:lnTo>
                    <a:pt x="106" y="7"/>
                  </a:lnTo>
                  <a:lnTo>
                    <a:pt x="173" y="10"/>
                  </a:lnTo>
                  <a:lnTo>
                    <a:pt x="209" y="12"/>
                  </a:lnTo>
                  <a:lnTo>
                    <a:pt x="303" y="17"/>
                  </a:lnTo>
                  <a:lnTo>
                    <a:pt x="349" y="19"/>
                  </a:lnTo>
                  <a:lnTo>
                    <a:pt x="388" y="20"/>
                  </a:lnTo>
                  <a:lnTo>
                    <a:pt x="463" y="22"/>
                  </a:lnTo>
                  <a:lnTo>
                    <a:pt x="514" y="24"/>
                  </a:lnTo>
                  <a:lnTo>
                    <a:pt x="514" y="31"/>
                  </a:lnTo>
                  <a:lnTo>
                    <a:pt x="518" y="37"/>
                  </a:lnTo>
                  <a:lnTo>
                    <a:pt x="518" y="41"/>
                  </a:lnTo>
                  <a:lnTo>
                    <a:pt x="518" y="43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20" y="46"/>
                  </a:lnTo>
                  <a:lnTo>
                    <a:pt x="520" y="49"/>
                  </a:lnTo>
                  <a:lnTo>
                    <a:pt x="520" y="49"/>
                  </a:lnTo>
                  <a:lnTo>
                    <a:pt x="521" y="51"/>
                  </a:lnTo>
                  <a:lnTo>
                    <a:pt x="521" y="53"/>
                  </a:lnTo>
                  <a:lnTo>
                    <a:pt x="523" y="55"/>
                  </a:lnTo>
                  <a:lnTo>
                    <a:pt x="521" y="56"/>
                  </a:lnTo>
                  <a:lnTo>
                    <a:pt x="523" y="58"/>
                  </a:lnTo>
                  <a:lnTo>
                    <a:pt x="523" y="63"/>
                  </a:lnTo>
                  <a:lnTo>
                    <a:pt x="521" y="63"/>
                  </a:lnTo>
                  <a:lnTo>
                    <a:pt x="521" y="63"/>
                  </a:lnTo>
                  <a:lnTo>
                    <a:pt x="520" y="65"/>
                  </a:lnTo>
                  <a:lnTo>
                    <a:pt x="520" y="66"/>
                  </a:lnTo>
                  <a:lnTo>
                    <a:pt x="518" y="68"/>
                  </a:lnTo>
                  <a:lnTo>
                    <a:pt x="520" y="68"/>
                  </a:lnTo>
                  <a:lnTo>
                    <a:pt x="518" y="70"/>
                  </a:lnTo>
                  <a:lnTo>
                    <a:pt x="520" y="72"/>
                  </a:lnTo>
                  <a:lnTo>
                    <a:pt x="518" y="72"/>
                  </a:lnTo>
                  <a:lnTo>
                    <a:pt x="518" y="72"/>
                  </a:lnTo>
                  <a:lnTo>
                    <a:pt x="520" y="73"/>
                  </a:lnTo>
                  <a:lnTo>
                    <a:pt x="520" y="75"/>
                  </a:lnTo>
                  <a:lnTo>
                    <a:pt x="520" y="75"/>
                  </a:lnTo>
                  <a:lnTo>
                    <a:pt x="520" y="84"/>
                  </a:lnTo>
                  <a:lnTo>
                    <a:pt x="521" y="84"/>
                  </a:lnTo>
                  <a:lnTo>
                    <a:pt x="521" y="85"/>
                  </a:lnTo>
                  <a:lnTo>
                    <a:pt x="520" y="85"/>
                  </a:lnTo>
                  <a:lnTo>
                    <a:pt x="520" y="85"/>
                  </a:lnTo>
                  <a:lnTo>
                    <a:pt x="521" y="87"/>
                  </a:lnTo>
                  <a:lnTo>
                    <a:pt x="518" y="89"/>
                  </a:lnTo>
                  <a:lnTo>
                    <a:pt x="520" y="89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20" y="96"/>
                  </a:lnTo>
                  <a:lnTo>
                    <a:pt x="521" y="96"/>
                  </a:lnTo>
                  <a:lnTo>
                    <a:pt x="520" y="97"/>
                  </a:lnTo>
                  <a:lnTo>
                    <a:pt x="521" y="97"/>
                  </a:lnTo>
                  <a:lnTo>
                    <a:pt x="521" y="99"/>
                  </a:lnTo>
                  <a:lnTo>
                    <a:pt x="520" y="99"/>
                  </a:lnTo>
                  <a:lnTo>
                    <a:pt x="521" y="99"/>
                  </a:lnTo>
                  <a:lnTo>
                    <a:pt x="521" y="101"/>
                  </a:lnTo>
                  <a:lnTo>
                    <a:pt x="520" y="101"/>
                  </a:lnTo>
                  <a:lnTo>
                    <a:pt x="521" y="102"/>
                  </a:lnTo>
                  <a:lnTo>
                    <a:pt x="520" y="104"/>
                  </a:lnTo>
                  <a:lnTo>
                    <a:pt x="521" y="106"/>
                  </a:lnTo>
                  <a:lnTo>
                    <a:pt x="520" y="106"/>
                  </a:lnTo>
                  <a:lnTo>
                    <a:pt x="521" y="107"/>
                  </a:lnTo>
                  <a:lnTo>
                    <a:pt x="520" y="107"/>
                  </a:lnTo>
                  <a:lnTo>
                    <a:pt x="520" y="109"/>
                  </a:lnTo>
                  <a:lnTo>
                    <a:pt x="520" y="111"/>
                  </a:lnTo>
                  <a:lnTo>
                    <a:pt x="520" y="113"/>
                  </a:lnTo>
                  <a:lnTo>
                    <a:pt x="521" y="113"/>
                  </a:lnTo>
                  <a:lnTo>
                    <a:pt x="520" y="114"/>
                  </a:lnTo>
                  <a:lnTo>
                    <a:pt x="521" y="114"/>
                  </a:lnTo>
                  <a:lnTo>
                    <a:pt x="521" y="118"/>
                  </a:lnTo>
                  <a:lnTo>
                    <a:pt x="523" y="119"/>
                  </a:lnTo>
                  <a:lnTo>
                    <a:pt x="523" y="123"/>
                  </a:lnTo>
                  <a:lnTo>
                    <a:pt x="525" y="125"/>
                  </a:lnTo>
                  <a:lnTo>
                    <a:pt x="526" y="135"/>
                  </a:lnTo>
                  <a:lnTo>
                    <a:pt x="528" y="138"/>
                  </a:lnTo>
                  <a:lnTo>
                    <a:pt x="528" y="143"/>
                  </a:lnTo>
                  <a:lnTo>
                    <a:pt x="530" y="143"/>
                  </a:lnTo>
                  <a:lnTo>
                    <a:pt x="532" y="149"/>
                  </a:lnTo>
                  <a:lnTo>
                    <a:pt x="530" y="150"/>
                  </a:lnTo>
                  <a:lnTo>
                    <a:pt x="532" y="152"/>
                  </a:lnTo>
                  <a:lnTo>
                    <a:pt x="533" y="155"/>
                  </a:lnTo>
                  <a:lnTo>
                    <a:pt x="535" y="160"/>
                  </a:lnTo>
                  <a:lnTo>
                    <a:pt x="537" y="164"/>
                  </a:lnTo>
                  <a:lnTo>
                    <a:pt x="538" y="171"/>
                  </a:lnTo>
                  <a:lnTo>
                    <a:pt x="540" y="172"/>
                  </a:lnTo>
                  <a:lnTo>
                    <a:pt x="538" y="176"/>
                  </a:lnTo>
                  <a:lnTo>
                    <a:pt x="540" y="178"/>
                  </a:lnTo>
                  <a:lnTo>
                    <a:pt x="538" y="181"/>
                  </a:lnTo>
                  <a:lnTo>
                    <a:pt x="540" y="183"/>
                  </a:lnTo>
                  <a:lnTo>
                    <a:pt x="538" y="188"/>
                  </a:lnTo>
                  <a:lnTo>
                    <a:pt x="538" y="190"/>
                  </a:lnTo>
                  <a:lnTo>
                    <a:pt x="538" y="193"/>
                  </a:lnTo>
                  <a:lnTo>
                    <a:pt x="540" y="193"/>
                  </a:lnTo>
                  <a:lnTo>
                    <a:pt x="540" y="195"/>
                  </a:lnTo>
                  <a:lnTo>
                    <a:pt x="540" y="198"/>
                  </a:lnTo>
                  <a:lnTo>
                    <a:pt x="540" y="200"/>
                  </a:lnTo>
                  <a:lnTo>
                    <a:pt x="540" y="203"/>
                  </a:lnTo>
                  <a:lnTo>
                    <a:pt x="540" y="205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42" y="219"/>
                  </a:lnTo>
                  <a:lnTo>
                    <a:pt x="540" y="220"/>
                  </a:lnTo>
                  <a:lnTo>
                    <a:pt x="542" y="227"/>
                  </a:lnTo>
                  <a:lnTo>
                    <a:pt x="542" y="227"/>
                  </a:lnTo>
                  <a:lnTo>
                    <a:pt x="542" y="232"/>
                  </a:lnTo>
                  <a:lnTo>
                    <a:pt x="540" y="236"/>
                  </a:lnTo>
                  <a:lnTo>
                    <a:pt x="542" y="236"/>
                  </a:lnTo>
                  <a:lnTo>
                    <a:pt x="542" y="239"/>
                  </a:lnTo>
                  <a:lnTo>
                    <a:pt x="544" y="239"/>
                  </a:lnTo>
                  <a:lnTo>
                    <a:pt x="544" y="241"/>
                  </a:lnTo>
                  <a:lnTo>
                    <a:pt x="544" y="242"/>
                  </a:lnTo>
                  <a:lnTo>
                    <a:pt x="544" y="244"/>
                  </a:lnTo>
                  <a:lnTo>
                    <a:pt x="545" y="242"/>
                  </a:lnTo>
                  <a:lnTo>
                    <a:pt x="545" y="244"/>
                  </a:lnTo>
                  <a:lnTo>
                    <a:pt x="545" y="251"/>
                  </a:lnTo>
                  <a:lnTo>
                    <a:pt x="545" y="253"/>
                  </a:lnTo>
                  <a:lnTo>
                    <a:pt x="544" y="256"/>
                  </a:lnTo>
                  <a:lnTo>
                    <a:pt x="544" y="261"/>
                  </a:lnTo>
                  <a:lnTo>
                    <a:pt x="544" y="268"/>
                  </a:lnTo>
                  <a:lnTo>
                    <a:pt x="544" y="270"/>
                  </a:lnTo>
                  <a:lnTo>
                    <a:pt x="544" y="277"/>
                  </a:lnTo>
                  <a:lnTo>
                    <a:pt x="544" y="277"/>
                  </a:lnTo>
                  <a:lnTo>
                    <a:pt x="545" y="278"/>
                  </a:lnTo>
                  <a:lnTo>
                    <a:pt x="547" y="280"/>
                  </a:lnTo>
                  <a:lnTo>
                    <a:pt x="547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50" y="299"/>
                  </a:lnTo>
                  <a:lnTo>
                    <a:pt x="554" y="304"/>
                  </a:lnTo>
                  <a:lnTo>
                    <a:pt x="556" y="306"/>
                  </a:lnTo>
                  <a:lnTo>
                    <a:pt x="557" y="307"/>
                  </a:lnTo>
                  <a:lnTo>
                    <a:pt x="557" y="318"/>
                  </a:lnTo>
                  <a:lnTo>
                    <a:pt x="559" y="321"/>
                  </a:lnTo>
                  <a:lnTo>
                    <a:pt x="557" y="323"/>
                  </a:lnTo>
                  <a:lnTo>
                    <a:pt x="559" y="325"/>
                  </a:lnTo>
                  <a:lnTo>
                    <a:pt x="561" y="333"/>
                  </a:lnTo>
                  <a:lnTo>
                    <a:pt x="559" y="342"/>
                  </a:lnTo>
                  <a:lnTo>
                    <a:pt x="561" y="348"/>
                  </a:lnTo>
                  <a:lnTo>
                    <a:pt x="559" y="350"/>
                  </a:lnTo>
                  <a:lnTo>
                    <a:pt x="509" y="350"/>
                  </a:lnTo>
                  <a:lnTo>
                    <a:pt x="453" y="350"/>
                  </a:lnTo>
                  <a:lnTo>
                    <a:pt x="451" y="348"/>
                  </a:lnTo>
                  <a:lnTo>
                    <a:pt x="398" y="347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4252159" y="2516255"/>
              <a:ext cx="956495" cy="637664"/>
            </a:xfrm>
            <a:custGeom>
              <a:avLst/>
              <a:gdLst/>
              <a:ahLst/>
              <a:cxnLst>
                <a:cxn ang="0">
                  <a:pos x="42" y="317"/>
                </a:cxn>
                <a:cxn ang="0">
                  <a:pos x="5" y="259"/>
                </a:cxn>
                <a:cxn ang="0">
                  <a:pos x="10" y="188"/>
                </a:cxn>
                <a:cxn ang="0">
                  <a:pos x="19" y="100"/>
                </a:cxn>
                <a:cxn ang="0">
                  <a:pos x="27" y="0"/>
                </a:cxn>
                <a:cxn ang="0">
                  <a:pos x="179" y="10"/>
                </a:cxn>
                <a:cxn ang="0">
                  <a:pos x="350" y="18"/>
                </a:cxn>
                <a:cxn ang="0">
                  <a:pos x="478" y="23"/>
                </a:cxn>
                <a:cxn ang="0">
                  <a:pos x="586" y="25"/>
                </a:cxn>
                <a:cxn ang="0">
                  <a:pos x="579" y="46"/>
                </a:cxn>
                <a:cxn ang="0">
                  <a:pos x="565" y="63"/>
                </a:cxn>
                <a:cxn ang="0">
                  <a:pos x="577" y="82"/>
                </a:cxn>
                <a:cxn ang="0">
                  <a:pos x="593" y="90"/>
                </a:cxn>
                <a:cxn ang="0">
                  <a:pos x="594" y="128"/>
                </a:cxn>
                <a:cxn ang="0">
                  <a:pos x="594" y="176"/>
                </a:cxn>
                <a:cxn ang="0">
                  <a:pos x="593" y="287"/>
                </a:cxn>
                <a:cxn ang="0">
                  <a:pos x="583" y="293"/>
                </a:cxn>
                <a:cxn ang="0">
                  <a:pos x="588" y="302"/>
                </a:cxn>
                <a:cxn ang="0">
                  <a:pos x="584" y="312"/>
                </a:cxn>
                <a:cxn ang="0">
                  <a:pos x="586" y="316"/>
                </a:cxn>
                <a:cxn ang="0">
                  <a:pos x="594" y="328"/>
                </a:cxn>
                <a:cxn ang="0">
                  <a:pos x="591" y="334"/>
                </a:cxn>
                <a:cxn ang="0">
                  <a:pos x="588" y="341"/>
                </a:cxn>
                <a:cxn ang="0">
                  <a:pos x="588" y="352"/>
                </a:cxn>
                <a:cxn ang="0">
                  <a:pos x="583" y="358"/>
                </a:cxn>
                <a:cxn ang="0">
                  <a:pos x="579" y="367"/>
                </a:cxn>
                <a:cxn ang="0">
                  <a:pos x="586" y="377"/>
                </a:cxn>
                <a:cxn ang="0">
                  <a:pos x="589" y="386"/>
                </a:cxn>
                <a:cxn ang="0">
                  <a:pos x="594" y="396"/>
                </a:cxn>
                <a:cxn ang="0">
                  <a:pos x="583" y="393"/>
                </a:cxn>
                <a:cxn ang="0">
                  <a:pos x="579" y="389"/>
                </a:cxn>
                <a:cxn ang="0">
                  <a:pos x="574" y="379"/>
                </a:cxn>
                <a:cxn ang="0">
                  <a:pos x="565" y="375"/>
                </a:cxn>
                <a:cxn ang="0">
                  <a:pos x="557" y="369"/>
                </a:cxn>
                <a:cxn ang="0">
                  <a:pos x="553" y="367"/>
                </a:cxn>
                <a:cxn ang="0">
                  <a:pos x="540" y="365"/>
                </a:cxn>
                <a:cxn ang="0">
                  <a:pos x="533" y="357"/>
                </a:cxn>
                <a:cxn ang="0">
                  <a:pos x="526" y="355"/>
                </a:cxn>
                <a:cxn ang="0">
                  <a:pos x="512" y="355"/>
                </a:cxn>
                <a:cxn ang="0">
                  <a:pos x="500" y="355"/>
                </a:cxn>
                <a:cxn ang="0">
                  <a:pos x="490" y="357"/>
                </a:cxn>
                <a:cxn ang="0">
                  <a:pos x="482" y="355"/>
                </a:cxn>
                <a:cxn ang="0">
                  <a:pos x="475" y="364"/>
                </a:cxn>
                <a:cxn ang="0">
                  <a:pos x="463" y="360"/>
                </a:cxn>
                <a:cxn ang="0">
                  <a:pos x="459" y="357"/>
                </a:cxn>
                <a:cxn ang="0">
                  <a:pos x="437" y="345"/>
                </a:cxn>
                <a:cxn ang="0">
                  <a:pos x="353" y="336"/>
                </a:cxn>
                <a:cxn ang="0">
                  <a:pos x="154" y="326"/>
                </a:cxn>
              </a:cxnLst>
              <a:rect l="0" t="0" r="r" b="b"/>
              <a:pathLst>
                <a:path w="594" h="396">
                  <a:moveTo>
                    <a:pt x="99" y="323"/>
                  </a:moveTo>
                  <a:lnTo>
                    <a:pt x="82" y="321"/>
                  </a:lnTo>
                  <a:lnTo>
                    <a:pt x="42" y="317"/>
                  </a:lnTo>
                  <a:lnTo>
                    <a:pt x="0" y="314"/>
                  </a:lnTo>
                  <a:lnTo>
                    <a:pt x="3" y="263"/>
                  </a:lnTo>
                  <a:lnTo>
                    <a:pt x="5" y="259"/>
                  </a:lnTo>
                  <a:lnTo>
                    <a:pt x="7" y="222"/>
                  </a:lnTo>
                  <a:lnTo>
                    <a:pt x="10" y="191"/>
                  </a:lnTo>
                  <a:lnTo>
                    <a:pt x="10" y="188"/>
                  </a:lnTo>
                  <a:lnTo>
                    <a:pt x="13" y="145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0" y="76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106" y="5"/>
                  </a:lnTo>
                  <a:lnTo>
                    <a:pt x="109" y="6"/>
                  </a:lnTo>
                  <a:lnTo>
                    <a:pt x="179" y="10"/>
                  </a:lnTo>
                  <a:lnTo>
                    <a:pt x="290" y="17"/>
                  </a:lnTo>
                  <a:lnTo>
                    <a:pt x="338" y="18"/>
                  </a:lnTo>
                  <a:lnTo>
                    <a:pt x="350" y="18"/>
                  </a:lnTo>
                  <a:lnTo>
                    <a:pt x="403" y="22"/>
                  </a:lnTo>
                  <a:lnTo>
                    <a:pt x="425" y="22"/>
                  </a:lnTo>
                  <a:lnTo>
                    <a:pt x="478" y="23"/>
                  </a:lnTo>
                  <a:lnTo>
                    <a:pt x="480" y="25"/>
                  </a:lnTo>
                  <a:lnTo>
                    <a:pt x="536" y="25"/>
                  </a:lnTo>
                  <a:lnTo>
                    <a:pt x="586" y="25"/>
                  </a:lnTo>
                  <a:lnTo>
                    <a:pt x="584" y="37"/>
                  </a:lnTo>
                  <a:lnTo>
                    <a:pt x="584" y="39"/>
                  </a:lnTo>
                  <a:lnTo>
                    <a:pt x="579" y="46"/>
                  </a:lnTo>
                  <a:lnTo>
                    <a:pt x="565" y="56"/>
                  </a:lnTo>
                  <a:lnTo>
                    <a:pt x="564" y="59"/>
                  </a:lnTo>
                  <a:lnTo>
                    <a:pt x="565" y="63"/>
                  </a:lnTo>
                  <a:lnTo>
                    <a:pt x="571" y="70"/>
                  </a:lnTo>
                  <a:lnTo>
                    <a:pt x="574" y="76"/>
                  </a:lnTo>
                  <a:lnTo>
                    <a:pt x="577" y="82"/>
                  </a:lnTo>
                  <a:lnTo>
                    <a:pt x="583" y="83"/>
                  </a:lnTo>
                  <a:lnTo>
                    <a:pt x="589" y="85"/>
                  </a:lnTo>
                  <a:lnTo>
                    <a:pt x="593" y="90"/>
                  </a:lnTo>
                  <a:lnTo>
                    <a:pt x="594" y="94"/>
                  </a:lnTo>
                  <a:lnTo>
                    <a:pt x="594" y="95"/>
                  </a:lnTo>
                  <a:lnTo>
                    <a:pt x="594" y="128"/>
                  </a:lnTo>
                  <a:lnTo>
                    <a:pt x="594" y="146"/>
                  </a:lnTo>
                  <a:lnTo>
                    <a:pt x="594" y="165"/>
                  </a:lnTo>
                  <a:lnTo>
                    <a:pt x="594" y="176"/>
                  </a:lnTo>
                  <a:lnTo>
                    <a:pt x="594" y="211"/>
                  </a:lnTo>
                  <a:lnTo>
                    <a:pt x="594" y="249"/>
                  </a:lnTo>
                  <a:lnTo>
                    <a:pt x="593" y="287"/>
                  </a:lnTo>
                  <a:lnTo>
                    <a:pt x="583" y="287"/>
                  </a:lnTo>
                  <a:lnTo>
                    <a:pt x="584" y="288"/>
                  </a:lnTo>
                  <a:lnTo>
                    <a:pt x="583" y="293"/>
                  </a:lnTo>
                  <a:lnTo>
                    <a:pt x="586" y="297"/>
                  </a:lnTo>
                  <a:lnTo>
                    <a:pt x="588" y="299"/>
                  </a:lnTo>
                  <a:lnTo>
                    <a:pt x="588" y="302"/>
                  </a:lnTo>
                  <a:lnTo>
                    <a:pt x="588" y="307"/>
                  </a:lnTo>
                  <a:lnTo>
                    <a:pt x="584" y="309"/>
                  </a:lnTo>
                  <a:lnTo>
                    <a:pt x="584" y="312"/>
                  </a:lnTo>
                  <a:lnTo>
                    <a:pt x="586" y="314"/>
                  </a:lnTo>
                  <a:lnTo>
                    <a:pt x="584" y="314"/>
                  </a:lnTo>
                  <a:lnTo>
                    <a:pt x="586" y="316"/>
                  </a:lnTo>
                  <a:lnTo>
                    <a:pt x="591" y="317"/>
                  </a:lnTo>
                  <a:lnTo>
                    <a:pt x="593" y="317"/>
                  </a:lnTo>
                  <a:lnTo>
                    <a:pt x="594" y="328"/>
                  </a:lnTo>
                  <a:lnTo>
                    <a:pt x="593" y="331"/>
                  </a:lnTo>
                  <a:lnTo>
                    <a:pt x="593" y="333"/>
                  </a:lnTo>
                  <a:lnTo>
                    <a:pt x="591" y="334"/>
                  </a:lnTo>
                  <a:lnTo>
                    <a:pt x="588" y="334"/>
                  </a:lnTo>
                  <a:lnTo>
                    <a:pt x="589" y="340"/>
                  </a:lnTo>
                  <a:lnTo>
                    <a:pt x="588" y="341"/>
                  </a:lnTo>
                  <a:lnTo>
                    <a:pt x="589" y="346"/>
                  </a:lnTo>
                  <a:lnTo>
                    <a:pt x="586" y="350"/>
                  </a:lnTo>
                  <a:lnTo>
                    <a:pt x="588" y="352"/>
                  </a:lnTo>
                  <a:lnTo>
                    <a:pt x="586" y="357"/>
                  </a:lnTo>
                  <a:lnTo>
                    <a:pt x="584" y="358"/>
                  </a:lnTo>
                  <a:lnTo>
                    <a:pt x="583" y="358"/>
                  </a:lnTo>
                  <a:lnTo>
                    <a:pt x="583" y="362"/>
                  </a:lnTo>
                  <a:lnTo>
                    <a:pt x="579" y="365"/>
                  </a:lnTo>
                  <a:lnTo>
                    <a:pt x="579" y="367"/>
                  </a:lnTo>
                  <a:lnTo>
                    <a:pt x="579" y="372"/>
                  </a:lnTo>
                  <a:lnTo>
                    <a:pt x="584" y="375"/>
                  </a:lnTo>
                  <a:lnTo>
                    <a:pt x="586" y="377"/>
                  </a:lnTo>
                  <a:lnTo>
                    <a:pt x="589" y="381"/>
                  </a:lnTo>
                  <a:lnTo>
                    <a:pt x="591" y="386"/>
                  </a:lnTo>
                  <a:lnTo>
                    <a:pt x="589" y="386"/>
                  </a:lnTo>
                  <a:lnTo>
                    <a:pt x="591" y="387"/>
                  </a:lnTo>
                  <a:lnTo>
                    <a:pt x="591" y="393"/>
                  </a:lnTo>
                  <a:lnTo>
                    <a:pt x="594" y="396"/>
                  </a:lnTo>
                  <a:lnTo>
                    <a:pt x="589" y="396"/>
                  </a:lnTo>
                  <a:lnTo>
                    <a:pt x="586" y="393"/>
                  </a:lnTo>
                  <a:lnTo>
                    <a:pt x="583" y="393"/>
                  </a:lnTo>
                  <a:lnTo>
                    <a:pt x="581" y="394"/>
                  </a:lnTo>
                  <a:lnTo>
                    <a:pt x="579" y="393"/>
                  </a:lnTo>
                  <a:lnTo>
                    <a:pt x="579" y="389"/>
                  </a:lnTo>
                  <a:lnTo>
                    <a:pt x="572" y="382"/>
                  </a:lnTo>
                  <a:lnTo>
                    <a:pt x="572" y="381"/>
                  </a:lnTo>
                  <a:lnTo>
                    <a:pt x="574" y="379"/>
                  </a:lnTo>
                  <a:lnTo>
                    <a:pt x="574" y="377"/>
                  </a:lnTo>
                  <a:lnTo>
                    <a:pt x="572" y="375"/>
                  </a:lnTo>
                  <a:lnTo>
                    <a:pt x="565" y="375"/>
                  </a:lnTo>
                  <a:lnTo>
                    <a:pt x="565" y="375"/>
                  </a:lnTo>
                  <a:lnTo>
                    <a:pt x="565" y="372"/>
                  </a:lnTo>
                  <a:lnTo>
                    <a:pt x="557" y="369"/>
                  </a:lnTo>
                  <a:lnTo>
                    <a:pt x="553" y="370"/>
                  </a:lnTo>
                  <a:lnTo>
                    <a:pt x="552" y="370"/>
                  </a:lnTo>
                  <a:lnTo>
                    <a:pt x="553" y="367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40" y="365"/>
                  </a:lnTo>
                  <a:lnTo>
                    <a:pt x="538" y="362"/>
                  </a:lnTo>
                  <a:lnTo>
                    <a:pt x="535" y="360"/>
                  </a:lnTo>
                  <a:lnTo>
                    <a:pt x="533" y="357"/>
                  </a:lnTo>
                  <a:lnTo>
                    <a:pt x="531" y="357"/>
                  </a:lnTo>
                  <a:lnTo>
                    <a:pt x="530" y="357"/>
                  </a:lnTo>
                  <a:lnTo>
                    <a:pt x="526" y="355"/>
                  </a:lnTo>
                  <a:lnTo>
                    <a:pt x="519" y="353"/>
                  </a:lnTo>
                  <a:lnTo>
                    <a:pt x="514" y="357"/>
                  </a:lnTo>
                  <a:lnTo>
                    <a:pt x="512" y="355"/>
                  </a:lnTo>
                  <a:lnTo>
                    <a:pt x="511" y="355"/>
                  </a:lnTo>
                  <a:lnTo>
                    <a:pt x="506" y="357"/>
                  </a:lnTo>
                  <a:lnTo>
                    <a:pt x="500" y="355"/>
                  </a:lnTo>
                  <a:lnTo>
                    <a:pt x="497" y="357"/>
                  </a:lnTo>
                  <a:lnTo>
                    <a:pt x="494" y="355"/>
                  </a:lnTo>
                  <a:lnTo>
                    <a:pt x="490" y="357"/>
                  </a:lnTo>
                  <a:lnTo>
                    <a:pt x="489" y="355"/>
                  </a:lnTo>
                  <a:lnTo>
                    <a:pt x="487" y="353"/>
                  </a:lnTo>
                  <a:lnTo>
                    <a:pt x="482" y="355"/>
                  </a:lnTo>
                  <a:lnTo>
                    <a:pt x="480" y="357"/>
                  </a:lnTo>
                  <a:lnTo>
                    <a:pt x="478" y="362"/>
                  </a:lnTo>
                  <a:lnTo>
                    <a:pt x="475" y="364"/>
                  </a:lnTo>
                  <a:lnTo>
                    <a:pt x="473" y="364"/>
                  </a:lnTo>
                  <a:lnTo>
                    <a:pt x="470" y="364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1" y="357"/>
                  </a:lnTo>
                  <a:lnTo>
                    <a:pt x="459" y="357"/>
                  </a:lnTo>
                  <a:lnTo>
                    <a:pt x="447" y="352"/>
                  </a:lnTo>
                  <a:lnTo>
                    <a:pt x="442" y="346"/>
                  </a:lnTo>
                  <a:lnTo>
                    <a:pt x="437" y="345"/>
                  </a:lnTo>
                  <a:lnTo>
                    <a:pt x="434" y="340"/>
                  </a:lnTo>
                  <a:lnTo>
                    <a:pt x="374" y="338"/>
                  </a:lnTo>
                  <a:lnTo>
                    <a:pt x="353" y="336"/>
                  </a:lnTo>
                  <a:lnTo>
                    <a:pt x="301" y="334"/>
                  </a:lnTo>
                  <a:lnTo>
                    <a:pt x="220" y="331"/>
                  </a:lnTo>
                  <a:lnTo>
                    <a:pt x="154" y="326"/>
                  </a:lnTo>
                  <a:lnTo>
                    <a:pt x="99" y="323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3324649" y="2572614"/>
              <a:ext cx="954885" cy="795469"/>
            </a:xfrm>
            <a:custGeom>
              <a:avLst/>
              <a:gdLst/>
              <a:ahLst/>
              <a:cxnLst>
                <a:cxn ang="0">
                  <a:pos x="564" y="419"/>
                </a:cxn>
                <a:cxn ang="0">
                  <a:pos x="562" y="433"/>
                </a:cxn>
                <a:cxn ang="0">
                  <a:pos x="562" y="452"/>
                </a:cxn>
                <a:cxn ang="0">
                  <a:pos x="559" y="494"/>
                </a:cxn>
                <a:cxn ang="0">
                  <a:pos x="487" y="487"/>
                </a:cxn>
                <a:cxn ang="0">
                  <a:pos x="459" y="486"/>
                </a:cxn>
                <a:cxn ang="0">
                  <a:pos x="386" y="477"/>
                </a:cxn>
                <a:cxn ang="0">
                  <a:pos x="376" y="475"/>
                </a:cxn>
                <a:cxn ang="0">
                  <a:pos x="333" y="472"/>
                </a:cxn>
                <a:cxn ang="0">
                  <a:pos x="297" y="467"/>
                </a:cxn>
                <a:cxn ang="0">
                  <a:pos x="249" y="460"/>
                </a:cxn>
                <a:cxn ang="0">
                  <a:pos x="159" y="450"/>
                </a:cxn>
                <a:cxn ang="0">
                  <a:pos x="82" y="438"/>
                </a:cxn>
                <a:cxn ang="0">
                  <a:pos x="77" y="438"/>
                </a:cxn>
                <a:cxn ang="0">
                  <a:pos x="0" y="426"/>
                </a:cxn>
                <a:cxn ang="0">
                  <a:pos x="3" y="399"/>
                </a:cxn>
                <a:cxn ang="0">
                  <a:pos x="8" y="364"/>
                </a:cxn>
                <a:cxn ang="0">
                  <a:pos x="17" y="320"/>
                </a:cxn>
                <a:cxn ang="0">
                  <a:pos x="25" y="265"/>
                </a:cxn>
                <a:cxn ang="0">
                  <a:pos x="34" y="211"/>
                </a:cxn>
                <a:cxn ang="0">
                  <a:pos x="37" y="182"/>
                </a:cxn>
                <a:cxn ang="0">
                  <a:pos x="42" y="158"/>
                </a:cxn>
                <a:cxn ang="0">
                  <a:pos x="49" y="108"/>
                </a:cxn>
                <a:cxn ang="0">
                  <a:pos x="58" y="57"/>
                </a:cxn>
                <a:cxn ang="0">
                  <a:pos x="61" y="36"/>
                </a:cxn>
                <a:cxn ang="0">
                  <a:pos x="66" y="0"/>
                </a:cxn>
                <a:cxn ang="0">
                  <a:pos x="113" y="9"/>
                </a:cxn>
                <a:cxn ang="0">
                  <a:pos x="116" y="9"/>
                </a:cxn>
                <a:cxn ang="0">
                  <a:pos x="147" y="12"/>
                </a:cxn>
                <a:cxn ang="0">
                  <a:pos x="160" y="14"/>
                </a:cxn>
                <a:cxn ang="0">
                  <a:pos x="249" y="28"/>
                </a:cxn>
                <a:cxn ang="0">
                  <a:pos x="277" y="31"/>
                </a:cxn>
                <a:cxn ang="0">
                  <a:pos x="304" y="35"/>
                </a:cxn>
                <a:cxn ang="0">
                  <a:pos x="427" y="48"/>
                </a:cxn>
                <a:cxn ang="0">
                  <a:pos x="446" y="52"/>
                </a:cxn>
                <a:cxn ang="0">
                  <a:pos x="516" y="59"/>
                </a:cxn>
                <a:cxn ang="0">
                  <a:pos x="519" y="59"/>
                </a:cxn>
                <a:cxn ang="0">
                  <a:pos x="593" y="65"/>
                </a:cxn>
                <a:cxn ang="0">
                  <a:pos x="589" y="110"/>
                </a:cxn>
                <a:cxn ang="0">
                  <a:pos x="586" y="153"/>
                </a:cxn>
                <a:cxn ang="0">
                  <a:pos x="586" y="156"/>
                </a:cxn>
                <a:cxn ang="0">
                  <a:pos x="583" y="187"/>
                </a:cxn>
                <a:cxn ang="0">
                  <a:pos x="581" y="224"/>
                </a:cxn>
                <a:cxn ang="0">
                  <a:pos x="579" y="228"/>
                </a:cxn>
                <a:cxn ang="0">
                  <a:pos x="576" y="279"/>
                </a:cxn>
                <a:cxn ang="0">
                  <a:pos x="572" y="320"/>
                </a:cxn>
                <a:cxn ang="0">
                  <a:pos x="567" y="387"/>
                </a:cxn>
                <a:cxn ang="0">
                  <a:pos x="564" y="419"/>
                </a:cxn>
              </a:cxnLst>
              <a:rect l="0" t="0" r="r" b="b"/>
              <a:pathLst>
                <a:path w="593" h="494">
                  <a:moveTo>
                    <a:pt x="564" y="419"/>
                  </a:moveTo>
                  <a:lnTo>
                    <a:pt x="562" y="433"/>
                  </a:lnTo>
                  <a:lnTo>
                    <a:pt x="562" y="452"/>
                  </a:lnTo>
                  <a:lnTo>
                    <a:pt x="559" y="494"/>
                  </a:lnTo>
                  <a:lnTo>
                    <a:pt x="487" y="487"/>
                  </a:lnTo>
                  <a:lnTo>
                    <a:pt x="459" y="486"/>
                  </a:lnTo>
                  <a:lnTo>
                    <a:pt x="386" y="477"/>
                  </a:lnTo>
                  <a:lnTo>
                    <a:pt x="376" y="475"/>
                  </a:lnTo>
                  <a:lnTo>
                    <a:pt x="333" y="472"/>
                  </a:lnTo>
                  <a:lnTo>
                    <a:pt x="297" y="467"/>
                  </a:lnTo>
                  <a:lnTo>
                    <a:pt x="249" y="460"/>
                  </a:lnTo>
                  <a:lnTo>
                    <a:pt x="159" y="450"/>
                  </a:lnTo>
                  <a:lnTo>
                    <a:pt x="82" y="438"/>
                  </a:lnTo>
                  <a:lnTo>
                    <a:pt x="77" y="438"/>
                  </a:lnTo>
                  <a:lnTo>
                    <a:pt x="0" y="426"/>
                  </a:lnTo>
                  <a:lnTo>
                    <a:pt x="3" y="399"/>
                  </a:lnTo>
                  <a:lnTo>
                    <a:pt x="8" y="364"/>
                  </a:lnTo>
                  <a:lnTo>
                    <a:pt x="17" y="320"/>
                  </a:lnTo>
                  <a:lnTo>
                    <a:pt x="25" y="265"/>
                  </a:lnTo>
                  <a:lnTo>
                    <a:pt x="34" y="211"/>
                  </a:lnTo>
                  <a:lnTo>
                    <a:pt x="37" y="182"/>
                  </a:lnTo>
                  <a:lnTo>
                    <a:pt x="42" y="158"/>
                  </a:lnTo>
                  <a:lnTo>
                    <a:pt x="49" y="108"/>
                  </a:lnTo>
                  <a:lnTo>
                    <a:pt x="58" y="57"/>
                  </a:lnTo>
                  <a:lnTo>
                    <a:pt x="61" y="36"/>
                  </a:lnTo>
                  <a:lnTo>
                    <a:pt x="66" y="0"/>
                  </a:lnTo>
                  <a:lnTo>
                    <a:pt x="113" y="9"/>
                  </a:lnTo>
                  <a:lnTo>
                    <a:pt x="116" y="9"/>
                  </a:lnTo>
                  <a:lnTo>
                    <a:pt x="147" y="12"/>
                  </a:lnTo>
                  <a:lnTo>
                    <a:pt x="160" y="14"/>
                  </a:lnTo>
                  <a:lnTo>
                    <a:pt x="249" y="28"/>
                  </a:lnTo>
                  <a:lnTo>
                    <a:pt x="277" y="31"/>
                  </a:lnTo>
                  <a:lnTo>
                    <a:pt x="304" y="35"/>
                  </a:lnTo>
                  <a:lnTo>
                    <a:pt x="427" y="48"/>
                  </a:lnTo>
                  <a:lnTo>
                    <a:pt x="446" y="52"/>
                  </a:lnTo>
                  <a:lnTo>
                    <a:pt x="516" y="59"/>
                  </a:lnTo>
                  <a:lnTo>
                    <a:pt x="519" y="59"/>
                  </a:lnTo>
                  <a:lnTo>
                    <a:pt x="593" y="65"/>
                  </a:lnTo>
                  <a:lnTo>
                    <a:pt x="589" y="110"/>
                  </a:lnTo>
                  <a:lnTo>
                    <a:pt x="586" y="153"/>
                  </a:lnTo>
                  <a:lnTo>
                    <a:pt x="586" y="156"/>
                  </a:lnTo>
                  <a:lnTo>
                    <a:pt x="583" y="187"/>
                  </a:lnTo>
                  <a:lnTo>
                    <a:pt x="581" y="224"/>
                  </a:lnTo>
                  <a:lnTo>
                    <a:pt x="579" y="228"/>
                  </a:lnTo>
                  <a:lnTo>
                    <a:pt x="576" y="279"/>
                  </a:lnTo>
                  <a:lnTo>
                    <a:pt x="572" y="320"/>
                  </a:lnTo>
                  <a:lnTo>
                    <a:pt x="567" y="387"/>
                  </a:lnTo>
                  <a:lnTo>
                    <a:pt x="564" y="419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gray">
            <a:xfrm>
              <a:off x="5641815" y="2366501"/>
              <a:ext cx="721397" cy="764875"/>
            </a:xfrm>
            <a:custGeom>
              <a:avLst/>
              <a:gdLst/>
              <a:ahLst/>
              <a:cxnLst>
                <a:cxn ang="0">
                  <a:pos x="378" y="228"/>
                </a:cxn>
                <a:cxn ang="0">
                  <a:pos x="379" y="243"/>
                </a:cxn>
                <a:cxn ang="0">
                  <a:pos x="403" y="209"/>
                </a:cxn>
                <a:cxn ang="0">
                  <a:pos x="427" y="210"/>
                </a:cxn>
                <a:cxn ang="0">
                  <a:pos x="408" y="287"/>
                </a:cxn>
                <a:cxn ang="0">
                  <a:pos x="396" y="368"/>
                </a:cxn>
                <a:cxn ang="0">
                  <a:pos x="407" y="422"/>
                </a:cxn>
                <a:cxn ang="0">
                  <a:pos x="372" y="463"/>
                </a:cxn>
                <a:cxn ang="0">
                  <a:pos x="285" y="470"/>
                </a:cxn>
                <a:cxn ang="0">
                  <a:pos x="190" y="472"/>
                </a:cxn>
                <a:cxn ang="0">
                  <a:pos x="167" y="458"/>
                </a:cxn>
                <a:cxn ang="0">
                  <a:pos x="150" y="438"/>
                </a:cxn>
                <a:cxn ang="0">
                  <a:pos x="143" y="409"/>
                </a:cxn>
                <a:cxn ang="0">
                  <a:pos x="140" y="385"/>
                </a:cxn>
                <a:cxn ang="0">
                  <a:pos x="135" y="359"/>
                </a:cxn>
                <a:cxn ang="0">
                  <a:pos x="123" y="323"/>
                </a:cxn>
                <a:cxn ang="0">
                  <a:pos x="101" y="311"/>
                </a:cxn>
                <a:cxn ang="0">
                  <a:pos x="78" y="286"/>
                </a:cxn>
                <a:cxn ang="0">
                  <a:pos x="53" y="272"/>
                </a:cxn>
                <a:cxn ang="0">
                  <a:pos x="25" y="257"/>
                </a:cxn>
                <a:cxn ang="0">
                  <a:pos x="12" y="229"/>
                </a:cxn>
                <a:cxn ang="0">
                  <a:pos x="12" y="212"/>
                </a:cxn>
                <a:cxn ang="0">
                  <a:pos x="12" y="192"/>
                </a:cxn>
                <a:cxn ang="0">
                  <a:pos x="19" y="168"/>
                </a:cxn>
                <a:cxn ang="0">
                  <a:pos x="5" y="154"/>
                </a:cxn>
                <a:cxn ang="0">
                  <a:pos x="8" y="134"/>
                </a:cxn>
                <a:cxn ang="0">
                  <a:pos x="24" y="111"/>
                </a:cxn>
                <a:cxn ang="0">
                  <a:pos x="39" y="104"/>
                </a:cxn>
                <a:cxn ang="0">
                  <a:pos x="41" y="36"/>
                </a:cxn>
                <a:cxn ang="0">
                  <a:pos x="94" y="22"/>
                </a:cxn>
                <a:cxn ang="0">
                  <a:pos x="155" y="31"/>
                </a:cxn>
                <a:cxn ang="0">
                  <a:pos x="188" y="41"/>
                </a:cxn>
                <a:cxn ang="0">
                  <a:pos x="200" y="52"/>
                </a:cxn>
                <a:cxn ang="0">
                  <a:pos x="280" y="77"/>
                </a:cxn>
                <a:cxn ang="0">
                  <a:pos x="306" y="87"/>
                </a:cxn>
                <a:cxn ang="0">
                  <a:pos x="316" y="91"/>
                </a:cxn>
                <a:cxn ang="0">
                  <a:pos x="325" y="87"/>
                </a:cxn>
                <a:cxn ang="0">
                  <a:pos x="337" y="89"/>
                </a:cxn>
                <a:cxn ang="0">
                  <a:pos x="350" y="93"/>
                </a:cxn>
                <a:cxn ang="0">
                  <a:pos x="360" y="99"/>
                </a:cxn>
                <a:cxn ang="0">
                  <a:pos x="366" y="108"/>
                </a:cxn>
                <a:cxn ang="0">
                  <a:pos x="381" y="116"/>
                </a:cxn>
                <a:cxn ang="0">
                  <a:pos x="384" y="127"/>
                </a:cxn>
                <a:cxn ang="0">
                  <a:pos x="384" y="139"/>
                </a:cxn>
                <a:cxn ang="0">
                  <a:pos x="379" y="154"/>
                </a:cxn>
                <a:cxn ang="0">
                  <a:pos x="388" y="154"/>
                </a:cxn>
                <a:cxn ang="0">
                  <a:pos x="393" y="164"/>
                </a:cxn>
                <a:cxn ang="0">
                  <a:pos x="396" y="176"/>
                </a:cxn>
                <a:cxn ang="0">
                  <a:pos x="391" y="195"/>
                </a:cxn>
                <a:cxn ang="0">
                  <a:pos x="442" y="159"/>
                </a:cxn>
                <a:cxn ang="0">
                  <a:pos x="441" y="181"/>
                </a:cxn>
                <a:cxn ang="0">
                  <a:pos x="427" y="210"/>
                </a:cxn>
                <a:cxn ang="0">
                  <a:pos x="429" y="169"/>
                </a:cxn>
              </a:cxnLst>
              <a:rect l="0" t="0" r="r" b="b"/>
              <a:pathLst>
                <a:path w="448" h="475">
                  <a:moveTo>
                    <a:pt x="391" y="195"/>
                  </a:moveTo>
                  <a:lnTo>
                    <a:pt x="386" y="200"/>
                  </a:lnTo>
                  <a:lnTo>
                    <a:pt x="386" y="205"/>
                  </a:lnTo>
                  <a:lnTo>
                    <a:pt x="376" y="222"/>
                  </a:lnTo>
                  <a:lnTo>
                    <a:pt x="378" y="228"/>
                  </a:lnTo>
                  <a:lnTo>
                    <a:pt x="374" y="231"/>
                  </a:lnTo>
                  <a:lnTo>
                    <a:pt x="378" y="236"/>
                  </a:lnTo>
                  <a:lnTo>
                    <a:pt x="376" y="234"/>
                  </a:lnTo>
                  <a:lnTo>
                    <a:pt x="374" y="239"/>
                  </a:lnTo>
                  <a:lnTo>
                    <a:pt x="379" y="243"/>
                  </a:lnTo>
                  <a:lnTo>
                    <a:pt x="383" y="241"/>
                  </a:lnTo>
                  <a:lnTo>
                    <a:pt x="386" y="233"/>
                  </a:lnTo>
                  <a:lnTo>
                    <a:pt x="393" y="229"/>
                  </a:lnTo>
                  <a:lnTo>
                    <a:pt x="396" y="224"/>
                  </a:lnTo>
                  <a:lnTo>
                    <a:pt x="403" y="209"/>
                  </a:lnTo>
                  <a:lnTo>
                    <a:pt x="408" y="205"/>
                  </a:lnTo>
                  <a:lnTo>
                    <a:pt x="408" y="209"/>
                  </a:lnTo>
                  <a:lnTo>
                    <a:pt x="417" y="200"/>
                  </a:lnTo>
                  <a:lnTo>
                    <a:pt x="422" y="209"/>
                  </a:lnTo>
                  <a:lnTo>
                    <a:pt x="427" y="210"/>
                  </a:lnTo>
                  <a:lnTo>
                    <a:pt x="424" y="224"/>
                  </a:lnTo>
                  <a:lnTo>
                    <a:pt x="417" y="239"/>
                  </a:lnTo>
                  <a:lnTo>
                    <a:pt x="413" y="262"/>
                  </a:lnTo>
                  <a:lnTo>
                    <a:pt x="417" y="279"/>
                  </a:lnTo>
                  <a:lnTo>
                    <a:pt x="408" y="287"/>
                  </a:lnTo>
                  <a:lnTo>
                    <a:pt x="403" y="310"/>
                  </a:lnTo>
                  <a:lnTo>
                    <a:pt x="408" y="333"/>
                  </a:lnTo>
                  <a:lnTo>
                    <a:pt x="401" y="347"/>
                  </a:lnTo>
                  <a:lnTo>
                    <a:pt x="401" y="357"/>
                  </a:lnTo>
                  <a:lnTo>
                    <a:pt x="396" y="368"/>
                  </a:lnTo>
                  <a:lnTo>
                    <a:pt x="398" y="385"/>
                  </a:lnTo>
                  <a:lnTo>
                    <a:pt x="401" y="398"/>
                  </a:lnTo>
                  <a:lnTo>
                    <a:pt x="398" y="404"/>
                  </a:lnTo>
                  <a:lnTo>
                    <a:pt x="403" y="410"/>
                  </a:lnTo>
                  <a:lnTo>
                    <a:pt x="407" y="422"/>
                  </a:lnTo>
                  <a:lnTo>
                    <a:pt x="412" y="429"/>
                  </a:lnTo>
                  <a:lnTo>
                    <a:pt x="410" y="441"/>
                  </a:lnTo>
                  <a:lnTo>
                    <a:pt x="412" y="462"/>
                  </a:lnTo>
                  <a:lnTo>
                    <a:pt x="379" y="463"/>
                  </a:lnTo>
                  <a:lnTo>
                    <a:pt x="372" y="463"/>
                  </a:lnTo>
                  <a:lnTo>
                    <a:pt x="340" y="467"/>
                  </a:lnTo>
                  <a:lnTo>
                    <a:pt x="335" y="467"/>
                  </a:lnTo>
                  <a:lnTo>
                    <a:pt x="321" y="468"/>
                  </a:lnTo>
                  <a:lnTo>
                    <a:pt x="289" y="470"/>
                  </a:lnTo>
                  <a:lnTo>
                    <a:pt x="285" y="470"/>
                  </a:lnTo>
                  <a:lnTo>
                    <a:pt x="251" y="472"/>
                  </a:lnTo>
                  <a:lnTo>
                    <a:pt x="244" y="472"/>
                  </a:lnTo>
                  <a:lnTo>
                    <a:pt x="205" y="474"/>
                  </a:lnTo>
                  <a:lnTo>
                    <a:pt x="188" y="475"/>
                  </a:lnTo>
                  <a:lnTo>
                    <a:pt x="190" y="472"/>
                  </a:lnTo>
                  <a:lnTo>
                    <a:pt x="188" y="470"/>
                  </a:lnTo>
                  <a:lnTo>
                    <a:pt x="186" y="468"/>
                  </a:lnTo>
                  <a:lnTo>
                    <a:pt x="183" y="462"/>
                  </a:lnTo>
                  <a:lnTo>
                    <a:pt x="179" y="460"/>
                  </a:lnTo>
                  <a:lnTo>
                    <a:pt x="167" y="458"/>
                  </a:lnTo>
                  <a:lnTo>
                    <a:pt x="166" y="457"/>
                  </a:lnTo>
                  <a:lnTo>
                    <a:pt x="159" y="455"/>
                  </a:lnTo>
                  <a:lnTo>
                    <a:pt x="154" y="451"/>
                  </a:lnTo>
                  <a:lnTo>
                    <a:pt x="152" y="446"/>
                  </a:lnTo>
                  <a:lnTo>
                    <a:pt x="150" y="438"/>
                  </a:lnTo>
                  <a:lnTo>
                    <a:pt x="147" y="433"/>
                  </a:lnTo>
                  <a:lnTo>
                    <a:pt x="145" y="424"/>
                  </a:lnTo>
                  <a:lnTo>
                    <a:pt x="143" y="416"/>
                  </a:lnTo>
                  <a:lnTo>
                    <a:pt x="143" y="416"/>
                  </a:lnTo>
                  <a:lnTo>
                    <a:pt x="143" y="409"/>
                  </a:lnTo>
                  <a:lnTo>
                    <a:pt x="150" y="397"/>
                  </a:lnTo>
                  <a:lnTo>
                    <a:pt x="150" y="393"/>
                  </a:lnTo>
                  <a:lnTo>
                    <a:pt x="149" y="390"/>
                  </a:lnTo>
                  <a:lnTo>
                    <a:pt x="142" y="386"/>
                  </a:lnTo>
                  <a:lnTo>
                    <a:pt x="140" y="385"/>
                  </a:lnTo>
                  <a:lnTo>
                    <a:pt x="138" y="378"/>
                  </a:lnTo>
                  <a:lnTo>
                    <a:pt x="137" y="374"/>
                  </a:lnTo>
                  <a:lnTo>
                    <a:pt x="137" y="371"/>
                  </a:lnTo>
                  <a:lnTo>
                    <a:pt x="135" y="366"/>
                  </a:lnTo>
                  <a:lnTo>
                    <a:pt x="135" y="359"/>
                  </a:lnTo>
                  <a:lnTo>
                    <a:pt x="133" y="352"/>
                  </a:lnTo>
                  <a:lnTo>
                    <a:pt x="133" y="347"/>
                  </a:lnTo>
                  <a:lnTo>
                    <a:pt x="133" y="340"/>
                  </a:lnTo>
                  <a:lnTo>
                    <a:pt x="130" y="333"/>
                  </a:lnTo>
                  <a:lnTo>
                    <a:pt x="123" y="323"/>
                  </a:lnTo>
                  <a:lnTo>
                    <a:pt x="118" y="320"/>
                  </a:lnTo>
                  <a:lnTo>
                    <a:pt x="111" y="315"/>
                  </a:lnTo>
                  <a:lnTo>
                    <a:pt x="107" y="315"/>
                  </a:lnTo>
                  <a:lnTo>
                    <a:pt x="104" y="313"/>
                  </a:lnTo>
                  <a:lnTo>
                    <a:pt x="101" y="311"/>
                  </a:lnTo>
                  <a:lnTo>
                    <a:pt x="92" y="304"/>
                  </a:lnTo>
                  <a:lnTo>
                    <a:pt x="85" y="299"/>
                  </a:lnTo>
                  <a:lnTo>
                    <a:pt x="82" y="291"/>
                  </a:lnTo>
                  <a:lnTo>
                    <a:pt x="78" y="289"/>
                  </a:lnTo>
                  <a:lnTo>
                    <a:pt x="78" y="286"/>
                  </a:lnTo>
                  <a:lnTo>
                    <a:pt x="77" y="282"/>
                  </a:lnTo>
                  <a:lnTo>
                    <a:pt x="75" y="281"/>
                  </a:lnTo>
                  <a:lnTo>
                    <a:pt x="65" y="275"/>
                  </a:lnTo>
                  <a:lnTo>
                    <a:pt x="56" y="274"/>
                  </a:lnTo>
                  <a:lnTo>
                    <a:pt x="53" y="272"/>
                  </a:lnTo>
                  <a:lnTo>
                    <a:pt x="49" y="267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32" y="260"/>
                  </a:lnTo>
                  <a:lnTo>
                    <a:pt x="25" y="257"/>
                  </a:lnTo>
                  <a:lnTo>
                    <a:pt x="24" y="253"/>
                  </a:lnTo>
                  <a:lnTo>
                    <a:pt x="15" y="245"/>
                  </a:lnTo>
                  <a:lnTo>
                    <a:pt x="10" y="241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6"/>
                  </a:lnTo>
                  <a:lnTo>
                    <a:pt x="12" y="224"/>
                  </a:lnTo>
                  <a:lnTo>
                    <a:pt x="13" y="221"/>
                  </a:lnTo>
                  <a:lnTo>
                    <a:pt x="12" y="214"/>
                  </a:lnTo>
                  <a:lnTo>
                    <a:pt x="12" y="212"/>
                  </a:lnTo>
                  <a:lnTo>
                    <a:pt x="8" y="207"/>
                  </a:lnTo>
                  <a:lnTo>
                    <a:pt x="12" y="202"/>
                  </a:lnTo>
                  <a:lnTo>
                    <a:pt x="12" y="197"/>
                  </a:lnTo>
                  <a:lnTo>
                    <a:pt x="12" y="195"/>
                  </a:lnTo>
                  <a:lnTo>
                    <a:pt x="12" y="192"/>
                  </a:lnTo>
                  <a:lnTo>
                    <a:pt x="12" y="183"/>
                  </a:lnTo>
                  <a:lnTo>
                    <a:pt x="15" y="180"/>
                  </a:lnTo>
                  <a:lnTo>
                    <a:pt x="17" y="175"/>
                  </a:lnTo>
                  <a:lnTo>
                    <a:pt x="19" y="171"/>
                  </a:lnTo>
                  <a:lnTo>
                    <a:pt x="19" y="168"/>
                  </a:lnTo>
                  <a:lnTo>
                    <a:pt x="19" y="166"/>
                  </a:lnTo>
                  <a:lnTo>
                    <a:pt x="15" y="164"/>
                  </a:lnTo>
                  <a:lnTo>
                    <a:pt x="12" y="156"/>
                  </a:lnTo>
                  <a:lnTo>
                    <a:pt x="10" y="154"/>
                  </a:lnTo>
                  <a:lnTo>
                    <a:pt x="5" y="154"/>
                  </a:lnTo>
                  <a:lnTo>
                    <a:pt x="2" y="152"/>
                  </a:lnTo>
                  <a:lnTo>
                    <a:pt x="0" y="146"/>
                  </a:lnTo>
                  <a:lnTo>
                    <a:pt x="2" y="139"/>
                  </a:lnTo>
                  <a:lnTo>
                    <a:pt x="3" y="137"/>
                  </a:lnTo>
                  <a:lnTo>
                    <a:pt x="8" y="134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2" y="118"/>
                  </a:lnTo>
                  <a:lnTo>
                    <a:pt x="15" y="116"/>
                  </a:lnTo>
                  <a:lnTo>
                    <a:pt x="24" y="111"/>
                  </a:lnTo>
                  <a:lnTo>
                    <a:pt x="25" y="108"/>
                  </a:lnTo>
                  <a:lnTo>
                    <a:pt x="31" y="108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9" y="104"/>
                  </a:lnTo>
                  <a:lnTo>
                    <a:pt x="41" y="99"/>
                  </a:lnTo>
                  <a:lnTo>
                    <a:pt x="43" y="98"/>
                  </a:lnTo>
                  <a:lnTo>
                    <a:pt x="43" y="89"/>
                  </a:lnTo>
                  <a:lnTo>
                    <a:pt x="43" y="62"/>
                  </a:lnTo>
                  <a:lnTo>
                    <a:pt x="41" y="36"/>
                  </a:lnTo>
                  <a:lnTo>
                    <a:pt x="46" y="36"/>
                  </a:lnTo>
                  <a:lnTo>
                    <a:pt x="55" y="26"/>
                  </a:lnTo>
                  <a:lnTo>
                    <a:pt x="61" y="33"/>
                  </a:lnTo>
                  <a:lnTo>
                    <a:pt x="68" y="33"/>
                  </a:lnTo>
                  <a:lnTo>
                    <a:pt x="94" y="22"/>
                  </a:lnTo>
                  <a:lnTo>
                    <a:pt x="145" y="0"/>
                  </a:lnTo>
                  <a:lnTo>
                    <a:pt x="152" y="2"/>
                  </a:lnTo>
                  <a:lnTo>
                    <a:pt x="152" y="7"/>
                  </a:lnTo>
                  <a:lnTo>
                    <a:pt x="142" y="40"/>
                  </a:lnTo>
                  <a:lnTo>
                    <a:pt x="155" y="31"/>
                  </a:lnTo>
                  <a:lnTo>
                    <a:pt x="171" y="38"/>
                  </a:lnTo>
                  <a:lnTo>
                    <a:pt x="181" y="38"/>
                  </a:lnTo>
                  <a:lnTo>
                    <a:pt x="183" y="41"/>
                  </a:lnTo>
                  <a:lnTo>
                    <a:pt x="188" y="40"/>
                  </a:lnTo>
                  <a:lnTo>
                    <a:pt x="188" y="41"/>
                  </a:lnTo>
                  <a:lnTo>
                    <a:pt x="188" y="43"/>
                  </a:lnTo>
                  <a:lnTo>
                    <a:pt x="191" y="43"/>
                  </a:lnTo>
                  <a:lnTo>
                    <a:pt x="191" y="45"/>
                  </a:lnTo>
                  <a:lnTo>
                    <a:pt x="195" y="45"/>
                  </a:lnTo>
                  <a:lnTo>
                    <a:pt x="200" y="52"/>
                  </a:lnTo>
                  <a:lnTo>
                    <a:pt x="201" y="57"/>
                  </a:lnTo>
                  <a:lnTo>
                    <a:pt x="203" y="58"/>
                  </a:lnTo>
                  <a:lnTo>
                    <a:pt x="203" y="62"/>
                  </a:lnTo>
                  <a:lnTo>
                    <a:pt x="219" y="65"/>
                  </a:lnTo>
                  <a:lnTo>
                    <a:pt x="280" y="77"/>
                  </a:lnTo>
                  <a:lnTo>
                    <a:pt x="289" y="81"/>
                  </a:lnTo>
                  <a:lnTo>
                    <a:pt x="294" y="84"/>
                  </a:lnTo>
                  <a:lnTo>
                    <a:pt x="304" y="87"/>
                  </a:lnTo>
                  <a:lnTo>
                    <a:pt x="304" y="87"/>
                  </a:lnTo>
                  <a:lnTo>
                    <a:pt x="306" y="87"/>
                  </a:lnTo>
                  <a:lnTo>
                    <a:pt x="306" y="89"/>
                  </a:lnTo>
                  <a:lnTo>
                    <a:pt x="309" y="87"/>
                  </a:lnTo>
                  <a:lnTo>
                    <a:pt x="311" y="89"/>
                  </a:lnTo>
                  <a:lnTo>
                    <a:pt x="313" y="87"/>
                  </a:lnTo>
                  <a:lnTo>
                    <a:pt x="316" y="91"/>
                  </a:lnTo>
                  <a:lnTo>
                    <a:pt x="318" y="91"/>
                  </a:lnTo>
                  <a:lnTo>
                    <a:pt x="319" y="87"/>
                  </a:lnTo>
                  <a:lnTo>
                    <a:pt x="321" y="89"/>
                  </a:lnTo>
                  <a:lnTo>
                    <a:pt x="323" y="87"/>
                  </a:lnTo>
                  <a:lnTo>
                    <a:pt x="325" y="87"/>
                  </a:lnTo>
                  <a:lnTo>
                    <a:pt x="326" y="87"/>
                  </a:lnTo>
                  <a:lnTo>
                    <a:pt x="328" y="89"/>
                  </a:lnTo>
                  <a:lnTo>
                    <a:pt x="330" y="89"/>
                  </a:lnTo>
                  <a:lnTo>
                    <a:pt x="333" y="91"/>
                  </a:lnTo>
                  <a:lnTo>
                    <a:pt x="337" y="89"/>
                  </a:lnTo>
                  <a:lnTo>
                    <a:pt x="340" y="93"/>
                  </a:lnTo>
                  <a:lnTo>
                    <a:pt x="342" y="93"/>
                  </a:lnTo>
                  <a:lnTo>
                    <a:pt x="345" y="91"/>
                  </a:lnTo>
                  <a:lnTo>
                    <a:pt x="348" y="93"/>
                  </a:lnTo>
                  <a:lnTo>
                    <a:pt x="350" y="93"/>
                  </a:lnTo>
                  <a:lnTo>
                    <a:pt x="354" y="94"/>
                  </a:lnTo>
                  <a:lnTo>
                    <a:pt x="355" y="94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60" y="99"/>
                  </a:lnTo>
                  <a:lnTo>
                    <a:pt x="355" y="104"/>
                  </a:lnTo>
                  <a:lnTo>
                    <a:pt x="355" y="106"/>
                  </a:lnTo>
                  <a:lnTo>
                    <a:pt x="359" y="110"/>
                  </a:lnTo>
                  <a:lnTo>
                    <a:pt x="362" y="110"/>
                  </a:lnTo>
                  <a:lnTo>
                    <a:pt x="366" y="108"/>
                  </a:lnTo>
                  <a:lnTo>
                    <a:pt x="367" y="111"/>
                  </a:lnTo>
                  <a:lnTo>
                    <a:pt x="376" y="111"/>
                  </a:lnTo>
                  <a:lnTo>
                    <a:pt x="378" y="115"/>
                  </a:lnTo>
                  <a:lnTo>
                    <a:pt x="381" y="116"/>
                  </a:lnTo>
                  <a:lnTo>
                    <a:pt x="381" y="116"/>
                  </a:lnTo>
                  <a:lnTo>
                    <a:pt x="383" y="118"/>
                  </a:lnTo>
                  <a:lnTo>
                    <a:pt x="383" y="120"/>
                  </a:lnTo>
                  <a:lnTo>
                    <a:pt x="381" y="122"/>
                  </a:lnTo>
                  <a:lnTo>
                    <a:pt x="381" y="122"/>
                  </a:lnTo>
                  <a:lnTo>
                    <a:pt x="384" y="127"/>
                  </a:lnTo>
                  <a:lnTo>
                    <a:pt x="384" y="127"/>
                  </a:lnTo>
                  <a:lnTo>
                    <a:pt x="383" y="130"/>
                  </a:lnTo>
                  <a:lnTo>
                    <a:pt x="381" y="132"/>
                  </a:lnTo>
                  <a:lnTo>
                    <a:pt x="383" y="134"/>
                  </a:lnTo>
                  <a:lnTo>
                    <a:pt x="384" y="139"/>
                  </a:lnTo>
                  <a:lnTo>
                    <a:pt x="383" y="142"/>
                  </a:lnTo>
                  <a:lnTo>
                    <a:pt x="379" y="144"/>
                  </a:lnTo>
                  <a:lnTo>
                    <a:pt x="381" y="149"/>
                  </a:lnTo>
                  <a:lnTo>
                    <a:pt x="378" y="154"/>
                  </a:lnTo>
                  <a:lnTo>
                    <a:pt x="379" y="154"/>
                  </a:lnTo>
                  <a:lnTo>
                    <a:pt x="379" y="152"/>
                  </a:lnTo>
                  <a:lnTo>
                    <a:pt x="379" y="152"/>
                  </a:lnTo>
                  <a:lnTo>
                    <a:pt x="381" y="156"/>
                  </a:lnTo>
                  <a:lnTo>
                    <a:pt x="383" y="154"/>
                  </a:lnTo>
                  <a:lnTo>
                    <a:pt x="388" y="154"/>
                  </a:lnTo>
                  <a:lnTo>
                    <a:pt x="393" y="149"/>
                  </a:lnTo>
                  <a:lnTo>
                    <a:pt x="396" y="152"/>
                  </a:lnTo>
                  <a:lnTo>
                    <a:pt x="396" y="154"/>
                  </a:lnTo>
                  <a:lnTo>
                    <a:pt x="393" y="163"/>
                  </a:lnTo>
                  <a:lnTo>
                    <a:pt x="393" y="164"/>
                  </a:lnTo>
                  <a:lnTo>
                    <a:pt x="391" y="166"/>
                  </a:lnTo>
                  <a:lnTo>
                    <a:pt x="391" y="169"/>
                  </a:lnTo>
                  <a:lnTo>
                    <a:pt x="391" y="169"/>
                  </a:lnTo>
                  <a:lnTo>
                    <a:pt x="391" y="173"/>
                  </a:lnTo>
                  <a:lnTo>
                    <a:pt x="396" y="176"/>
                  </a:lnTo>
                  <a:lnTo>
                    <a:pt x="396" y="180"/>
                  </a:lnTo>
                  <a:lnTo>
                    <a:pt x="403" y="180"/>
                  </a:lnTo>
                  <a:lnTo>
                    <a:pt x="401" y="185"/>
                  </a:lnTo>
                  <a:lnTo>
                    <a:pt x="401" y="192"/>
                  </a:lnTo>
                  <a:lnTo>
                    <a:pt x="391" y="195"/>
                  </a:lnTo>
                  <a:close/>
                  <a:moveTo>
                    <a:pt x="442" y="156"/>
                  </a:moveTo>
                  <a:lnTo>
                    <a:pt x="446" y="154"/>
                  </a:lnTo>
                  <a:lnTo>
                    <a:pt x="448" y="161"/>
                  </a:lnTo>
                  <a:lnTo>
                    <a:pt x="446" y="163"/>
                  </a:lnTo>
                  <a:lnTo>
                    <a:pt x="442" y="159"/>
                  </a:lnTo>
                  <a:lnTo>
                    <a:pt x="444" y="171"/>
                  </a:lnTo>
                  <a:lnTo>
                    <a:pt x="441" y="171"/>
                  </a:lnTo>
                  <a:lnTo>
                    <a:pt x="444" y="176"/>
                  </a:lnTo>
                  <a:lnTo>
                    <a:pt x="441" y="176"/>
                  </a:lnTo>
                  <a:lnTo>
                    <a:pt x="441" y="181"/>
                  </a:lnTo>
                  <a:lnTo>
                    <a:pt x="439" y="180"/>
                  </a:lnTo>
                  <a:lnTo>
                    <a:pt x="436" y="190"/>
                  </a:lnTo>
                  <a:lnTo>
                    <a:pt x="436" y="195"/>
                  </a:lnTo>
                  <a:lnTo>
                    <a:pt x="434" y="202"/>
                  </a:lnTo>
                  <a:lnTo>
                    <a:pt x="427" y="210"/>
                  </a:lnTo>
                  <a:lnTo>
                    <a:pt x="422" y="207"/>
                  </a:lnTo>
                  <a:lnTo>
                    <a:pt x="419" y="198"/>
                  </a:lnTo>
                  <a:lnTo>
                    <a:pt x="422" y="187"/>
                  </a:lnTo>
                  <a:lnTo>
                    <a:pt x="427" y="183"/>
                  </a:lnTo>
                  <a:lnTo>
                    <a:pt x="429" y="169"/>
                  </a:lnTo>
                  <a:lnTo>
                    <a:pt x="434" y="171"/>
                  </a:lnTo>
                  <a:lnTo>
                    <a:pt x="441" y="156"/>
                  </a:lnTo>
                  <a:lnTo>
                    <a:pt x="442" y="156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2600031" y="1764263"/>
              <a:ext cx="818013" cy="1323635"/>
            </a:xfrm>
            <a:custGeom>
              <a:avLst/>
              <a:gdLst/>
              <a:ahLst/>
              <a:cxnLst>
                <a:cxn ang="0">
                  <a:pos x="45" y="537"/>
                </a:cxn>
                <a:cxn ang="0">
                  <a:pos x="55" y="521"/>
                </a:cxn>
                <a:cxn ang="0">
                  <a:pos x="57" y="501"/>
                </a:cxn>
                <a:cxn ang="0">
                  <a:pos x="48" y="492"/>
                </a:cxn>
                <a:cxn ang="0">
                  <a:pos x="43" y="484"/>
                </a:cxn>
                <a:cxn ang="0">
                  <a:pos x="52" y="463"/>
                </a:cxn>
                <a:cxn ang="0">
                  <a:pos x="72" y="441"/>
                </a:cxn>
                <a:cxn ang="0">
                  <a:pos x="86" y="422"/>
                </a:cxn>
                <a:cxn ang="0">
                  <a:pos x="91" y="414"/>
                </a:cxn>
                <a:cxn ang="0">
                  <a:pos x="116" y="376"/>
                </a:cxn>
                <a:cxn ang="0">
                  <a:pos x="123" y="347"/>
                </a:cxn>
                <a:cxn ang="0">
                  <a:pos x="105" y="316"/>
                </a:cxn>
                <a:cxn ang="0">
                  <a:pos x="105" y="292"/>
                </a:cxn>
                <a:cxn ang="0">
                  <a:pos x="105" y="267"/>
                </a:cxn>
                <a:cxn ang="0">
                  <a:pos x="142" y="99"/>
                </a:cxn>
                <a:cxn ang="0">
                  <a:pos x="210" y="121"/>
                </a:cxn>
                <a:cxn ang="0">
                  <a:pos x="221" y="142"/>
                </a:cxn>
                <a:cxn ang="0">
                  <a:pos x="228" y="164"/>
                </a:cxn>
                <a:cxn ang="0">
                  <a:pos x="228" y="181"/>
                </a:cxn>
                <a:cxn ang="0">
                  <a:pos x="226" y="190"/>
                </a:cxn>
                <a:cxn ang="0">
                  <a:pos x="241" y="205"/>
                </a:cxn>
                <a:cxn ang="0">
                  <a:pos x="255" y="227"/>
                </a:cxn>
                <a:cxn ang="0">
                  <a:pos x="265" y="248"/>
                </a:cxn>
                <a:cxn ang="0">
                  <a:pos x="272" y="265"/>
                </a:cxn>
                <a:cxn ang="0">
                  <a:pos x="282" y="272"/>
                </a:cxn>
                <a:cxn ang="0">
                  <a:pos x="294" y="285"/>
                </a:cxn>
                <a:cxn ang="0">
                  <a:pos x="301" y="299"/>
                </a:cxn>
                <a:cxn ang="0">
                  <a:pos x="291" y="323"/>
                </a:cxn>
                <a:cxn ang="0">
                  <a:pos x="282" y="335"/>
                </a:cxn>
                <a:cxn ang="0">
                  <a:pos x="281" y="349"/>
                </a:cxn>
                <a:cxn ang="0">
                  <a:pos x="284" y="362"/>
                </a:cxn>
                <a:cxn ang="0">
                  <a:pos x="275" y="371"/>
                </a:cxn>
                <a:cxn ang="0">
                  <a:pos x="272" y="388"/>
                </a:cxn>
                <a:cxn ang="0">
                  <a:pos x="274" y="400"/>
                </a:cxn>
                <a:cxn ang="0">
                  <a:pos x="287" y="408"/>
                </a:cxn>
                <a:cxn ang="0">
                  <a:pos x="299" y="402"/>
                </a:cxn>
                <a:cxn ang="0">
                  <a:pos x="310" y="391"/>
                </a:cxn>
                <a:cxn ang="0">
                  <a:pos x="316" y="400"/>
                </a:cxn>
                <a:cxn ang="0">
                  <a:pos x="323" y="414"/>
                </a:cxn>
                <a:cxn ang="0">
                  <a:pos x="325" y="439"/>
                </a:cxn>
                <a:cxn ang="0">
                  <a:pos x="330" y="458"/>
                </a:cxn>
                <a:cxn ang="0">
                  <a:pos x="339" y="467"/>
                </a:cxn>
                <a:cxn ang="0">
                  <a:pos x="332" y="478"/>
                </a:cxn>
                <a:cxn ang="0">
                  <a:pos x="349" y="494"/>
                </a:cxn>
                <a:cxn ang="0">
                  <a:pos x="359" y="511"/>
                </a:cxn>
                <a:cxn ang="0">
                  <a:pos x="359" y="531"/>
                </a:cxn>
                <a:cxn ang="0">
                  <a:pos x="369" y="545"/>
                </a:cxn>
                <a:cxn ang="0">
                  <a:pos x="378" y="537"/>
                </a:cxn>
                <a:cxn ang="0">
                  <a:pos x="402" y="540"/>
                </a:cxn>
                <a:cxn ang="0">
                  <a:pos x="419" y="533"/>
                </a:cxn>
                <a:cxn ang="0">
                  <a:pos x="433" y="540"/>
                </a:cxn>
                <a:cxn ang="0">
                  <a:pos x="451" y="545"/>
                </a:cxn>
                <a:cxn ang="0">
                  <a:pos x="470" y="543"/>
                </a:cxn>
                <a:cxn ang="0">
                  <a:pos x="475" y="540"/>
                </a:cxn>
                <a:cxn ang="0">
                  <a:pos x="479" y="530"/>
                </a:cxn>
                <a:cxn ang="0">
                  <a:pos x="489" y="528"/>
                </a:cxn>
                <a:cxn ang="0">
                  <a:pos x="498" y="540"/>
                </a:cxn>
                <a:cxn ang="0">
                  <a:pos x="503" y="552"/>
                </a:cxn>
                <a:cxn ang="0">
                  <a:pos x="487" y="684"/>
                </a:cxn>
                <a:cxn ang="0">
                  <a:pos x="380" y="807"/>
                </a:cxn>
                <a:cxn ang="0">
                  <a:pos x="4" y="733"/>
                </a:cxn>
              </a:cxnLst>
              <a:rect l="0" t="0" r="r" b="b"/>
              <a:pathLst>
                <a:path w="508" h="822">
                  <a:moveTo>
                    <a:pt x="40" y="555"/>
                  </a:moveTo>
                  <a:lnTo>
                    <a:pt x="43" y="547"/>
                  </a:lnTo>
                  <a:lnTo>
                    <a:pt x="43" y="542"/>
                  </a:lnTo>
                  <a:lnTo>
                    <a:pt x="43" y="540"/>
                  </a:lnTo>
                  <a:lnTo>
                    <a:pt x="45" y="538"/>
                  </a:lnTo>
                  <a:lnTo>
                    <a:pt x="45" y="537"/>
                  </a:lnTo>
                  <a:lnTo>
                    <a:pt x="48" y="537"/>
                  </a:lnTo>
                  <a:lnTo>
                    <a:pt x="48" y="535"/>
                  </a:lnTo>
                  <a:lnTo>
                    <a:pt x="50" y="533"/>
                  </a:lnTo>
                  <a:lnTo>
                    <a:pt x="52" y="530"/>
                  </a:lnTo>
                  <a:lnTo>
                    <a:pt x="52" y="526"/>
                  </a:lnTo>
                  <a:lnTo>
                    <a:pt x="55" y="521"/>
                  </a:lnTo>
                  <a:lnTo>
                    <a:pt x="53" y="514"/>
                  </a:lnTo>
                  <a:lnTo>
                    <a:pt x="55" y="513"/>
                  </a:lnTo>
                  <a:lnTo>
                    <a:pt x="57" y="513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57" y="501"/>
                  </a:lnTo>
                  <a:lnTo>
                    <a:pt x="57" y="499"/>
                  </a:lnTo>
                  <a:lnTo>
                    <a:pt x="57" y="496"/>
                  </a:lnTo>
                  <a:lnTo>
                    <a:pt x="53" y="496"/>
                  </a:lnTo>
                  <a:lnTo>
                    <a:pt x="52" y="497"/>
                  </a:lnTo>
                  <a:lnTo>
                    <a:pt x="50" y="496"/>
                  </a:lnTo>
                  <a:lnTo>
                    <a:pt x="48" y="492"/>
                  </a:lnTo>
                  <a:lnTo>
                    <a:pt x="48" y="492"/>
                  </a:lnTo>
                  <a:lnTo>
                    <a:pt x="45" y="494"/>
                  </a:lnTo>
                  <a:lnTo>
                    <a:pt x="43" y="492"/>
                  </a:lnTo>
                  <a:lnTo>
                    <a:pt x="41" y="489"/>
                  </a:lnTo>
                  <a:lnTo>
                    <a:pt x="41" y="487"/>
                  </a:lnTo>
                  <a:lnTo>
                    <a:pt x="43" y="484"/>
                  </a:lnTo>
                  <a:lnTo>
                    <a:pt x="41" y="477"/>
                  </a:lnTo>
                  <a:lnTo>
                    <a:pt x="43" y="473"/>
                  </a:lnTo>
                  <a:lnTo>
                    <a:pt x="45" y="468"/>
                  </a:lnTo>
                  <a:lnTo>
                    <a:pt x="46" y="468"/>
                  </a:lnTo>
                  <a:lnTo>
                    <a:pt x="48" y="465"/>
                  </a:lnTo>
                  <a:lnTo>
                    <a:pt x="52" y="463"/>
                  </a:lnTo>
                  <a:lnTo>
                    <a:pt x="52" y="461"/>
                  </a:lnTo>
                  <a:lnTo>
                    <a:pt x="53" y="460"/>
                  </a:lnTo>
                  <a:lnTo>
                    <a:pt x="60" y="448"/>
                  </a:lnTo>
                  <a:lnTo>
                    <a:pt x="62" y="448"/>
                  </a:lnTo>
                  <a:lnTo>
                    <a:pt x="65" y="443"/>
                  </a:lnTo>
                  <a:lnTo>
                    <a:pt x="72" y="441"/>
                  </a:lnTo>
                  <a:lnTo>
                    <a:pt x="75" y="436"/>
                  </a:lnTo>
                  <a:lnTo>
                    <a:pt x="77" y="434"/>
                  </a:lnTo>
                  <a:lnTo>
                    <a:pt x="81" y="432"/>
                  </a:lnTo>
                  <a:lnTo>
                    <a:pt x="84" y="429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84" y="420"/>
                  </a:lnTo>
                  <a:lnTo>
                    <a:pt x="84" y="417"/>
                  </a:lnTo>
                  <a:lnTo>
                    <a:pt x="89" y="415"/>
                  </a:lnTo>
                  <a:lnTo>
                    <a:pt x="91" y="414"/>
                  </a:lnTo>
                  <a:lnTo>
                    <a:pt x="93" y="410"/>
                  </a:lnTo>
                  <a:lnTo>
                    <a:pt x="94" y="410"/>
                  </a:lnTo>
                  <a:lnTo>
                    <a:pt x="96" y="407"/>
                  </a:lnTo>
                  <a:lnTo>
                    <a:pt x="103" y="395"/>
                  </a:lnTo>
                  <a:lnTo>
                    <a:pt x="106" y="388"/>
                  </a:lnTo>
                  <a:lnTo>
                    <a:pt x="116" y="376"/>
                  </a:lnTo>
                  <a:lnTo>
                    <a:pt x="118" y="373"/>
                  </a:lnTo>
                  <a:lnTo>
                    <a:pt x="125" y="366"/>
                  </a:lnTo>
                  <a:lnTo>
                    <a:pt x="127" y="362"/>
                  </a:lnTo>
                  <a:lnTo>
                    <a:pt x="125" y="355"/>
                  </a:lnTo>
                  <a:lnTo>
                    <a:pt x="125" y="350"/>
                  </a:lnTo>
                  <a:lnTo>
                    <a:pt x="123" y="347"/>
                  </a:lnTo>
                  <a:lnTo>
                    <a:pt x="116" y="342"/>
                  </a:lnTo>
                  <a:lnTo>
                    <a:pt x="115" y="337"/>
                  </a:lnTo>
                  <a:lnTo>
                    <a:pt x="110" y="335"/>
                  </a:lnTo>
                  <a:lnTo>
                    <a:pt x="108" y="332"/>
                  </a:lnTo>
                  <a:lnTo>
                    <a:pt x="105" y="325"/>
                  </a:lnTo>
                  <a:lnTo>
                    <a:pt x="105" y="316"/>
                  </a:lnTo>
                  <a:lnTo>
                    <a:pt x="103" y="314"/>
                  </a:lnTo>
                  <a:lnTo>
                    <a:pt x="101" y="306"/>
                  </a:lnTo>
                  <a:lnTo>
                    <a:pt x="99" y="304"/>
                  </a:lnTo>
                  <a:lnTo>
                    <a:pt x="101" y="302"/>
                  </a:lnTo>
                  <a:lnTo>
                    <a:pt x="106" y="297"/>
                  </a:lnTo>
                  <a:lnTo>
                    <a:pt x="105" y="292"/>
                  </a:lnTo>
                  <a:lnTo>
                    <a:pt x="105" y="287"/>
                  </a:lnTo>
                  <a:lnTo>
                    <a:pt x="105" y="280"/>
                  </a:lnTo>
                  <a:lnTo>
                    <a:pt x="103" y="277"/>
                  </a:lnTo>
                  <a:lnTo>
                    <a:pt x="101" y="275"/>
                  </a:lnTo>
                  <a:lnTo>
                    <a:pt x="103" y="272"/>
                  </a:lnTo>
                  <a:lnTo>
                    <a:pt x="105" y="267"/>
                  </a:lnTo>
                  <a:lnTo>
                    <a:pt x="106" y="256"/>
                  </a:lnTo>
                  <a:lnTo>
                    <a:pt x="120" y="195"/>
                  </a:lnTo>
                  <a:lnTo>
                    <a:pt x="123" y="181"/>
                  </a:lnTo>
                  <a:lnTo>
                    <a:pt x="125" y="171"/>
                  </a:lnTo>
                  <a:lnTo>
                    <a:pt x="140" y="108"/>
                  </a:lnTo>
                  <a:lnTo>
                    <a:pt x="142" y="99"/>
                  </a:lnTo>
                  <a:lnTo>
                    <a:pt x="161" y="17"/>
                  </a:lnTo>
                  <a:lnTo>
                    <a:pt x="164" y="0"/>
                  </a:lnTo>
                  <a:lnTo>
                    <a:pt x="233" y="15"/>
                  </a:lnTo>
                  <a:lnTo>
                    <a:pt x="222" y="67"/>
                  </a:lnTo>
                  <a:lnTo>
                    <a:pt x="216" y="97"/>
                  </a:lnTo>
                  <a:lnTo>
                    <a:pt x="210" y="121"/>
                  </a:lnTo>
                  <a:lnTo>
                    <a:pt x="212" y="123"/>
                  </a:lnTo>
                  <a:lnTo>
                    <a:pt x="212" y="128"/>
                  </a:lnTo>
                  <a:lnTo>
                    <a:pt x="216" y="135"/>
                  </a:lnTo>
                  <a:lnTo>
                    <a:pt x="217" y="138"/>
                  </a:lnTo>
                  <a:lnTo>
                    <a:pt x="221" y="140"/>
                  </a:lnTo>
                  <a:lnTo>
                    <a:pt x="221" y="142"/>
                  </a:lnTo>
                  <a:lnTo>
                    <a:pt x="221" y="147"/>
                  </a:lnTo>
                  <a:lnTo>
                    <a:pt x="224" y="150"/>
                  </a:lnTo>
                  <a:lnTo>
                    <a:pt x="224" y="154"/>
                  </a:lnTo>
                  <a:lnTo>
                    <a:pt x="228" y="156"/>
                  </a:lnTo>
                  <a:lnTo>
                    <a:pt x="226" y="161"/>
                  </a:lnTo>
                  <a:lnTo>
                    <a:pt x="228" y="164"/>
                  </a:lnTo>
                  <a:lnTo>
                    <a:pt x="228" y="167"/>
                  </a:lnTo>
                  <a:lnTo>
                    <a:pt x="222" y="173"/>
                  </a:lnTo>
                  <a:lnTo>
                    <a:pt x="226" y="174"/>
                  </a:lnTo>
                  <a:lnTo>
                    <a:pt x="226" y="178"/>
                  </a:lnTo>
                  <a:lnTo>
                    <a:pt x="229" y="179"/>
                  </a:lnTo>
                  <a:lnTo>
                    <a:pt x="228" y="181"/>
                  </a:lnTo>
                  <a:lnTo>
                    <a:pt x="228" y="183"/>
                  </a:lnTo>
                  <a:lnTo>
                    <a:pt x="221" y="181"/>
                  </a:lnTo>
                  <a:lnTo>
                    <a:pt x="219" y="183"/>
                  </a:lnTo>
                  <a:lnTo>
                    <a:pt x="219" y="185"/>
                  </a:lnTo>
                  <a:lnTo>
                    <a:pt x="226" y="188"/>
                  </a:lnTo>
                  <a:lnTo>
                    <a:pt x="226" y="190"/>
                  </a:lnTo>
                  <a:lnTo>
                    <a:pt x="229" y="191"/>
                  </a:lnTo>
                  <a:lnTo>
                    <a:pt x="231" y="197"/>
                  </a:lnTo>
                  <a:lnTo>
                    <a:pt x="233" y="202"/>
                  </a:lnTo>
                  <a:lnTo>
                    <a:pt x="234" y="202"/>
                  </a:lnTo>
                  <a:lnTo>
                    <a:pt x="240" y="203"/>
                  </a:lnTo>
                  <a:lnTo>
                    <a:pt x="241" y="205"/>
                  </a:lnTo>
                  <a:lnTo>
                    <a:pt x="245" y="207"/>
                  </a:lnTo>
                  <a:lnTo>
                    <a:pt x="246" y="208"/>
                  </a:lnTo>
                  <a:lnTo>
                    <a:pt x="246" y="215"/>
                  </a:lnTo>
                  <a:lnTo>
                    <a:pt x="253" y="224"/>
                  </a:lnTo>
                  <a:lnTo>
                    <a:pt x="253" y="226"/>
                  </a:lnTo>
                  <a:lnTo>
                    <a:pt x="255" y="227"/>
                  </a:lnTo>
                  <a:lnTo>
                    <a:pt x="257" y="231"/>
                  </a:lnTo>
                  <a:lnTo>
                    <a:pt x="258" y="236"/>
                  </a:lnTo>
                  <a:lnTo>
                    <a:pt x="260" y="241"/>
                  </a:lnTo>
                  <a:lnTo>
                    <a:pt x="262" y="243"/>
                  </a:lnTo>
                  <a:lnTo>
                    <a:pt x="263" y="243"/>
                  </a:lnTo>
                  <a:lnTo>
                    <a:pt x="265" y="248"/>
                  </a:lnTo>
                  <a:lnTo>
                    <a:pt x="269" y="249"/>
                  </a:lnTo>
                  <a:lnTo>
                    <a:pt x="267" y="251"/>
                  </a:lnTo>
                  <a:lnTo>
                    <a:pt x="265" y="255"/>
                  </a:lnTo>
                  <a:lnTo>
                    <a:pt x="267" y="261"/>
                  </a:lnTo>
                  <a:lnTo>
                    <a:pt x="270" y="263"/>
                  </a:lnTo>
                  <a:lnTo>
                    <a:pt x="272" y="265"/>
                  </a:lnTo>
                  <a:lnTo>
                    <a:pt x="274" y="267"/>
                  </a:lnTo>
                  <a:lnTo>
                    <a:pt x="275" y="268"/>
                  </a:lnTo>
                  <a:lnTo>
                    <a:pt x="274" y="273"/>
                  </a:lnTo>
                  <a:lnTo>
                    <a:pt x="275" y="275"/>
                  </a:lnTo>
                  <a:lnTo>
                    <a:pt x="281" y="272"/>
                  </a:lnTo>
                  <a:lnTo>
                    <a:pt x="282" y="272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2" y="280"/>
                  </a:lnTo>
                  <a:lnTo>
                    <a:pt x="284" y="284"/>
                  </a:lnTo>
                  <a:lnTo>
                    <a:pt x="291" y="284"/>
                  </a:lnTo>
                  <a:lnTo>
                    <a:pt x="294" y="285"/>
                  </a:lnTo>
                  <a:lnTo>
                    <a:pt x="298" y="284"/>
                  </a:lnTo>
                  <a:lnTo>
                    <a:pt x="303" y="284"/>
                  </a:lnTo>
                  <a:lnTo>
                    <a:pt x="306" y="285"/>
                  </a:lnTo>
                  <a:lnTo>
                    <a:pt x="306" y="289"/>
                  </a:lnTo>
                  <a:lnTo>
                    <a:pt x="303" y="292"/>
                  </a:lnTo>
                  <a:lnTo>
                    <a:pt x="301" y="299"/>
                  </a:lnTo>
                  <a:lnTo>
                    <a:pt x="301" y="301"/>
                  </a:lnTo>
                  <a:lnTo>
                    <a:pt x="296" y="301"/>
                  </a:lnTo>
                  <a:lnTo>
                    <a:pt x="298" y="308"/>
                  </a:lnTo>
                  <a:lnTo>
                    <a:pt x="296" y="311"/>
                  </a:lnTo>
                  <a:lnTo>
                    <a:pt x="294" y="311"/>
                  </a:lnTo>
                  <a:lnTo>
                    <a:pt x="291" y="323"/>
                  </a:lnTo>
                  <a:lnTo>
                    <a:pt x="287" y="325"/>
                  </a:lnTo>
                  <a:lnTo>
                    <a:pt x="287" y="326"/>
                  </a:lnTo>
                  <a:lnTo>
                    <a:pt x="289" y="328"/>
                  </a:lnTo>
                  <a:lnTo>
                    <a:pt x="287" y="335"/>
                  </a:lnTo>
                  <a:lnTo>
                    <a:pt x="286" y="335"/>
                  </a:lnTo>
                  <a:lnTo>
                    <a:pt x="282" y="335"/>
                  </a:lnTo>
                  <a:lnTo>
                    <a:pt x="281" y="337"/>
                  </a:lnTo>
                  <a:lnTo>
                    <a:pt x="282" y="338"/>
                  </a:lnTo>
                  <a:lnTo>
                    <a:pt x="284" y="340"/>
                  </a:lnTo>
                  <a:lnTo>
                    <a:pt x="284" y="343"/>
                  </a:lnTo>
                  <a:lnTo>
                    <a:pt x="284" y="347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1" y="352"/>
                  </a:lnTo>
                  <a:lnTo>
                    <a:pt x="286" y="355"/>
                  </a:lnTo>
                  <a:lnTo>
                    <a:pt x="286" y="357"/>
                  </a:lnTo>
                  <a:lnTo>
                    <a:pt x="284" y="361"/>
                  </a:lnTo>
                  <a:lnTo>
                    <a:pt x="284" y="362"/>
                  </a:lnTo>
                  <a:lnTo>
                    <a:pt x="286" y="366"/>
                  </a:lnTo>
                  <a:lnTo>
                    <a:pt x="284" y="369"/>
                  </a:lnTo>
                  <a:lnTo>
                    <a:pt x="281" y="367"/>
                  </a:lnTo>
                  <a:lnTo>
                    <a:pt x="279" y="369"/>
                  </a:lnTo>
                  <a:lnTo>
                    <a:pt x="277" y="367"/>
                  </a:lnTo>
                  <a:lnTo>
                    <a:pt x="275" y="371"/>
                  </a:lnTo>
                  <a:lnTo>
                    <a:pt x="270" y="376"/>
                  </a:lnTo>
                  <a:lnTo>
                    <a:pt x="272" y="378"/>
                  </a:lnTo>
                  <a:lnTo>
                    <a:pt x="272" y="379"/>
                  </a:lnTo>
                  <a:lnTo>
                    <a:pt x="274" y="383"/>
                  </a:lnTo>
                  <a:lnTo>
                    <a:pt x="272" y="384"/>
                  </a:lnTo>
                  <a:lnTo>
                    <a:pt x="272" y="388"/>
                  </a:lnTo>
                  <a:lnTo>
                    <a:pt x="267" y="390"/>
                  </a:lnTo>
                  <a:lnTo>
                    <a:pt x="269" y="393"/>
                  </a:lnTo>
                  <a:lnTo>
                    <a:pt x="265" y="398"/>
                  </a:lnTo>
                  <a:lnTo>
                    <a:pt x="269" y="396"/>
                  </a:lnTo>
                  <a:lnTo>
                    <a:pt x="270" y="398"/>
                  </a:lnTo>
                  <a:lnTo>
                    <a:pt x="274" y="400"/>
                  </a:lnTo>
                  <a:lnTo>
                    <a:pt x="275" y="402"/>
                  </a:lnTo>
                  <a:lnTo>
                    <a:pt x="275" y="405"/>
                  </a:lnTo>
                  <a:lnTo>
                    <a:pt x="279" y="407"/>
                  </a:lnTo>
                  <a:lnTo>
                    <a:pt x="281" y="410"/>
                  </a:lnTo>
                  <a:lnTo>
                    <a:pt x="282" y="410"/>
                  </a:lnTo>
                  <a:lnTo>
                    <a:pt x="287" y="408"/>
                  </a:lnTo>
                  <a:lnTo>
                    <a:pt x="287" y="407"/>
                  </a:lnTo>
                  <a:lnTo>
                    <a:pt x="289" y="403"/>
                  </a:lnTo>
                  <a:lnTo>
                    <a:pt x="293" y="405"/>
                  </a:lnTo>
                  <a:lnTo>
                    <a:pt x="294" y="403"/>
                  </a:lnTo>
                  <a:lnTo>
                    <a:pt x="298" y="403"/>
                  </a:lnTo>
                  <a:lnTo>
                    <a:pt x="299" y="402"/>
                  </a:lnTo>
                  <a:lnTo>
                    <a:pt x="303" y="400"/>
                  </a:lnTo>
                  <a:lnTo>
                    <a:pt x="304" y="396"/>
                  </a:lnTo>
                  <a:lnTo>
                    <a:pt x="308" y="396"/>
                  </a:lnTo>
                  <a:lnTo>
                    <a:pt x="308" y="395"/>
                  </a:lnTo>
                  <a:lnTo>
                    <a:pt x="308" y="393"/>
                  </a:lnTo>
                  <a:lnTo>
                    <a:pt x="310" y="391"/>
                  </a:lnTo>
                  <a:lnTo>
                    <a:pt x="313" y="391"/>
                  </a:lnTo>
                  <a:lnTo>
                    <a:pt x="313" y="393"/>
                  </a:lnTo>
                  <a:lnTo>
                    <a:pt x="315" y="395"/>
                  </a:lnTo>
                  <a:lnTo>
                    <a:pt x="315" y="396"/>
                  </a:lnTo>
                  <a:lnTo>
                    <a:pt x="316" y="398"/>
                  </a:lnTo>
                  <a:lnTo>
                    <a:pt x="316" y="400"/>
                  </a:lnTo>
                  <a:lnTo>
                    <a:pt x="320" y="402"/>
                  </a:lnTo>
                  <a:lnTo>
                    <a:pt x="322" y="403"/>
                  </a:lnTo>
                  <a:lnTo>
                    <a:pt x="323" y="405"/>
                  </a:lnTo>
                  <a:lnTo>
                    <a:pt x="320" y="412"/>
                  </a:lnTo>
                  <a:lnTo>
                    <a:pt x="323" y="412"/>
                  </a:lnTo>
                  <a:lnTo>
                    <a:pt x="323" y="414"/>
                  </a:lnTo>
                  <a:lnTo>
                    <a:pt x="323" y="417"/>
                  </a:lnTo>
                  <a:lnTo>
                    <a:pt x="322" y="420"/>
                  </a:lnTo>
                  <a:lnTo>
                    <a:pt x="322" y="424"/>
                  </a:lnTo>
                  <a:lnTo>
                    <a:pt x="323" y="427"/>
                  </a:lnTo>
                  <a:lnTo>
                    <a:pt x="322" y="434"/>
                  </a:lnTo>
                  <a:lnTo>
                    <a:pt x="325" y="439"/>
                  </a:lnTo>
                  <a:lnTo>
                    <a:pt x="325" y="441"/>
                  </a:lnTo>
                  <a:lnTo>
                    <a:pt x="327" y="446"/>
                  </a:lnTo>
                  <a:lnTo>
                    <a:pt x="330" y="449"/>
                  </a:lnTo>
                  <a:lnTo>
                    <a:pt x="330" y="453"/>
                  </a:lnTo>
                  <a:lnTo>
                    <a:pt x="332" y="456"/>
                  </a:lnTo>
                  <a:lnTo>
                    <a:pt x="330" y="458"/>
                  </a:lnTo>
                  <a:lnTo>
                    <a:pt x="332" y="458"/>
                  </a:lnTo>
                  <a:lnTo>
                    <a:pt x="335" y="460"/>
                  </a:lnTo>
                  <a:lnTo>
                    <a:pt x="334" y="461"/>
                  </a:lnTo>
                  <a:lnTo>
                    <a:pt x="335" y="463"/>
                  </a:lnTo>
                  <a:lnTo>
                    <a:pt x="335" y="465"/>
                  </a:lnTo>
                  <a:lnTo>
                    <a:pt x="339" y="467"/>
                  </a:lnTo>
                  <a:lnTo>
                    <a:pt x="337" y="468"/>
                  </a:lnTo>
                  <a:lnTo>
                    <a:pt x="339" y="472"/>
                  </a:lnTo>
                  <a:lnTo>
                    <a:pt x="337" y="477"/>
                  </a:lnTo>
                  <a:lnTo>
                    <a:pt x="335" y="477"/>
                  </a:lnTo>
                  <a:lnTo>
                    <a:pt x="334" y="477"/>
                  </a:lnTo>
                  <a:lnTo>
                    <a:pt x="332" y="478"/>
                  </a:lnTo>
                  <a:lnTo>
                    <a:pt x="335" y="487"/>
                  </a:lnTo>
                  <a:lnTo>
                    <a:pt x="337" y="489"/>
                  </a:lnTo>
                  <a:lnTo>
                    <a:pt x="340" y="492"/>
                  </a:lnTo>
                  <a:lnTo>
                    <a:pt x="342" y="496"/>
                  </a:lnTo>
                  <a:lnTo>
                    <a:pt x="344" y="496"/>
                  </a:lnTo>
                  <a:lnTo>
                    <a:pt x="349" y="494"/>
                  </a:lnTo>
                  <a:lnTo>
                    <a:pt x="349" y="494"/>
                  </a:lnTo>
                  <a:lnTo>
                    <a:pt x="356" y="501"/>
                  </a:lnTo>
                  <a:lnTo>
                    <a:pt x="356" y="504"/>
                  </a:lnTo>
                  <a:lnTo>
                    <a:pt x="357" y="506"/>
                  </a:lnTo>
                  <a:lnTo>
                    <a:pt x="357" y="508"/>
                  </a:lnTo>
                  <a:lnTo>
                    <a:pt x="359" y="511"/>
                  </a:lnTo>
                  <a:lnTo>
                    <a:pt x="359" y="516"/>
                  </a:lnTo>
                  <a:lnTo>
                    <a:pt x="357" y="521"/>
                  </a:lnTo>
                  <a:lnTo>
                    <a:pt x="359" y="525"/>
                  </a:lnTo>
                  <a:lnTo>
                    <a:pt x="359" y="526"/>
                  </a:lnTo>
                  <a:lnTo>
                    <a:pt x="361" y="530"/>
                  </a:lnTo>
                  <a:lnTo>
                    <a:pt x="359" y="531"/>
                  </a:lnTo>
                  <a:lnTo>
                    <a:pt x="361" y="535"/>
                  </a:lnTo>
                  <a:lnTo>
                    <a:pt x="359" y="537"/>
                  </a:lnTo>
                  <a:lnTo>
                    <a:pt x="361" y="537"/>
                  </a:lnTo>
                  <a:lnTo>
                    <a:pt x="364" y="542"/>
                  </a:lnTo>
                  <a:lnTo>
                    <a:pt x="368" y="543"/>
                  </a:lnTo>
                  <a:lnTo>
                    <a:pt x="369" y="545"/>
                  </a:lnTo>
                  <a:lnTo>
                    <a:pt x="371" y="549"/>
                  </a:lnTo>
                  <a:lnTo>
                    <a:pt x="373" y="547"/>
                  </a:lnTo>
                  <a:lnTo>
                    <a:pt x="373" y="543"/>
                  </a:lnTo>
                  <a:lnTo>
                    <a:pt x="373" y="542"/>
                  </a:lnTo>
                  <a:lnTo>
                    <a:pt x="376" y="538"/>
                  </a:lnTo>
                  <a:lnTo>
                    <a:pt x="378" y="537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7" y="537"/>
                  </a:lnTo>
                  <a:lnTo>
                    <a:pt x="395" y="538"/>
                  </a:lnTo>
                  <a:lnTo>
                    <a:pt x="398" y="542"/>
                  </a:lnTo>
                  <a:lnTo>
                    <a:pt x="402" y="540"/>
                  </a:lnTo>
                  <a:lnTo>
                    <a:pt x="404" y="543"/>
                  </a:lnTo>
                  <a:lnTo>
                    <a:pt x="409" y="543"/>
                  </a:lnTo>
                  <a:lnTo>
                    <a:pt x="410" y="540"/>
                  </a:lnTo>
                  <a:lnTo>
                    <a:pt x="412" y="537"/>
                  </a:lnTo>
                  <a:lnTo>
                    <a:pt x="416" y="535"/>
                  </a:lnTo>
                  <a:lnTo>
                    <a:pt x="419" y="533"/>
                  </a:lnTo>
                  <a:lnTo>
                    <a:pt x="421" y="535"/>
                  </a:lnTo>
                  <a:lnTo>
                    <a:pt x="421" y="537"/>
                  </a:lnTo>
                  <a:lnTo>
                    <a:pt x="422" y="538"/>
                  </a:lnTo>
                  <a:lnTo>
                    <a:pt x="428" y="538"/>
                  </a:lnTo>
                  <a:lnTo>
                    <a:pt x="429" y="540"/>
                  </a:lnTo>
                  <a:lnTo>
                    <a:pt x="433" y="540"/>
                  </a:lnTo>
                  <a:lnTo>
                    <a:pt x="434" y="540"/>
                  </a:lnTo>
                  <a:lnTo>
                    <a:pt x="436" y="540"/>
                  </a:lnTo>
                  <a:lnTo>
                    <a:pt x="439" y="540"/>
                  </a:lnTo>
                  <a:lnTo>
                    <a:pt x="443" y="538"/>
                  </a:lnTo>
                  <a:lnTo>
                    <a:pt x="448" y="540"/>
                  </a:lnTo>
                  <a:lnTo>
                    <a:pt x="451" y="545"/>
                  </a:lnTo>
                  <a:lnTo>
                    <a:pt x="453" y="543"/>
                  </a:lnTo>
                  <a:lnTo>
                    <a:pt x="455" y="545"/>
                  </a:lnTo>
                  <a:lnTo>
                    <a:pt x="458" y="543"/>
                  </a:lnTo>
                  <a:lnTo>
                    <a:pt x="462" y="542"/>
                  </a:lnTo>
                  <a:lnTo>
                    <a:pt x="467" y="543"/>
                  </a:lnTo>
                  <a:lnTo>
                    <a:pt x="470" y="543"/>
                  </a:lnTo>
                  <a:lnTo>
                    <a:pt x="475" y="547"/>
                  </a:lnTo>
                  <a:lnTo>
                    <a:pt x="477" y="547"/>
                  </a:lnTo>
                  <a:lnTo>
                    <a:pt x="479" y="547"/>
                  </a:lnTo>
                  <a:lnTo>
                    <a:pt x="479" y="545"/>
                  </a:lnTo>
                  <a:lnTo>
                    <a:pt x="475" y="545"/>
                  </a:lnTo>
                  <a:lnTo>
                    <a:pt x="475" y="540"/>
                  </a:lnTo>
                  <a:lnTo>
                    <a:pt x="477" y="538"/>
                  </a:lnTo>
                  <a:lnTo>
                    <a:pt x="477" y="535"/>
                  </a:lnTo>
                  <a:lnTo>
                    <a:pt x="479" y="535"/>
                  </a:lnTo>
                  <a:lnTo>
                    <a:pt x="481" y="535"/>
                  </a:lnTo>
                  <a:lnTo>
                    <a:pt x="481" y="531"/>
                  </a:lnTo>
                  <a:lnTo>
                    <a:pt x="479" y="530"/>
                  </a:lnTo>
                  <a:lnTo>
                    <a:pt x="481" y="528"/>
                  </a:lnTo>
                  <a:lnTo>
                    <a:pt x="482" y="528"/>
                  </a:lnTo>
                  <a:lnTo>
                    <a:pt x="486" y="530"/>
                  </a:lnTo>
                  <a:lnTo>
                    <a:pt x="487" y="526"/>
                  </a:lnTo>
                  <a:lnTo>
                    <a:pt x="489" y="525"/>
                  </a:lnTo>
                  <a:lnTo>
                    <a:pt x="489" y="528"/>
                  </a:lnTo>
                  <a:lnTo>
                    <a:pt x="492" y="528"/>
                  </a:lnTo>
                  <a:lnTo>
                    <a:pt x="492" y="530"/>
                  </a:lnTo>
                  <a:lnTo>
                    <a:pt x="492" y="533"/>
                  </a:lnTo>
                  <a:lnTo>
                    <a:pt x="494" y="535"/>
                  </a:lnTo>
                  <a:lnTo>
                    <a:pt x="494" y="538"/>
                  </a:lnTo>
                  <a:lnTo>
                    <a:pt x="498" y="540"/>
                  </a:lnTo>
                  <a:lnTo>
                    <a:pt x="498" y="540"/>
                  </a:lnTo>
                  <a:lnTo>
                    <a:pt x="496" y="542"/>
                  </a:lnTo>
                  <a:lnTo>
                    <a:pt x="498" y="545"/>
                  </a:lnTo>
                  <a:lnTo>
                    <a:pt x="499" y="547"/>
                  </a:lnTo>
                  <a:lnTo>
                    <a:pt x="501" y="549"/>
                  </a:lnTo>
                  <a:lnTo>
                    <a:pt x="503" y="552"/>
                  </a:lnTo>
                  <a:lnTo>
                    <a:pt x="503" y="554"/>
                  </a:lnTo>
                  <a:lnTo>
                    <a:pt x="504" y="557"/>
                  </a:lnTo>
                  <a:lnTo>
                    <a:pt x="508" y="559"/>
                  </a:lnTo>
                  <a:lnTo>
                    <a:pt x="499" y="610"/>
                  </a:lnTo>
                  <a:lnTo>
                    <a:pt x="492" y="660"/>
                  </a:lnTo>
                  <a:lnTo>
                    <a:pt x="487" y="684"/>
                  </a:lnTo>
                  <a:lnTo>
                    <a:pt x="484" y="713"/>
                  </a:lnTo>
                  <a:lnTo>
                    <a:pt x="475" y="767"/>
                  </a:lnTo>
                  <a:lnTo>
                    <a:pt x="467" y="822"/>
                  </a:lnTo>
                  <a:lnTo>
                    <a:pt x="431" y="815"/>
                  </a:lnTo>
                  <a:lnTo>
                    <a:pt x="383" y="807"/>
                  </a:lnTo>
                  <a:lnTo>
                    <a:pt x="380" y="807"/>
                  </a:lnTo>
                  <a:lnTo>
                    <a:pt x="315" y="795"/>
                  </a:lnTo>
                  <a:lnTo>
                    <a:pt x="233" y="781"/>
                  </a:lnTo>
                  <a:lnTo>
                    <a:pt x="214" y="778"/>
                  </a:lnTo>
                  <a:lnTo>
                    <a:pt x="156" y="766"/>
                  </a:lnTo>
                  <a:lnTo>
                    <a:pt x="84" y="750"/>
                  </a:lnTo>
                  <a:lnTo>
                    <a:pt x="4" y="733"/>
                  </a:lnTo>
                  <a:lnTo>
                    <a:pt x="0" y="733"/>
                  </a:lnTo>
                  <a:lnTo>
                    <a:pt x="40" y="555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8008900" y="2334296"/>
              <a:ext cx="233488" cy="431550"/>
            </a:xfrm>
            <a:custGeom>
              <a:avLst/>
              <a:gdLst/>
              <a:ahLst/>
              <a:cxnLst>
                <a:cxn ang="0">
                  <a:pos x="59" y="263"/>
                </a:cxn>
                <a:cxn ang="0">
                  <a:pos x="49" y="210"/>
                </a:cxn>
                <a:cxn ang="0">
                  <a:pos x="41" y="183"/>
                </a:cxn>
                <a:cxn ang="0">
                  <a:pos x="37" y="177"/>
                </a:cxn>
                <a:cxn ang="0">
                  <a:pos x="30" y="184"/>
                </a:cxn>
                <a:cxn ang="0">
                  <a:pos x="30" y="164"/>
                </a:cxn>
                <a:cxn ang="0">
                  <a:pos x="25" y="152"/>
                </a:cxn>
                <a:cxn ang="0">
                  <a:pos x="20" y="138"/>
                </a:cxn>
                <a:cxn ang="0">
                  <a:pos x="18" y="130"/>
                </a:cxn>
                <a:cxn ang="0">
                  <a:pos x="18" y="118"/>
                </a:cxn>
                <a:cxn ang="0">
                  <a:pos x="18" y="95"/>
                </a:cxn>
                <a:cxn ang="0">
                  <a:pos x="12" y="82"/>
                </a:cxn>
                <a:cxn ang="0">
                  <a:pos x="6" y="73"/>
                </a:cxn>
                <a:cxn ang="0">
                  <a:pos x="5" y="65"/>
                </a:cxn>
                <a:cxn ang="0">
                  <a:pos x="1" y="51"/>
                </a:cxn>
                <a:cxn ang="0">
                  <a:pos x="0" y="34"/>
                </a:cxn>
                <a:cxn ang="0">
                  <a:pos x="106" y="7"/>
                </a:cxn>
                <a:cxn ang="0">
                  <a:pos x="136" y="7"/>
                </a:cxn>
                <a:cxn ang="0">
                  <a:pos x="135" y="25"/>
                </a:cxn>
                <a:cxn ang="0">
                  <a:pos x="138" y="37"/>
                </a:cxn>
                <a:cxn ang="0">
                  <a:pos x="145" y="44"/>
                </a:cxn>
                <a:cxn ang="0">
                  <a:pos x="143" y="51"/>
                </a:cxn>
                <a:cxn ang="0">
                  <a:pos x="140" y="58"/>
                </a:cxn>
                <a:cxn ang="0">
                  <a:pos x="138" y="63"/>
                </a:cxn>
                <a:cxn ang="0">
                  <a:pos x="130" y="73"/>
                </a:cxn>
                <a:cxn ang="0">
                  <a:pos x="121" y="78"/>
                </a:cxn>
                <a:cxn ang="0">
                  <a:pos x="114" y="87"/>
                </a:cxn>
                <a:cxn ang="0">
                  <a:pos x="118" y="99"/>
                </a:cxn>
                <a:cxn ang="0">
                  <a:pos x="121" y="104"/>
                </a:cxn>
                <a:cxn ang="0">
                  <a:pos x="119" y="114"/>
                </a:cxn>
                <a:cxn ang="0">
                  <a:pos x="119" y="119"/>
                </a:cxn>
                <a:cxn ang="0">
                  <a:pos x="116" y="130"/>
                </a:cxn>
                <a:cxn ang="0">
                  <a:pos x="116" y="143"/>
                </a:cxn>
                <a:cxn ang="0">
                  <a:pos x="111" y="162"/>
                </a:cxn>
                <a:cxn ang="0">
                  <a:pos x="111" y="174"/>
                </a:cxn>
                <a:cxn ang="0">
                  <a:pos x="112" y="189"/>
                </a:cxn>
                <a:cxn ang="0">
                  <a:pos x="114" y="201"/>
                </a:cxn>
                <a:cxn ang="0">
                  <a:pos x="118" y="218"/>
                </a:cxn>
                <a:cxn ang="0">
                  <a:pos x="118" y="230"/>
                </a:cxn>
                <a:cxn ang="0">
                  <a:pos x="116" y="237"/>
                </a:cxn>
                <a:cxn ang="0">
                  <a:pos x="119" y="249"/>
                </a:cxn>
                <a:cxn ang="0">
                  <a:pos x="124" y="253"/>
                </a:cxn>
                <a:cxn ang="0">
                  <a:pos x="82" y="265"/>
                </a:cxn>
              </a:cxnLst>
              <a:rect l="0" t="0" r="r" b="b"/>
              <a:pathLst>
                <a:path w="145" h="268">
                  <a:moveTo>
                    <a:pt x="63" y="268"/>
                  </a:moveTo>
                  <a:lnTo>
                    <a:pt x="63" y="268"/>
                  </a:lnTo>
                  <a:lnTo>
                    <a:pt x="59" y="263"/>
                  </a:lnTo>
                  <a:lnTo>
                    <a:pt x="59" y="259"/>
                  </a:lnTo>
                  <a:lnTo>
                    <a:pt x="58" y="249"/>
                  </a:lnTo>
                  <a:lnTo>
                    <a:pt x="49" y="210"/>
                  </a:lnTo>
                  <a:lnTo>
                    <a:pt x="46" y="188"/>
                  </a:lnTo>
                  <a:lnTo>
                    <a:pt x="42" y="183"/>
                  </a:lnTo>
                  <a:lnTo>
                    <a:pt x="41" y="183"/>
                  </a:lnTo>
                  <a:lnTo>
                    <a:pt x="41" y="181"/>
                  </a:lnTo>
                  <a:lnTo>
                    <a:pt x="39" y="177"/>
                  </a:lnTo>
                  <a:lnTo>
                    <a:pt x="37" y="177"/>
                  </a:lnTo>
                  <a:lnTo>
                    <a:pt x="34" y="179"/>
                  </a:lnTo>
                  <a:lnTo>
                    <a:pt x="32" y="184"/>
                  </a:lnTo>
                  <a:lnTo>
                    <a:pt x="30" y="184"/>
                  </a:lnTo>
                  <a:lnTo>
                    <a:pt x="29" y="179"/>
                  </a:lnTo>
                  <a:lnTo>
                    <a:pt x="30" y="169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7" y="160"/>
                  </a:lnTo>
                  <a:lnTo>
                    <a:pt x="25" y="152"/>
                  </a:lnTo>
                  <a:lnTo>
                    <a:pt x="24" y="148"/>
                  </a:lnTo>
                  <a:lnTo>
                    <a:pt x="20" y="142"/>
                  </a:lnTo>
                  <a:lnTo>
                    <a:pt x="20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8" y="130"/>
                  </a:lnTo>
                  <a:lnTo>
                    <a:pt x="17" y="126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22" y="111"/>
                  </a:lnTo>
                  <a:lnTo>
                    <a:pt x="17" y="101"/>
                  </a:lnTo>
                  <a:lnTo>
                    <a:pt x="18" y="95"/>
                  </a:lnTo>
                  <a:lnTo>
                    <a:pt x="18" y="9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8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5" y="65"/>
                  </a:lnTo>
                  <a:lnTo>
                    <a:pt x="6" y="54"/>
                  </a:lnTo>
                  <a:lnTo>
                    <a:pt x="3" y="54"/>
                  </a:lnTo>
                  <a:lnTo>
                    <a:pt x="1" y="51"/>
                  </a:lnTo>
                  <a:lnTo>
                    <a:pt x="1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2" y="30"/>
                  </a:lnTo>
                  <a:lnTo>
                    <a:pt x="58" y="20"/>
                  </a:lnTo>
                  <a:lnTo>
                    <a:pt x="106" y="7"/>
                  </a:lnTo>
                  <a:lnTo>
                    <a:pt x="135" y="0"/>
                  </a:lnTo>
                  <a:lnTo>
                    <a:pt x="133" y="3"/>
                  </a:lnTo>
                  <a:lnTo>
                    <a:pt x="136" y="7"/>
                  </a:lnTo>
                  <a:lnTo>
                    <a:pt x="138" y="10"/>
                  </a:lnTo>
                  <a:lnTo>
                    <a:pt x="135" y="20"/>
                  </a:lnTo>
                  <a:lnTo>
                    <a:pt x="135" y="25"/>
                  </a:lnTo>
                  <a:lnTo>
                    <a:pt x="133" y="29"/>
                  </a:lnTo>
                  <a:lnTo>
                    <a:pt x="136" y="36"/>
                  </a:lnTo>
                  <a:lnTo>
                    <a:pt x="138" y="37"/>
                  </a:lnTo>
                  <a:lnTo>
                    <a:pt x="140" y="39"/>
                  </a:lnTo>
                  <a:lnTo>
                    <a:pt x="143" y="42"/>
                  </a:lnTo>
                  <a:lnTo>
                    <a:pt x="145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3" y="51"/>
                  </a:lnTo>
                  <a:lnTo>
                    <a:pt x="143" y="54"/>
                  </a:lnTo>
                  <a:lnTo>
                    <a:pt x="141" y="56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40" y="61"/>
                  </a:lnTo>
                  <a:lnTo>
                    <a:pt x="138" y="63"/>
                  </a:lnTo>
                  <a:lnTo>
                    <a:pt x="133" y="68"/>
                  </a:lnTo>
                  <a:lnTo>
                    <a:pt x="130" y="70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3" y="77"/>
                  </a:lnTo>
                  <a:lnTo>
                    <a:pt x="121" y="78"/>
                  </a:lnTo>
                  <a:lnTo>
                    <a:pt x="118" y="80"/>
                  </a:lnTo>
                  <a:lnTo>
                    <a:pt x="114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5"/>
                  </a:lnTo>
                  <a:lnTo>
                    <a:pt x="118" y="99"/>
                  </a:lnTo>
                  <a:lnTo>
                    <a:pt x="119" y="102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19" y="113"/>
                  </a:lnTo>
                  <a:lnTo>
                    <a:pt x="119" y="114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19" y="119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6" y="130"/>
                  </a:lnTo>
                  <a:lnTo>
                    <a:pt x="118" y="138"/>
                  </a:lnTo>
                  <a:lnTo>
                    <a:pt x="116" y="142"/>
                  </a:lnTo>
                  <a:lnTo>
                    <a:pt x="116" y="143"/>
                  </a:lnTo>
                  <a:lnTo>
                    <a:pt x="114" y="147"/>
                  </a:lnTo>
                  <a:lnTo>
                    <a:pt x="111" y="152"/>
                  </a:lnTo>
                  <a:lnTo>
                    <a:pt x="111" y="162"/>
                  </a:lnTo>
                  <a:lnTo>
                    <a:pt x="109" y="166"/>
                  </a:lnTo>
                  <a:lnTo>
                    <a:pt x="109" y="172"/>
                  </a:lnTo>
                  <a:lnTo>
                    <a:pt x="111" y="174"/>
                  </a:lnTo>
                  <a:lnTo>
                    <a:pt x="112" y="183"/>
                  </a:lnTo>
                  <a:lnTo>
                    <a:pt x="111" y="186"/>
                  </a:lnTo>
                  <a:lnTo>
                    <a:pt x="112" y="189"/>
                  </a:lnTo>
                  <a:lnTo>
                    <a:pt x="112" y="193"/>
                  </a:lnTo>
                  <a:lnTo>
                    <a:pt x="114" y="193"/>
                  </a:lnTo>
                  <a:lnTo>
                    <a:pt x="114" y="201"/>
                  </a:lnTo>
                  <a:lnTo>
                    <a:pt x="114" y="210"/>
                  </a:lnTo>
                  <a:lnTo>
                    <a:pt x="116" y="215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8" y="227"/>
                  </a:lnTo>
                  <a:lnTo>
                    <a:pt x="118" y="230"/>
                  </a:lnTo>
                  <a:lnTo>
                    <a:pt x="116" y="232"/>
                  </a:lnTo>
                  <a:lnTo>
                    <a:pt x="114" y="234"/>
                  </a:lnTo>
                  <a:lnTo>
                    <a:pt x="116" y="237"/>
                  </a:lnTo>
                  <a:lnTo>
                    <a:pt x="114" y="242"/>
                  </a:lnTo>
                  <a:lnTo>
                    <a:pt x="118" y="249"/>
                  </a:lnTo>
                  <a:lnTo>
                    <a:pt x="119" y="249"/>
                  </a:lnTo>
                  <a:lnTo>
                    <a:pt x="121" y="253"/>
                  </a:lnTo>
                  <a:lnTo>
                    <a:pt x="123" y="253"/>
                  </a:lnTo>
                  <a:lnTo>
                    <a:pt x="124" y="253"/>
                  </a:lnTo>
                  <a:lnTo>
                    <a:pt x="126" y="256"/>
                  </a:lnTo>
                  <a:lnTo>
                    <a:pt x="90" y="263"/>
                  </a:lnTo>
                  <a:lnTo>
                    <a:pt x="82" y="265"/>
                  </a:lnTo>
                  <a:lnTo>
                    <a:pt x="63" y="26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5123311" y="1967156"/>
              <a:ext cx="898527" cy="1011243"/>
            </a:xfrm>
            <a:custGeom>
              <a:avLst/>
              <a:gdLst/>
              <a:ahLst/>
              <a:cxnLst>
                <a:cxn ang="0">
                  <a:pos x="318" y="624"/>
                </a:cxn>
                <a:cxn ang="0">
                  <a:pos x="224" y="626"/>
                </a:cxn>
                <a:cxn ang="0">
                  <a:pos x="129" y="628"/>
                </a:cxn>
                <a:cxn ang="0">
                  <a:pos x="53" y="552"/>
                </a:cxn>
                <a:cxn ang="0">
                  <a:pos x="53" y="436"/>
                </a:cxn>
                <a:cxn ang="0">
                  <a:pos x="36" y="423"/>
                </a:cxn>
                <a:cxn ang="0">
                  <a:pos x="24" y="397"/>
                </a:cxn>
                <a:cxn ang="0">
                  <a:pos x="47" y="364"/>
                </a:cxn>
                <a:cxn ang="0">
                  <a:pos x="45" y="337"/>
                </a:cxn>
                <a:cxn ang="0">
                  <a:pos x="36" y="315"/>
                </a:cxn>
                <a:cxn ang="0">
                  <a:pos x="31" y="294"/>
                </a:cxn>
                <a:cxn ang="0">
                  <a:pos x="30" y="277"/>
                </a:cxn>
                <a:cxn ang="0">
                  <a:pos x="31" y="258"/>
                </a:cxn>
                <a:cxn ang="0">
                  <a:pos x="28" y="255"/>
                </a:cxn>
                <a:cxn ang="0">
                  <a:pos x="28" y="243"/>
                </a:cxn>
                <a:cxn ang="0">
                  <a:pos x="26" y="221"/>
                </a:cxn>
                <a:cxn ang="0">
                  <a:pos x="26" y="209"/>
                </a:cxn>
                <a:cxn ang="0">
                  <a:pos x="24" y="197"/>
                </a:cxn>
                <a:cxn ang="0">
                  <a:pos x="23" y="180"/>
                </a:cxn>
                <a:cxn ang="0">
                  <a:pos x="18" y="165"/>
                </a:cxn>
                <a:cxn ang="0">
                  <a:pos x="11" y="141"/>
                </a:cxn>
                <a:cxn ang="0">
                  <a:pos x="6" y="130"/>
                </a:cxn>
                <a:cxn ang="0">
                  <a:pos x="6" y="123"/>
                </a:cxn>
                <a:cxn ang="0">
                  <a:pos x="7" y="118"/>
                </a:cxn>
                <a:cxn ang="0">
                  <a:pos x="7" y="115"/>
                </a:cxn>
                <a:cxn ang="0">
                  <a:pos x="6" y="106"/>
                </a:cxn>
                <a:cxn ang="0">
                  <a:pos x="7" y="103"/>
                </a:cxn>
                <a:cxn ang="0">
                  <a:pos x="6" y="100"/>
                </a:cxn>
                <a:cxn ang="0">
                  <a:pos x="4" y="88"/>
                </a:cxn>
                <a:cxn ang="0">
                  <a:pos x="6" y="82"/>
                </a:cxn>
                <a:cxn ang="0">
                  <a:pos x="9" y="74"/>
                </a:cxn>
                <a:cxn ang="0">
                  <a:pos x="6" y="65"/>
                </a:cxn>
                <a:cxn ang="0">
                  <a:pos x="4" y="59"/>
                </a:cxn>
                <a:cxn ang="0">
                  <a:pos x="59" y="40"/>
                </a:cxn>
                <a:cxn ang="0">
                  <a:pos x="182" y="52"/>
                </a:cxn>
                <a:cxn ang="0">
                  <a:pos x="214" y="76"/>
                </a:cxn>
                <a:cxn ang="0">
                  <a:pos x="271" y="86"/>
                </a:cxn>
                <a:cxn ang="0">
                  <a:pos x="324" y="84"/>
                </a:cxn>
                <a:cxn ang="0">
                  <a:pos x="341" y="94"/>
                </a:cxn>
                <a:cxn ang="0">
                  <a:pos x="354" y="110"/>
                </a:cxn>
                <a:cxn ang="0">
                  <a:pos x="392" y="117"/>
                </a:cxn>
                <a:cxn ang="0">
                  <a:pos x="433" y="129"/>
                </a:cxn>
                <a:cxn ang="0">
                  <a:pos x="482" y="125"/>
                </a:cxn>
                <a:cxn ang="0">
                  <a:pos x="541" y="129"/>
                </a:cxn>
                <a:cxn ang="0">
                  <a:pos x="488" y="166"/>
                </a:cxn>
                <a:cxn ang="0">
                  <a:pos x="368" y="282"/>
                </a:cxn>
                <a:cxn ang="0">
                  <a:pos x="365" y="346"/>
                </a:cxn>
                <a:cxn ang="0">
                  <a:pos x="353" y="356"/>
                </a:cxn>
                <a:cxn ang="0">
                  <a:pos x="332" y="371"/>
                </a:cxn>
                <a:cxn ang="0">
                  <a:pos x="322" y="394"/>
                </a:cxn>
                <a:cxn ang="0">
                  <a:pos x="337" y="412"/>
                </a:cxn>
                <a:cxn ang="0">
                  <a:pos x="337" y="428"/>
                </a:cxn>
                <a:cxn ang="0">
                  <a:pos x="334" y="450"/>
                </a:cxn>
                <a:cxn ang="0">
                  <a:pos x="334" y="472"/>
                </a:cxn>
                <a:cxn ang="0">
                  <a:pos x="337" y="493"/>
                </a:cxn>
                <a:cxn ang="0">
                  <a:pos x="370" y="510"/>
                </a:cxn>
                <a:cxn ang="0">
                  <a:pos x="397" y="529"/>
                </a:cxn>
                <a:cxn ang="0">
                  <a:pos x="407" y="547"/>
                </a:cxn>
                <a:cxn ang="0">
                  <a:pos x="433" y="563"/>
                </a:cxn>
                <a:cxn ang="0">
                  <a:pos x="455" y="595"/>
                </a:cxn>
                <a:cxn ang="0">
                  <a:pos x="428" y="619"/>
                </a:cxn>
              </a:cxnLst>
              <a:rect l="0" t="0" r="r" b="b"/>
              <a:pathLst>
                <a:path w="558" h="628">
                  <a:moveTo>
                    <a:pt x="419" y="621"/>
                  </a:moveTo>
                  <a:lnTo>
                    <a:pt x="392" y="621"/>
                  </a:lnTo>
                  <a:lnTo>
                    <a:pt x="363" y="622"/>
                  </a:lnTo>
                  <a:lnTo>
                    <a:pt x="354" y="622"/>
                  </a:lnTo>
                  <a:lnTo>
                    <a:pt x="318" y="624"/>
                  </a:lnTo>
                  <a:lnTo>
                    <a:pt x="317" y="624"/>
                  </a:lnTo>
                  <a:lnTo>
                    <a:pt x="283" y="626"/>
                  </a:lnTo>
                  <a:lnTo>
                    <a:pt x="271" y="626"/>
                  </a:lnTo>
                  <a:lnTo>
                    <a:pt x="245" y="626"/>
                  </a:lnTo>
                  <a:lnTo>
                    <a:pt x="224" y="626"/>
                  </a:lnTo>
                  <a:lnTo>
                    <a:pt x="207" y="628"/>
                  </a:lnTo>
                  <a:lnTo>
                    <a:pt x="177" y="628"/>
                  </a:lnTo>
                  <a:lnTo>
                    <a:pt x="171" y="628"/>
                  </a:lnTo>
                  <a:lnTo>
                    <a:pt x="136" y="628"/>
                  </a:lnTo>
                  <a:lnTo>
                    <a:pt x="129" y="628"/>
                  </a:lnTo>
                  <a:lnTo>
                    <a:pt x="98" y="628"/>
                  </a:lnTo>
                  <a:lnTo>
                    <a:pt x="83" y="628"/>
                  </a:lnTo>
                  <a:lnTo>
                    <a:pt x="52" y="628"/>
                  </a:lnTo>
                  <a:lnTo>
                    <a:pt x="53" y="590"/>
                  </a:lnTo>
                  <a:lnTo>
                    <a:pt x="53" y="552"/>
                  </a:lnTo>
                  <a:lnTo>
                    <a:pt x="53" y="517"/>
                  </a:lnTo>
                  <a:lnTo>
                    <a:pt x="53" y="506"/>
                  </a:lnTo>
                  <a:lnTo>
                    <a:pt x="53" y="487"/>
                  </a:lnTo>
                  <a:lnTo>
                    <a:pt x="53" y="469"/>
                  </a:lnTo>
                  <a:lnTo>
                    <a:pt x="53" y="436"/>
                  </a:lnTo>
                  <a:lnTo>
                    <a:pt x="53" y="435"/>
                  </a:lnTo>
                  <a:lnTo>
                    <a:pt x="52" y="431"/>
                  </a:lnTo>
                  <a:lnTo>
                    <a:pt x="48" y="426"/>
                  </a:lnTo>
                  <a:lnTo>
                    <a:pt x="42" y="424"/>
                  </a:lnTo>
                  <a:lnTo>
                    <a:pt x="36" y="423"/>
                  </a:lnTo>
                  <a:lnTo>
                    <a:pt x="33" y="417"/>
                  </a:lnTo>
                  <a:lnTo>
                    <a:pt x="30" y="411"/>
                  </a:lnTo>
                  <a:lnTo>
                    <a:pt x="24" y="404"/>
                  </a:lnTo>
                  <a:lnTo>
                    <a:pt x="23" y="400"/>
                  </a:lnTo>
                  <a:lnTo>
                    <a:pt x="24" y="397"/>
                  </a:lnTo>
                  <a:lnTo>
                    <a:pt x="38" y="387"/>
                  </a:lnTo>
                  <a:lnTo>
                    <a:pt x="43" y="380"/>
                  </a:lnTo>
                  <a:lnTo>
                    <a:pt x="43" y="378"/>
                  </a:lnTo>
                  <a:lnTo>
                    <a:pt x="45" y="366"/>
                  </a:lnTo>
                  <a:lnTo>
                    <a:pt x="47" y="364"/>
                  </a:lnTo>
                  <a:lnTo>
                    <a:pt x="45" y="358"/>
                  </a:lnTo>
                  <a:lnTo>
                    <a:pt x="47" y="349"/>
                  </a:lnTo>
                  <a:lnTo>
                    <a:pt x="45" y="341"/>
                  </a:lnTo>
                  <a:lnTo>
                    <a:pt x="43" y="339"/>
                  </a:lnTo>
                  <a:lnTo>
                    <a:pt x="45" y="337"/>
                  </a:lnTo>
                  <a:lnTo>
                    <a:pt x="43" y="334"/>
                  </a:lnTo>
                  <a:lnTo>
                    <a:pt x="43" y="323"/>
                  </a:lnTo>
                  <a:lnTo>
                    <a:pt x="42" y="322"/>
                  </a:lnTo>
                  <a:lnTo>
                    <a:pt x="40" y="320"/>
                  </a:lnTo>
                  <a:lnTo>
                    <a:pt x="36" y="315"/>
                  </a:lnTo>
                  <a:lnTo>
                    <a:pt x="35" y="313"/>
                  </a:lnTo>
                  <a:lnTo>
                    <a:pt x="35" y="310"/>
                  </a:lnTo>
                  <a:lnTo>
                    <a:pt x="33" y="306"/>
                  </a:lnTo>
                  <a:lnTo>
                    <a:pt x="33" y="296"/>
                  </a:lnTo>
                  <a:lnTo>
                    <a:pt x="31" y="294"/>
                  </a:lnTo>
                  <a:lnTo>
                    <a:pt x="30" y="293"/>
                  </a:lnTo>
                  <a:lnTo>
                    <a:pt x="30" y="293"/>
                  </a:lnTo>
                  <a:lnTo>
                    <a:pt x="30" y="286"/>
                  </a:lnTo>
                  <a:lnTo>
                    <a:pt x="30" y="284"/>
                  </a:lnTo>
                  <a:lnTo>
                    <a:pt x="30" y="277"/>
                  </a:lnTo>
                  <a:lnTo>
                    <a:pt x="30" y="272"/>
                  </a:lnTo>
                  <a:lnTo>
                    <a:pt x="31" y="269"/>
                  </a:lnTo>
                  <a:lnTo>
                    <a:pt x="31" y="267"/>
                  </a:lnTo>
                  <a:lnTo>
                    <a:pt x="31" y="260"/>
                  </a:lnTo>
                  <a:lnTo>
                    <a:pt x="31" y="258"/>
                  </a:lnTo>
                  <a:lnTo>
                    <a:pt x="30" y="260"/>
                  </a:lnTo>
                  <a:lnTo>
                    <a:pt x="30" y="258"/>
                  </a:lnTo>
                  <a:lnTo>
                    <a:pt x="30" y="257"/>
                  </a:lnTo>
                  <a:lnTo>
                    <a:pt x="30" y="255"/>
                  </a:lnTo>
                  <a:lnTo>
                    <a:pt x="28" y="255"/>
                  </a:lnTo>
                  <a:lnTo>
                    <a:pt x="28" y="252"/>
                  </a:lnTo>
                  <a:lnTo>
                    <a:pt x="26" y="252"/>
                  </a:lnTo>
                  <a:lnTo>
                    <a:pt x="28" y="248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6" y="236"/>
                  </a:lnTo>
                  <a:lnTo>
                    <a:pt x="28" y="235"/>
                  </a:lnTo>
                  <a:lnTo>
                    <a:pt x="26" y="226"/>
                  </a:lnTo>
                  <a:lnTo>
                    <a:pt x="26" y="224"/>
                  </a:lnTo>
                  <a:lnTo>
                    <a:pt x="26" y="221"/>
                  </a:lnTo>
                  <a:lnTo>
                    <a:pt x="26" y="219"/>
                  </a:lnTo>
                  <a:lnTo>
                    <a:pt x="26" y="216"/>
                  </a:lnTo>
                  <a:lnTo>
                    <a:pt x="26" y="214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4" y="209"/>
                  </a:lnTo>
                  <a:lnTo>
                    <a:pt x="24" y="206"/>
                  </a:lnTo>
                  <a:lnTo>
                    <a:pt x="24" y="204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6" y="194"/>
                  </a:lnTo>
                  <a:lnTo>
                    <a:pt x="24" y="192"/>
                  </a:lnTo>
                  <a:lnTo>
                    <a:pt x="26" y="188"/>
                  </a:lnTo>
                  <a:lnTo>
                    <a:pt x="24" y="187"/>
                  </a:lnTo>
                  <a:lnTo>
                    <a:pt x="23" y="180"/>
                  </a:lnTo>
                  <a:lnTo>
                    <a:pt x="21" y="176"/>
                  </a:lnTo>
                  <a:lnTo>
                    <a:pt x="19" y="171"/>
                  </a:lnTo>
                  <a:lnTo>
                    <a:pt x="18" y="168"/>
                  </a:lnTo>
                  <a:lnTo>
                    <a:pt x="16" y="166"/>
                  </a:lnTo>
                  <a:lnTo>
                    <a:pt x="18" y="165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4" y="154"/>
                  </a:lnTo>
                  <a:lnTo>
                    <a:pt x="12" y="151"/>
                  </a:lnTo>
                  <a:lnTo>
                    <a:pt x="11" y="141"/>
                  </a:lnTo>
                  <a:lnTo>
                    <a:pt x="9" y="139"/>
                  </a:lnTo>
                  <a:lnTo>
                    <a:pt x="9" y="135"/>
                  </a:lnTo>
                  <a:lnTo>
                    <a:pt x="7" y="134"/>
                  </a:lnTo>
                  <a:lnTo>
                    <a:pt x="7" y="130"/>
                  </a:lnTo>
                  <a:lnTo>
                    <a:pt x="6" y="130"/>
                  </a:lnTo>
                  <a:lnTo>
                    <a:pt x="7" y="129"/>
                  </a:lnTo>
                  <a:lnTo>
                    <a:pt x="6" y="129"/>
                  </a:lnTo>
                  <a:lnTo>
                    <a:pt x="6" y="127"/>
                  </a:lnTo>
                  <a:lnTo>
                    <a:pt x="6" y="125"/>
                  </a:lnTo>
                  <a:lnTo>
                    <a:pt x="6" y="123"/>
                  </a:lnTo>
                  <a:lnTo>
                    <a:pt x="7" y="123"/>
                  </a:lnTo>
                  <a:lnTo>
                    <a:pt x="6" y="122"/>
                  </a:lnTo>
                  <a:lnTo>
                    <a:pt x="7" y="122"/>
                  </a:lnTo>
                  <a:lnTo>
                    <a:pt x="6" y="120"/>
                  </a:lnTo>
                  <a:lnTo>
                    <a:pt x="7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7" y="115"/>
                  </a:lnTo>
                  <a:lnTo>
                    <a:pt x="6" y="115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6" y="113"/>
                  </a:lnTo>
                  <a:lnTo>
                    <a:pt x="7" y="112"/>
                  </a:lnTo>
                  <a:lnTo>
                    <a:pt x="6" y="112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4" y="105"/>
                  </a:lnTo>
                  <a:lnTo>
                    <a:pt x="7" y="103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6" y="100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6" y="82"/>
                  </a:lnTo>
                  <a:lnTo>
                    <a:pt x="6" y="81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9" y="79"/>
                  </a:lnTo>
                  <a:lnTo>
                    <a:pt x="9" y="74"/>
                  </a:lnTo>
                  <a:lnTo>
                    <a:pt x="7" y="72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59" y="40"/>
                  </a:lnTo>
                  <a:lnTo>
                    <a:pt x="139" y="40"/>
                  </a:lnTo>
                  <a:lnTo>
                    <a:pt x="147" y="40"/>
                  </a:lnTo>
                  <a:lnTo>
                    <a:pt x="147" y="0"/>
                  </a:lnTo>
                  <a:lnTo>
                    <a:pt x="171" y="4"/>
                  </a:lnTo>
                  <a:lnTo>
                    <a:pt x="182" y="52"/>
                  </a:lnTo>
                  <a:lnTo>
                    <a:pt x="182" y="64"/>
                  </a:lnTo>
                  <a:lnTo>
                    <a:pt x="190" y="69"/>
                  </a:lnTo>
                  <a:lnTo>
                    <a:pt x="200" y="71"/>
                  </a:lnTo>
                  <a:lnTo>
                    <a:pt x="211" y="71"/>
                  </a:lnTo>
                  <a:lnTo>
                    <a:pt x="214" y="76"/>
                  </a:lnTo>
                  <a:lnTo>
                    <a:pt x="243" y="77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67" y="88"/>
                  </a:lnTo>
                  <a:lnTo>
                    <a:pt x="271" y="86"/>
                  </a:lnTo>
                  <a:lnTo>
                    <a:pt x="271" y="81"/>
                  </a:lnTo>
                  <a:lnTo>
                    <a:pt x="281" y="76"/>
                  </a:lnTo>
                  <a:lnTo>
                    <a:pt x="296" y="76"/>
                  </a:lnTo>
                  <a:lnTo>
                    <a:pt x="306" y="76"/>
                  </a:lnTo>
                  <a:lnTo>
                    <a:pt x="324" y="84"/>
                  </a:lnTo>
                  <a:lnTo>
                    <a:pt x="329" y="84"/>
                  </a:lnTo>
                  <a:lnTo>
                    <a:pt x="330" y="88"/>
                  </a:lnTo>
                  <a:lnTo>
                    <a:pt x="325" y="89"/>
                  </a:lnTo>
                  <a:lnTo>
                    <a:pt x="325" y="93"/>
                  </a:lnTo>
                  <a:lnTo>
                    <a:pt x="341" y="94"/>
                  </a:lnTo>
                  <a:lnTo>
                    <a:pt x="344" y="98"/>
                  </a:lnTo>
                  <a:lnTo>
                    <a:pt x="342" y="103"/>
                  </a:lnTo>
                  <a:lnTo>
                    <a:pt x="351" y="118"/>
                  </a:lnTo>
                  <a:lnTo>
                    <a:pt x="358" y="115"/>
                  </a:lnTo>
                  <a:lnTo>
                    <a:pt x="354" y="110"/>
                  </a:lnTo>
                  <a:lnTo>
                    <a:pt x="356" y="103"/>
                  </a:lnTo>
                  <a:lnTo>
                    <a:pt x="368" y="101"/>
                  </a:lnTo>
                  <a:lnTo>
                    <a:pt x="373" y="103"/>
                  </a:lnTo>
                  <a:lnTo>
                    <a:pt x="378" y="113"/>
                  </a:lnTo>
                  <a:lnTo>
                    <a:pt x="392" y="117"/>
                  </a:lnTo>
                  <a:lnTo>
                    <a:pt x="399" y="118"/>
                  </a:lnTo>
                  <a:lnTo>
                    <a:pt x="399" y="127"/>
                  </a:lnTo>
                  <a:lnTo>
                    <a:pt x="409" y="127"/>
                  </a:lnTo>
                  <a:lnTo>
                    <a:pt x="409" y="134"/>
                  </a:lnTo>
                  <a:lnTo>
                    <a:pt x="433" y="129"/>
                  </a:lnTo>
                  <a:lnTo>
                    <a:pt x="448" y="117"/>
                  </a:lnTo>
                  <a:lnTo>
                    <a:pt x="459" y="110"/>
                  </a:lnTo>
                  <a:lnTo>
                    <a:pt x="469" y="127"/>
                  </a:lnTo>
                  <a:lnTo>
                    <a:pt x="481" y="122"/>
                  </a:lnTo>
                  <a:lnTo>
                    <a:pt x="482" y="125"/>
                  </a:lnTo>
                  <a:lnTo>
                    <a:pt x="512" y="122"/>
                  </a:lnTo>
                  <a:lnTo>
                    <a:pt x="520" y="123"/>
                  </a:lnTo>
                  <a:lnTo>
                    <a:pt x="523" y="130"/>
                  </a:lnTo>
                  <a:lnTo>
                    <a:pt x="530" y="132"/>
                  </a:lnTo>
                  <a:lnTo>
                    <a:pt x="541" y="129"/>
                  </a:lnTo>
                  <a:lnTo>
                    <a:pt x="558" y="130"/>
                  </a:lnTo>
                  <a:lnTo>
                    <a:pt x="551" y="132"/>
                  </a:lnTo>
                  <a:lnTo>
                    <a:pt x="549" y="135"/>
                  </a:lnTo>
                  <a:lnTo>
                    <a:pt x="523" y="151"/>
                  </a:lnTo>
                  <a:lnTo>
                    <a:pt x="488" y="166"/>
                  </a:lnTo>
                  <a:lnTo>
                    <a:pt x="452" y="194"/>
                  </a:lnTo>
                  <a:lnTo>
                    <a:pt x="421" y="231"/>
                  </a:lnTo>
                  <a:lnTo>
                    <a:pt x="397" y="253"/>
                  </a:lnTo>
                  <a:lnTo>
                    <a:pt x="377" y="269"/>
                  </a:lnTo>
                  <a:lnTo>
                    <a:pt x="368" y="282"/>
                  </a:lnTo>
                  <a:lnTo>
                    <a:pt x="361" y="282"/>
                  </a:lnTo>
                  <a:lnTo>
                    <a:pt x="363" y="284"/>
                  </a:lnTo>
                  <a:lnTo>
                    <a:pt x="365" y="310"/>
                  </a:lnTo>
                  <a:lnTo>
                    <a:pt x="365" y="337"/>
                  </a:lnTo>
                  <a:lnTo>
                    <a:pt x="365" y="346"/>
                  </a:lnTo>
                  <a:lnTo>
                    <a:pt x="363" y="347"/>
                  </a:lnTo>
                  <a:lnTo>
                    <a:pt x="361" y="352"/>
                  </a:lnTo>
                  <a:lnTo>
                    <a:pt x="359" y="352"/>
                  </a:lnTo>
                  <a:lnTo>
                    <a:pt x="356" y="352"/>
                  </a:lnTo>
                  <a:lnTo>
                    <a:pt x="353" y="356"/>
                  </a:lnTo>
                  <a:lnTo>
                    <a:pt x="347" y="356"/>
                  </a:lnTo>
                  <a:lnTo>
                    <a:pt x="346" y="359"/>
                  </a:lnTo>
                  <a:lnTo>
                    <a:pt x="337" y="364"/>
                  </a:lnTo>
                  <a:lnTo>
                    <a:pt x="334" y="366"/>
                  </a:lnTo>
                  <a:lnTo>
                    <a:pt x="332" y="371"/>
                  </a:lnTo>
                  <a:lnTo>
                    <a:pt x="332" y="373"/>
                  </a:lnTo>
                  <a:lnTo>
                    <a:pt x="330" y="382"/>
                  </a:lnTo>
                  <a:lnTo>
                    <a:pt x="325" y="385"/>
                  </a:lnTo>
                  <a:lnTo>
                    <a:pt x="324" y="387"/>
                  </a:lnTo>
                  <a:lnTo>
                    <a:pt x="322" y="394"/>
                  </a:lnTo>
                  <a:lnTo>
                    <a:pt x="324" y="400"/>
                  </a:lnTo>
                  <a:lnTo>
                    <a:pt x="327" y="402"/>
                  </a:lnTo>
                  <a:lnTo>
                    <a:pt x="332" y="402"/>
                  </a:lnTo>
                  <a:lnTo>
                    <a:pt x="334" y="404"/>
                  </a:lnTo>
                  <a:lnTo>
                    <a:pt x="337" y="412"/>
                  </a:lnTo>
                  <a:lnTo>
                    <a:pt x="341" y="414"/>
                  </a:lnTo>
                  <a:lnTo>
                    <a:pt x="341" y="416"/>
                  </a:lnTo>
                  <a:lnTo>
                    <a:pt x="341" y="419"/>
                  </a:lnTo>
                  <a:lnTo>
                    <a:pt x="339" y="423"/>
                  </a:lnTo>
                  <a:lnTo>
                    <a:pt x="337" y="428"/>
                  </a:lnTo>
                  <a:lnTo>
                    <a:pt x="334" y="431"/>
                  </a:lnTo>
                  <a:lnTo>
                    <a:pt x="334" y="440"/>
                  </a:lnTo>
                  <a:lnTo>
                    <a:pt x="334" y="443"/>
                  </a:lnTo>
                  <a:lnTo>
                    <a:pt x="334" y="445"/>
                  </a:lnTo>
                  <a:lnTo>
                    <a:pt x="334" y="450"/>
                  </a:lnTo>
                  <a:lnTo>
                    <a:pt x="330" y="455"/>
                  </a:lnTo>
                  <a:lnTo>
                    <a:pt x="334" y="460"/>
                  </a:lnTo>
                  <a:lnTo>
                    <a:pt x="334" y="462"/>
                  </a:lnTo>
                  <a:lnTo>
                    <a:pt x="335" y="469"/>
                  </a:lnTo>
                  <a:lnTo>
                    <a:pt x="334" y="472"/>
                  </a:lnTo>
                  <a:lnTo>
                    <a:pt x="334" y="474"/>
                  </a:lnTo>
                  <a:lnTo>
                    <a:pt x="334" y="477"/>
                  </a:lnTo>
                  <a:lnTo>
                    <a:pt x="334" y="481"/>
                  </a:lnTo>
                  <a:lnTo>
                    <a:pt x="332" y="489"/>
                  </a:lnTo>
                  <a:lnTo>
                    <a:pt x="337" y="493"/>
                  </a:lnTo>
                  <a:lnTo>
                    <a:pt x="346" y="501"/>
                  </a:lnTo>
                  <a:lnTo>
                    <a:pt x="347" y="505"/>
                  </a:lnTo>
                  <a:lnTo>
                    <a:pt x="354" y="508"/>
                  </a:lnTo>
                  <a:lnTo>
                    <a:pt x="368" y="510"/>
                  </a:lnTo>
                  <a:lnTo>
                    <a:pt x="370" y="510"/>
                  </a:lnTo>
                  <a:lnTo>
                    <a:pt x="371" y="515"/>
                  </a:lnTo>
                  <a:lnTo>
                    <a:pt x="375" y="520"/>
                  </a:lnTo>
                  <a:lnTo>
                    <a:pt x="378" y="522"/>
                  </a:lnTo>
                  <a:lnTo>
                    <a:pt x="387" y="523"/>
                  </a:lnTo>
                  <a:lnTo>
                    <a:pt x="397" y="529"/>
                  </a:lnTo>
                  <a:lnTo>
                    <a:pt x="399" y="530"/>
                  </a:lnTo>
                  <a:lnTo>
                    <a:pt x="400" y="534"/>
                  </a:lnTo>
                  <a:lnTo>
                    <a:pt x="400" y="537"/>
                  </a:lnTo>
                  <a:lnTo>
                    <a:pt x="404" y="539"/>
                  </a:lnTo>
                  <a:lnTo>
                    <a:pt x="407" y="547"/>
                  </a:lnTo>
                  <a:lnTo>
                    <a:pt x="414" y="552"/>
                  </a:lnTo>
                  <a:lnTo>
                    <a:pt x="423" y="559"/>
                  </a:lnTo>
                  <a:lnTo>
                    <a:pt x="426" y="561"/>
                  </a:lnTo>
                  <a:lnTo>
                    <a:pt x="429" y="563"/>
                  </a:lnTo>
                  <a:lnTo>
                    <a:pt x="433" y="563"/>
                  </a:lnTo>
                  <a:lnTo>
                    <a:pt x="440" y="568"/>
                  </a:lnTo>
                  <a:lnTo>
                    <a:pt x="445" y="571"/>
                  </a:lnTo>
                  <a:lnTo>
                    <a:pt x="452" y="581"/>
                  </a:lnTo>
                  <a:lnTo>
                    <a:pt x="455" y="588"/>
                  </a:lnTo>
                  <a:lnTo>
                    <a:pt x="455" y="595"/>
                  </a:lnTo>
                  <a:lnTo>
                    <a:pt x="455" y="600"/>
                  </a:lnTo>
                  <a:lnTo>
                    <a:pt x="457" y="607"/>
                  </a:lnTo>
                  <a:lnTo>
                    <a:pt x="457" y="614"/>
                  </a:lnTo>
                  <a:lnTo>
                    <a:pt x="459" y="619"/>
                  </a:lnTo>
                  <a:lnTo>
                    <a:pt x="428" y="619"/>
                  </a:lnTo>
                  <a:lnTo>
                    <a:pt x="419" y="62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1699895" y="2020295"/>
              <a:ext cx="1104639" cy="924290"/>
            </a:xfrm>
            <a:custGeom>
              <a:avLst/>
              <a:gdLst/>
              <a:ahLst/>
              <a:cxnLst>
                <a:cxn ang="0">
                  <a:pos x="62" y="443"/>
                </a:cxn>
                <a:cxn ang="0">
                  <a:pos x="0" y="396"/>
                </a:cxn>
                <a:cxn ang="0">
                  <a:pos x="9" y="333"/>
                </a:cxn>
                <a:cxn ang="0">
                  <a:pos x="50" y="275"/>
                </a:cxn>
                <a:cxn ang="0">
                  <a:pos x="105" y="155"/>
                </a:cxn>
                <a:cxn ang="0">
                  <a:pos x="135" y="73"/>
                </a:cxn>
                <a:cxn ang="0">
                  <a:pos x="139" y="65"/>
                </a:cxn>
                <a:cxn ang="0">
                  <a:pos x="147" y="26"/>
                </a:cxn>
                <a:cxn ang="0">
                  <a:pos x="170" y="10"/>
                </a:cxn>
                <a:cxn ang="0">
                  <a:pos x="178" y="10"/>
                </a:cxn>
                <a:cxn ang="0">
                  <a:pos x="207" y="22"/>
                </a:cxn>
                <a:cxn ang="0">
                  <a:pos x="223" y="24"/>
                </a:cxn>
                <a:cxn ang="0">
                  <a:pos x="233" y="51"/>
                </a:cxn>
                <a:cxn ang="0">
                  <a:pos x="231" y="67"/>
                </a:cxn>
                <a:cxn ang="0">
                  <a:pos x="233" y="85"/>
                </a:cxn>
                <a:cxn ang="0">
                  <a:pos x="255" y="99"/>
                </a:cxn>
                <a:cxn ang="0">
                  <a:pos x="282" y="101"/>
                </a:cxn>
                <a:cxn ang="0">
                  <a:pos x="298" y="97"/>
                </a:cxn>
                <a:cxn ang="0">
                  <a:pos x="325" y="104"/>
                </a:cxn>
                <a:cxn ang="0">
                  <a:pos x="337" y="109"/>
                </a:cxn>
                <a:cxn ang="0">
                  <a:pos x="342" y="120"/>
                </a:cxn>
                <a:cxn ang="0">
                  <a:pos x="358" y="120"/>
                </a:cxn>
                <a:cxn ang="0">
                  <a:pos x="380" y="118"/>
                </a:cxn>
                <a:cxn ang="0">
                  <a:pos x="393" y="123"/>
                </a:cxn>
                <a:cxn ang="0">
                  <a:pos x="421" y="123"/>
                </a:cxn>
                <a:cxn ang="0">
                  <a:pos x="445" y="121"/>
                </a:cxn>
                <a:cxn ang="0">
                  <a:pos x="470" y="121"/>
                </a:cxn>
                <a:cxn ang="0">
                  <a:pos x="496" y="125"/>
                </a:cxn>
                <a:cxn ang="0">
                  <a:pos x="583" y="137"/>
                </a:cxn>
                <a:cxn ang="0">
                  <a:pos x="662" y="155"/>
                </a:cxn>
                <a:cxn ang="0">
                  <a:pos x="669" y="176"/>
                </a:cxn>
                <a:cxn ang="0">
                  <a:pos x="684" y="191"/>
                </a:cxn>
                <a:cxn ang="0">
                  <a:pos x="677" y="214"/>
                </a:cxn>
                <a:cxn ang="0">
                  <a:pos x="655" y="248"/>
                </a:cxn>
                <a:cxn ang="0">
                  <a:pos x="648" y="256"/>
                </a:cxn>
                <a:cxn ang="0">
                  <a:pos x="643" y="263"/>
                </a:cxn>
                <a:cxn ang="0">
                  <a:pos x="640" y="273"/>
                </a:cxn>
                <a:cxn ang="0">
                  <a:pos x="624" y="284"/>
                </a:cxn>
                <a:cxn ang="0">
                  <a:pos x="611" y="302"/>
                </a:cxn>
                <a:cxn ang="0">
                  <a:pos x="604" y="309"/>
                </a:cxn>
                <a:cxn ang="0">
                  <a:pos x="600" y="328"/>
                </a:cxn>
                <a:cxn ang="0">
                  <a:pos x="607" y="333"/>
                </a:cxn>
                <a:cxn ang="0">
                  <a:pos x="612" y="337"/>
                </a:cxn>
                <a:cxn ang="0">
                  <a:pos x="619" y="345"/>
                </a:cxn>
                <a:cxn ang="0">
                  <a:pos x="612" y="355"/>
                </a:cxn>
                <a:cxn ang="0">
                  <a:pos x="609" y="374"/>
                </a:cxn>
                <a:cxn ang="0">
                  <a:pos x="604" y="379"/>
                </a:cxn>
                <a:cxn ang="0">
                  <a:pos x="599" y="396"/>
                </a:cxn>
                <a:cxn ang="0">
                  <a:pos x="380" y="531"/>
                </a:cxn>
              </a:cxnLst>
              <a:rect l="0" t="0" r="r" b="b"/>
              <a:pathLst>
                <a:path w="686" h="574">
                  <a:moveTo>
                    <a:pt x="219" y="489"/>
                  </a:moveTo>
                  <a:lnTo>
                    <a:pt x="156" y="470"/>
                  </a:lnTo>
                  <a:lnTo>
                    <a:pt x="84" y="449"/>
                  </a:lnTo>
                  <a:lnTo>
                    <a:pt x="62" y="443"/>
                  </a:lnTo>
                  <a:lnTo>
                    <a:pt x="38" y="436"/>
                  </a:lnTo>
                  <a:lnTo>
                    <a:pt x="9" y="427"/>
                  </a:lnTo>
                  <a:lnTo>
                    <a:pt x="0" y="413"/>
                  </a:lnTo>
                  <a:lnTo>
                    <a:pt x="0" y="396"/>
                  </a:lnTo>
                  <a:lnTo>
                    <a:pt x="6" y="378"/>
                  </a:lnTo>
                  <a:lnTo>
                    <a:pt x="12" y="366"/>
                  </a:lnTo>
                  <a:lnTo>
                    <a:pt x="14" y="359"/>
                  </a:lnTo>
                  <a:lnTo>
                    <a:pt x="9" y="333"/>
                  </a:lnTo>
                  <a:lnTo>
                    <a:pt x="19" y="321"/>
                  </a:lnTo>
                  <a:lnTo>
                    <a:pt x="36" y="292"/>
                  </a:lnTo>
                  <a:lnTo>
                    <a:pt x="35" y="289"/>
                  </a:lnTo>
                  <a:lnTo>
                    <a:pt x="50" y="275"/>
                  </a:lnTo>
                  <a:lnTo>
                    <a:pt x="58" y="261"/>
                  </a:lnTo>
                  <a:lnTo>
                    <a:pt x="70" y="237"/>
                  </a:lnTo>
                  <a:lnTo>
                    <a:pt x="88" y="195"/>
                  </a:lnTo>
                  <a:lnTo>
                    <a:pt x="105" y="155"/>
                  </a:lnTo>
                  <a:lnTo>
                    <a:pt x="108" y="140"/>
                  </a:lnTo>
                  <a:lnTo>
                    <a:pt x="118" y="120"/>
                  </a:lnTo>
                  <a:lnTo>
                    <a:pt x="130" y="94"/>
                  </a:lnTo>
                  <a:lnTo>
                    <a:pt x="135" y="73"/>
                  </a:lnTo>
                  <a:lnTo>
                    <a:pt x="139" y="72"/>
                  </a:lnTo>
                  <a:lnTo>
                    <a:pt x="141" y="77"/>
                  </a:lnTo>
                  <a:lnTo>
                    <a:pt x="144" y="75"/>
                  </a:lnTo>
                  <a:lnTo>
                    <a:pt x="139" y="65"/>
                  </a:lnTo>
                  <a:lnTo>
                    <a:pt x="146" y="51"/>
                  </a:lnTo>
                  <a:lnTo>
                    <a:pt x="144" y="44"/>
                  </a:lnTo>
                  <a:lnTo>
                    <a:pt x="149" y="34"/>
                  </a:lnTo>
                  <a:lnTo>
                    <a:pt x="147" y="26"/>
                  </a:lnTo>
                  <a:lnTo>
                    <a:pt x="156" y="20"/>
                  </a:lnTo>
                  <a:lnTo>
                    <a:pt x="158" y="0"/>
                  </a:lnTo>
                  <a:lnTo>
                    <a:pt x="168" y="14"/>
                  </a:lnTo>
                  <a:lnTo>
                    <a:pt x="170" y="10"/>
                  </a:lnTo>
                  <a:lnTo>
                    <a:pt x="168" y="5"/>
                  </a:lnTo>
                  <a:lnTo>
                    <a:pt x="173" y="3"/>
                  </a:lnTo>
                  <a:lnTo>
                    <a:pt x="175" y="8"/>
                  </a:lnTo>
                  <a:lnTo>
                    <a:pt x="178" y="10"/>
                  </a:lnTo>
                  <a:lnTo>
                    <a:pt x="192" y="7"/>
                  </a:lnTo>
                  <a:lnTo>
                    <a:pt x="200" y="19"/>
                  </a:lnTo>
                  <a:lnTo>
                    <a:pt x="204" y="20"/>
                  </a:lnTo>
                  <a:lnTo>
                    <a:pt x="207" y="22"/>
                  </a:lnTo>
                  <a:lnTo>
                    <a:pt x="211" y="20"/>
                  </a:lnTo>
                  <a:lnTo>
                    <a:pt x="214" y="19"/>
                  </a:lnTo>
                  <a:lnTo>
                    <a:pt x="217" y="20"/>
                  </a:lnTo>
                  <a:lnTo>
                    <a:pt x="223" y="24"/>
                  </a:lnTo>
                  <a:lnTo>
                    <a:pt x="226" y="31"/>
                  </a:lnTo>
                  <a:lnTo>
                    <a:pt x="231" y="36"/>
                  </a:lnTo>
                  <a:lnTo>
                    <a:pt x="231" y="41"/>
                  </a:lnTo>
                  <a:lnTo>
                    <a:pt x="233" y="51"/>
                  </a:lnTo>
                  <a:lnTo>
                    <a:pt x="233" y="55"/>
                  </a:lnTo>
                  <a:lnTo>
                    <a:pt x="233" y="60"/>
                  </a:lnTo>
                  <a:lnTo>
                    <a:pt x="233" y="61"/>
                  </a:lnTo>
                  <a:lnTo>
                    <a:pt x="231" y="67"/>
                  </a:lnTo>
                  <a:lnTo>
                    <a:pt x="231" y="72"/>
                  </a:lnTo>
                  <a:lnTo>
                    <a:pt x="229" y="75"/>
                  </a:lnTo>
                  <a:lnTo>
                    <a:pt x="228" y="82"/>
                  </a:lnTo>
                  <a:lnTo>
                    <a:pt x="233" y="85"/>
                  </a:lnTo>
                  <a:lnTo>
                    <a:pt x="235" y="89"/>
                  </a:lnTo>
                  <a:lnTo>
                    <a:pt x="241" y="92"/>
                  </a:lnTo>
                  <a:lnTo>
                    <a:pt x="248" y="97"/>
                  </a:lnTo>
                  <a:lnTo>
                    <a:pt x="255" y="99"/>
                  </a:lnTo>
                  <a:lnTo>
                    <a:pt x="258" y="102"/>
                  </a:lnTo>
                  <a:lnTo>
                    <a:pt x="262" y="104"/>
                  </a:lnTo>
                  <a:lnTo>
                    <a:pt x="276" y="102"/>
                  </a:lnTo>
                  <a:lnTo>
                    <a:pt x="282" y="101"/>
                  </a:lnTo>
                  <a:lnTo>
                    <a:pt x="284" y="101"/>
                  </a:lnTo>
                  <a:lnTo>
                    <a:pt x="288" y="101"/>
                  </a:lnTo>
                  <a:lnTo>
                    <a:pt x="293" y="97"/>
                  </a:lnTo>
                  <a:lnTo>
                    <a:pt x="298" y="97"/>
                  </a:lnTo>
                  <a:lnTo>
                    <a:pt x="301" y="99"/>
                  </a:lnTo>
                  <a:lnTo>
                    <a:pt x="306" y="101"/>
                  </a:lnTo>
                  <a:lnTo>
                    <a:pt x="320" y="101"/>
                  </a:lnTo>
                  <a:lnTo>
                    <a:pt x="325" y="104"/>
                  </a:lnTo>
                  <a:lnTo>
                    <a:pt x="327" y="106"/>
                  </a:lnTo>
                  <a:lnTo>
                    <a:pt x="330" y="106"/>
                  </a:lnTo>
                  <a:lnTo>
                    <a:pt x="334" y="108"/>
                  </a:lnTo>
                  <a:lnTo>
                    <a:pt x="337" y="109"/>
                  </a:lnTo>
                  <a:lnTo>
                    <a:pt x="340" y="113"/>
                  </a:lnTo>
                  <a:lnTo>
                    <a:pt x="340" y="113"/>
                  </a:lnTo>
                  <a:lnTo>
                    <a:pt x="340" y="118"/>
                  </a:lnTo>
                  <a:lnTo>
                    <a:pt x="342" y="120"/>
                  </a:lnTo>
                  <a:lnTo>
                    <a:pt x="346" y="120"/>
                  </a:lnTo>
                  <a:lnTo>
                    <a:pt x="351" y="118"/>
                  </a:lnTo>
                  <a:lnTo>
                    <a:pt x="354" y="118"/>
                  </a:lnTo>
                  <a:lnTo>
                    <a:pt x="358" y="120"/>
                  </a:lnTo>
                  <a:lnTo>
                    <a:pt x="359" y="120"/>
                  </a:lnTo>
                  <a:lnTo>
                    <a:pt x="363" y="121"/>
                  </a:lnTo>
                  <a:lnTo>
                    <a:pt x="366" y="120"/>
                  </a:lnTo>
                  <a:lnTo>
                    <a:pt x="380" y="118"/>
                  </a:lnTo>
                  <a:lnTo>
                    <a:pt x="383" y="116"/>
                  </a:lnTo>
                  <a:lnTo>
                    <a:pt x="385" y="116"/>
                  </a:lnTo>
                  <a:lnTo>
                    <a:pt x="390" y="118"/>
                  </a:lnTo>
                  <a:lnTo>
                    <a:pt x="393" y="123"/>
                  </a:lnTo>
                  <a:lnTo>
                    <a:pt x="397" y="125"/>
                  </a:lnTo>
                  <a:lnTo>
                    <a:pt x="409" y="125"/>
                  </a:lnTo>
                  <a:lnTo>
                    <a:pt x="416" y="126"/>
                  </a:lnTo>
                  <a:lnTo>
                    <a:pt x="421" y="123"/>
                  </a:lnTo>
                  <a:lnTo>
                    <a:pt x="428" y="123"/>
                  </a:lnTo>
                  <a:lnTo>
                    <a:pt x="433" y="121"/>
                  </a:lnTo>
                  <a:lnTo>
                    <a:pt x="443" y="121"/>
                  </a:lnTo>
                  <a:lnTo>
                    <a:pt x="445" y="121"/>
                  </a:lnTo>
                  <a:lnTo>
                    <a:pt x="457" y="123"/>
                  </a:lnTo>
                  <a:lnTo>
                    <a:pt x="462" y="118"/>
                  </a:lnTo>
                  <a:lnTo>
                    <a:pt x="465" y="118"/>
                  </a:lnTo>
                  <a:lnTo>
                    <a:pt x="470" y="121"/>
                  </a:lnTo>
                  <a:lnTo>
                    <a:pt x="476" y="120"/>
                  </a:lnTo>
                  <a:lnTo>
                    <a:pt x="481" y="121"/>
                  </a:lnTo>
                  <a:lnTo>
                    <a:pt x="486" y="121"/>
                  </a:lnTo>
                  <a:lnTo>
                    <a:pt x="496" y="125"/>
                  </a:lnTo>
                  <a:lnTo>
                    <a:pt x="498" y="125"/>
                  </a:lnTo>
                  <a:lnTo>
                    <a:pt x="506" y="123"/>
                  </a:lnTo>
                  <a:lnTo>
                    <a:pt x="511" y="120"/>
                  </a:lnTo>
                  <a:lnTo>
                    <a:pt x="583" y="137"/>
                  </a:lnTo>
                  <a:lnTo>
                    <a:pt x="585" y="137"/>
                  </a:lnTo>
                  <a:lnTo>
                    <a:pt x="612" y="143"/>
                  </a:lnTo>
                  <a:lnTo>
                    <a:pt x="621" y="145"/>
                  </a:lnTo>
                  <a:lnTo>
                    <a:pt x="662" y="155"/>
                  </a:lnTo>
                  <a:lnTo>
                    <a:pt x="664" y="157"/>
                  </a:lnTo>
                  <a:lnTo>
                    <a:pt x="664" y="166"/>
                  </a:lnTo>
                  <a:lnTo>
                    <a:pt x="667" y="173"/>
                  </a:lnTo>
                  <a:lnTo>
                    <a:pt x="669" y="176"/>
                  </a:lnTo>
                  <a:lnTo>
                    <a:pt x="674" y="178"/>
                  </a:lnTo>
                  <a:lnTo>
                    <a:pt x="675" y="183"/>
                  </a:lnTo>
                  <a:lnTo>
                    <a:pt x="682" y="188"/>
                  </a:lnTo>
                  <a:lnTo>
                    <a:pt x="684" y="191"/>
                  </a:lnTo>
                  <a:lnTo>
                    <a:pt x="684" y="196"/>
                  </a:lnTo>
                  <a:lnTo>
                    <a:pt x="686" y="203"/>
                  </a:lnTo>
                  <a:lnTo>
                    <a:pt x="684" y="207"/>
                  </a:lnTo>
                  <a:lnTo>
                    <a:pt x="677" y="214"/>
                  </a:lnTo>
                  <a:lnTo>
                    <a:pt x="675" y="217"/>
                  </a:lnTo>
                  <a:lnTo>
                    <a:pt x="665" y="229"/>
                  </a:lnTo>
                  <a:lnTo>
                    <a:pt x="662" y="236"/>
                  </a:lnTo>
                  <a:lnTo>
                    <a:pt x="655" y="248"/>
                  </a:lnTo>
                  <a:lnTo>
                    <a:pt x="653" y="251"/>
                  </a:lnTo>
                  <a:lnTo>
                    <a:pt x="652" y="251"/>
                  </a:lnTo>
                  <a:lnTo>
                    <a:pt x="650" y="255"/>
                  </a:lnTo>
                  <a:lnTo>
                    <a:pt x="648" y="256"/>
                  </a:lnTo>
                  <a:lnTo>
                    <a:pt x="643" y="258"/>
                  </a:lnTo>
                  <a:lnTo>
                    <a:pt x="643" y="261"/>
                  </a:lnTo>
                  <a:lnTo>
                    <a:pt x="643" y="263"/>
                  </a:lnTo>
                  <a:lnTo>
                    <a:pt x="643" y="263"/>
                  </a:lnTo>
                  <a:lnTo>
                    <a:pt x="645" y="263"/>
                  </a:lnTo>
                  <a:lnTo>
                    <a:pt x="643" y="265"/>
                  </a:lnTo>
                  <a:lnTo>
                    <a:pt x="643" y="270"/>
                  </a:lnTo>
                  <a:lnTo>
                    <a:pt x="640" y="273"/>
                  </a:lnTo>
                  <a:lnTo>
                    <a:pt x="636" y="275"/>
                  </a:lnTo>
                  <a:lnTo>
                    <a:pt x="634" y="277"/>
                  </a:lnTo>
                  <a:lnTo>
                    <a:pt x="631" y="282"/>
                  </a:lnTo>
                  <a:lnTo>
                    <a:pt x="624" y="284"/>
                  </a:lnTo>
                  <a:lnTo>
                    <a:pt x="621" y="289"/>
                  </a:lnTo>
                  <a:lnTo>
                    <a:pt x="619" y="289"/>
                  </a:lnTo>
                  <a:lnTo>
                    <a:pt x="612" y="301"/>
                  </a:lnTo>
                  <a:lnTo>
                    <a:pt x="611" y="302"/>
                  </a:lnTo>
                  <a:lnTo>
                    <a:pt x="611" y="304"/>
                  </a:lnTo>
                  <a:lnTo>
                    <a:pt x="607" y="306"/>
                  </a:lnTo>
                  <a:lnTo>
                    <a:pt x="605" y="309"/>
                  </a:lnTo>
                  <a:lnTo>
                    <a:pt x="604" y="309"/>
                  </a:lnTo>
                  <a:lnTo>
                    <a:pt x="602" y="314"/>
                  </a:lnTo>
                  <a:lnTo>
                    <a:pt x="600" y="318"/>
                  </a:lnTo>
                  <a:lnTo>
                    <a:pt x="602" y="325"/>
                  </a:lnTo>
                  <a:lnTo>
                    <a:pt x="600" y="328"/>
                  </a:lnTo>
                  <a:lnTo>
                    <a:pt x="600" y="330"/>
                  </a:lnTo>
                  <a:lnTo>
                    <a:pt x="602" y="333"/>
                  </a:lnTo>
                  <a:lnTo>
                    <a:pt x="604" y="335"/>
                  </a:lnTo>
                  <a:lnTo>
                    <a:pt x="607" y="333"/>
                  </a:lnTo>
                  <a:lnTo>
                    <a:pt x="607" y="333"/>
                  </a:lnTo>
                  <a:lnTo>
                    <a:pt x="609" y="337"/>
                  </a:lnTo>
                  <a:lnTo>
                    <a:pt x="611" y="338"/>
                  </a:lnTo>
                  <a:lnTo>
                    <a:pt x="612" y="337"/>
                  </a:lnTo>
                  <a:lnTo>
                    <a:pt x="616" y="337"/>
                  </a:lnTo>
                  <a:lnTo>
                    <a:pt x="616" y="340"/>
                  </a:lnTo>
                  <a:lnTo>
                    <a:pt x="616" y="342"/>
                  </a:lnTo>
                  <a:lnTo>
                    <a:pt x="619" y="345"/>
                  </a:lnTo>
                  <a:lnTo>
                    <a:pt x="619" y="349"/>
                  </a:lnTo>
                  <a:lnTo>
                    <a:pt x="616" y="354"/>
                  </a:lnTo>
                  <a:lnTo>
                    <a:pt x="614" y="354"/>
                  </a:lnTo>
                  <a:lnTo>
                    <a:pt x="612" y="355"/>
                  </a:lnTo>
                  <a:lnTo>
                    <a:pt x="614" y="362"/>
                  </a:lnTo>
                  <a:lnTo>
                    <a:pt x="611" y="367"/>
                  </a:lnTo>
                  <a:lnTo>
                    <a:pt x="611" y="371"/>
                  </a:lnTo>
                  <a:lnTo>
                    <a:pt x="609" y="374"/>
                  </a:lnTo>
                  <a:lnTo>
                    <a:pt x="607" y="376"/>
                  </a:lnTo>
                  <a:lnTo>
                    <a:pt x="607" y="378"/>
                  </a:lnTo>
                  <a:lnTo>
                    <a:pt x="604" y="378"/>
                  </a:lnTo>
                  <a:lnTo>
                    <a:pt x="604" y="379"/>
                  </a:lnTo>
                  <a:lnTo>
                    <a:pt x="602" y="381"/>
                  </a:lnTo>
                  <a:lnTo>
                    <a:pt x="602" y="383"/>
                  </a:lnTo>
                  <a:lnTo>
                    <a:pt x="602" y="388"/>
                  </a:lnTo>
                  <a:lnTo>
                    <a:pt x="599" y="396"/>
                  </a:lnTo>
                  <a:lnTo>
                    <a:pt x="559" y="574"/>
                  </a:lnTo>
                  <a:lnTo>
                    <a:pt x="470" y="552"/>
                  </a:lnTo>
                  <a:lnTo>
                    <a:pt x="383" y="531"/>
                  </a:lnTo>
                  <a:lnTo>
                    <a:pt x="380" y="531"/>
                  </a:lnTo>
                  <a:lnTo>
                    <a:pt x="330" y="518"/>
                  </a:lnTo>
                  <a:lnTo>
                    <a:pt x="264" y="501"/>
                  </a:lnTo>
                  <a:lnTo>
                    <a:pt x="219" y="489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8184418" y="2269886"/>
              <a:ext cx="220606" cy="476638"/>
            </a:xfrm>
            <a:custGeom>
              <a:avLst/>
              <a:gdLst/>
              <a:ahLst/>
              <a:cxnLst>
                <a:cxn ang="0">
                  <a:pos x="17" y="296"/>
                </a:cxn>
                <a:cxn ang="0">
                  <a:pos x="14" y="293"/>
                </a:cxn>
                <a:cxn ang="0">
                  <a:pos x="10" y="289"/>
                </a:cxn>
                <a:cxn ang="0">
                  <a:pos x="5" y="282"/>
                </a:cxn>
                <a:cxn ang="0">
                  <a:pos x="5" y="274"/>
                </a:cxn>
                <a:cxn ang="0">
                  <a:pos x="9" y="270"/>
                </a:cxn>
                <a:cxn ang="0">
                  <a:pos x="7" y="262"/>
                </a:cxn>
                <a:cxn ang="0">
                  <a:pos x="7" y="255"/>
                </a:cxn>
                <a:cxn ang="0">
                  <a:pos x="5" y="241"/>
                </a:cxn>
                <a:cxn ang="0">
                  <a:pos x="3" y="233"/>
                </a:cxn>
                <a:cxn ang="0">
                  <a:pos x="2" y="226"/>
                </a:cxn>
                <a:cxn ang="0">
                  <a:pos x="2" y="214"/>
                </a:cxn>
                <a:cxn ang="0">
                  <a:pos x="0" y="206"/>
                </a:cxn>
                <a:cxn ang="0">
                  <a:pos x="2" y="192"/>
                </a:cxn>
                <a:cxn ang="0">
                  <a:pos x="7" y="183"/>
                </a:cxn>
                <a:cxn ang="0">
                  <a:pos x="9" y="178"/>
                </a:cxn>
                <a:cxn ang="0">
                  <a:pos x="10" y="166"/>
                </a:cxn>
                <a:cxn ang="0">
                  <a:pos x="10" y="159"/>
                </a:cxn>
                <a:cxn ang="0">
                  <a:pos x="9" y="158"/>
                </a:cxn>
                <a:cxn ang="0">
                  <a:pos x="10" y="153"/>
                </a:cxn>
                <a:cxn ang="0">
                  <a:pos x="12" y="144"/>
                </a:cxn>
                <a:cxn ang="0">
                  <a:pos x="10" y="142"/>
                </a:cxn>
                <a:cxn ang="0">
                  <a:pos x="7" y="135"/>
                </a:cxn>
                <a:cxn ang="0">
                  <a:pos x="5" y="127"/>
                </a:cxn>
                <a:cxn ang="0">
                  <a:pos x="9" y="120"/>
                </a:cxn>
                <a:cxn ang="0">
                  <a:pos x="14" y="117"/>
                </a:cxn>
                <a:cxn ang="0">
                  <a:pos x="21" y="113"/>
                </a:cxn>
                <a:cxn ang="0">
                  <a:pos x="24" y="108"/>
                </a:cxn>
                <a:cxn ang="0">
                  <a:pos x="31" y="101"/>
                </a:cxn>
                <a:cxn ang="0">
                  <a:pos x="31" y="98"/>
                </a:cxn>
                <a:cxn ang="0">
                  <a:pos x="34" y="94"/>
                </a:cxn>
                <a:cxn ang="0">
                  <a:pos x="32" y="89"/>
                </a:cxn>
                <a:cxn ang="0">
                  <a:pos x="36" y="84"/>
                </a:cxn>
                <a:cxn ang="0">
                  <a:pos x="31" y="79"/>
                </a:cxn>
                <a:cxn ang="0">
                  <a:pos x="27" y="76"/>
                </a:cxn>
                <a:cxn ang="0">
                  <a:pos x="26" y="65"/>
                </a:cxn>
                <a:cxn ang="0">
                  <a:pos x="29" y="50"/>
                </a:cxn>
                <a:cxn ang="0">
                  <a:pos x="24" y="43"/>
                </a:cxn>
                <a:cxn ang="0">
                  <a:pos x="24" y="35"/>
                </a:cxn>
                <a:cxn ang="0">
                  <a:pos x="27" y="18"/>
                </a:cxn>
                <a:cxn ang="0">
                  <a:pos x="29" y="14"/>
                </a:cxn>
                <a:cxn ang="0">
                  <a:pos x="46" y="9"/>
                </a:cxn>
                <a:cxn ang="0">
                  <a:pos x="70" y="65"/>
                </a:cxn>
                <a:cxn ang="0">
                  <a:pos x="97" y="156"/>
                </a:cxn>
                <a:cxn ang="0">
                  <a:pos x="106" y="178"/>
                </a:cxn>
                <a:cxn ang="0">
                  <a:pos x="108" y="182"/>
                </a:cxn>
                <a:cxn ang="0">
                  <a:pos x="108" y="188"/>
                </a:cxn>
                <a:cxn ang="0">
                  <a:pos x="109" y="197"/>
                </a:cxn>
                <a:cxn ang="0">
                  <a:pos x="118" y="206"/>
                </a:cxn>
                <a:cxn ang="0">
                  <a:pos x="126" y="209"/>
                </a:cxn>
                <a:cxn ang="0">
                  <a:pos x="130" y="221"/>
                </a:cxn>
                <a:cxn ang="0">
                  <a:pos x="126" y="224"/>
                </a:cxn>
                <a:cxn ang="0">
                  <a:pos x="126" y="229"/>
                </a:cxn>
                <a:cxn ang="0">
                  <a:pos x="137" y="226"/>
                </a:cxn>
                <a:cxn ang="0">
                  <a:pos x="135" y="250"/>
                </a:cxn>
                <a:cxn ang="0">
                  <a:pos x="128" y="248"/>
                </a:cxn>
                <a:cxn ang="0">
                  <a:pos x="120" y="260"/>
                </a:cxn>
                <a:cxn ang="0">
                  <a:pos x="111" y="262"/>
                </a:cxn>
                <a:cxn ang="0">
                  <a:pos x="108" y="269"/>
                </a:cxn>
                <a:cxn ang="0">
                  <a:pos x="106" y="276"/>
                </a:cxn>
                <a:cxn ang="0">
                  <a:pos x="56" y="288"/>
                </a:cxn>
              </a:cxnLst>
              <a:rect l="0" t="0" r="r" b="b"/>
              <a:pathLst>
                <a:path w="137" h="296">
                  <a:moveTo>
                    <a:pt x="29" y="293"/>
                  </a:moveTo>
                  <a:lnTo>
                    <a:pt x="17" y="296"/>
                  </a:lnTo>
                  <a:lnTo>
                    <a:pt x="15" y="293"/>
                  </a:lnTo>
                  <a:lnTo>
                    <a:pt x="14" y="293"/>
                  </a:lnTo>
                  <a:lnTo>
                    <a:pt x="12" y="293"/>
                  </a:lnTo>
                  <a:lnTo>
                    <a:pt x="10" y="289"/>
                  </a:lnTo>
                  <a:lnTo>
                    <a:pt x="9" y="289"/>
                  </a:lnTo>
                  <a:lnTo>
                    <a:pt x="5" y="282"/>
                  </a:lnTo>
                  <a:lnTo>
                    <a:pt x="7" y="277"/>
                  </a:lnTo>
                  <a:lnTo>
                    <a:pt x="5" y="274"/>
                  </a:lnTo>
                  <a:lnTo>
                    <a:pt x="7" y="272"/>
                  </a:lnTo>
                  <a:lnTo>
                    <a:pt x="9" y="270"/>
                  </a:lnTo>
                  <a:lnTo>
                    <a:pt x="9" y="267"/>
                  </a:lnTo>
                  <a:lnTo>
                    <a:pt x="7" y="262"/>
                  </a:lnTo>
                  <a:lnTo>
                    <a:pt x="9" y="258"/>
                  </a:lnTo>
                  <a:lnTo>
                    <a:pt x="7" y="255"/>
                  </a:lnTo>
                  <a:lnTo>
                    <a:pt x="5" y="250"/>
                  </a:lnTo>
                  <a:lnTo>
                    <a:pt x="5" y="241"/>
                  </a:lnTo>
                  <a:lnTo>
                    <a:pt x="5" y="233"/>
                  </a:lnTo>
                  <a:lnTo>
                    <a:pt x="3" y="233"/>
                  </a:lnTo>
                  <a:lnTo>
                    <a:pt x="3" y="229"/>
                  </a:lnTo>
                  <a:lnTo>
                    <a:pt x="2" y="226"/>
                  </a:lnTo>
                  <a:lnTo>
                    <a:pt x="3" y="223"/>
                  </a:lnTo>
                  <a:lnTo>
                    <a:pt x="2" y="214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2" y="202"/>
                  </a:lnTo>
                  <a:lnTo>
                    <a:pt x="2" y="192"/>
                  </a:lnTo>
                  <a:lnTo>
                    <a:pt x="5" y="187"/>
                  </a:lnTo>
                  <a:lnTo>
                    <a:pt x="7" y="183"/>
                  </a:lnTo>
                  <a:lnTo>
                    <a:pt x="7" y="182"/>
                  </a:lnTo>
                  <a:lnTo>
                    <a:pt x="9" y="178"/>
                  </a:lnTo>
                  <a:lnTo>
                    <a:pt x="7" y="170"/>
                  </a:lnTo>
                  <a:lnTo>
                    <a:pt x="10" y="166"/>
                  </a:lnTo>
                  <a:lnTo>
                    <a:pt x="10" y="163"/>
                  </a:lnTo>
                  <a:lnTo>
                    <a:pt x="10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0" y="154"/>
                  </a:lnTo>
                  <a:lnTo>
                    <a:pt x="10" y="153"/>
                  </a:lnTo>
                  <a:lnTo>
                    <a:pt x="12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10" y="142"/>
                  </a:lnTo>
                  <a:lnTo>
                    <a:pt x="9" y="139"/>
                  </a:lnTo>
                  <a:lnTo>
                    <a:pt x="7" y="135"/>
                  </a:lnTo>
                  <a:lnTo>
                    <a:pt x="7" y="130"/>
                  </a:lnTo>
                  <a:lnTo>
                    <a:pt x="5" y="127"/>
                  </a:lnTo>
                  <a:lnTo>
                    <a:pt x="5" y="123"/>
                  </a:lnTo>
                  <a:lnTo>
                    <a:pt x="9" y="120"/>
                  </a:lnTo>
                  <a:lnTo>
                    <a:pt x="12" y="118"/>
                  </a:lnTo>
                  <a:lnTo>
                    <a:pt x="14" y="117"/>
                  </a:lnTo>
                  <a:lnTo>
                    <a:pt x="21" y="115"/>
                  </a:lnTo>
                  <a:lnTo>
                    <a:pt x="21" y="113"/>
                  </a:lnTo>
                  <a:lnTo>
                    <a:pt x="21" y="110"/>
                  </a:lnTo>
                  <a:lnTo>
                    <a:pt x="24" y="108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34" y="91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36" y="84"/>
                  </a:lnTo>
                  <a:lnTo>
                    <a:pt x="34" y="82"/>
                  </a:lnTo>
                  <a:lnTo>
                    <a:pt x="31" y="79"/>
                  </a:lnTo>
                  <a:lnTo>
                    <a:pt x="29" y="77"/>
                  </a:lnTo>
                  <a:lnTo>
                    <a:pt x="27" y="76"/>
                  </a:lnTo>
                  <a:lnTo>
                    <a:pt x="24" y="69"/>
                  </a:lnTo>
                  <a:lnTo>
                    <a:pt x="26" y="65"/>
                  </a:lnTo>
                  <a:lnTo>
                    <a:pt x="26" y="60"/>
                  </a:lnTo>
                  <a:lnTo>
                    <a:pt x="29" y="50"/>
                  </a:lnTo>
                  <a:lnTo>
                    <a:pt x="27" y="47"/>
                  </a:lnTo>
                  <a:lnTo>
                    <a:pt x="24" y="43"/>
                  </a:lnTo>
                  <a:lnTo>
                    <a:pt x="26" y="40"/>
                  </a:lnTo>
                  <a:lnTo>
                    <a:pt x="24" y="35"/>
                  </a:lnTo>
                  <a:lnTo>
                    <a:pt x="29" y="26"/>
                  </a:lnTo>
                  <a:lnTo>
                    <a:pt x="27" y="18"/>
                  </a:lnTo>
                  <a:lnTo>
                    <a:pt x="24" y="14"/>
                  </a:lnTo>
                  <a:lnTo>
                    <a:pt x="29" y="14"/>
                  </a:lnTo>
                  <a:lnTo>
                    <a:pt x="34" y="6"/>
                  </a:lnTo>
                  <a:lnTo>
                    <a:pt x="46" y="9"/>
                  </a:lnTo>
                  <a:lnTo>
                    <a:pt x="48" y="0"/>
                  </a:lnTo>
                  <a:lnTo>
                    <a:pt x="70" y="65"/>
                  </a:lnTo>
                  <a:lnTo>
                    <a:pt x="82" y="105"/>
                  </a:lnTo>
                  <a:lnTo>
                    <a:pt x="97" y="156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08" y="180"/>
                  </a:lnTo>
                  <a:lnTo>
                    <a:pt x="108" y="182"/>
                  </a:lnTo>
                  <a:lnTo>
                    <a:pt x="108" y="183"/>
                  </a:lnTo>
                  <a:lnTo>
                    <a:pt x="108" y="188"/>
                  </a:lnTo>
                  <a:lnTo>
                    <a:pt x="109" y="192"/>
                  </a:lnTo>
                  <a:lnTo>
                    <a:pt x="109" y="197"/>
                  </a:lnTo>
                  <a:lnTo>
                    <a:pt x="111" y="199"/>
                  </a:lnTo>
                  <a:lnTo>
                    <a:pt x="118" y="206"/>
                  </a:lnTo>
                  <a:lnTo>
                    <a:pt x="118" y="207"/>
                  </a:lnTo>
                  <a:lnTo>
                    <a:pt x="126" y="209"/>
                  </a:lnTo>
                  <a:lnTo>
                    <a:pt x="128" y="217"/>
                  </a:lnTo>
                  <a:lnTo>
                    <a:pt x="130" y="221"/>
                  </a:lnTo>
                  <a:lnTo>
                    <a:pt x="125" y="223"/>
                  </a:lnTo>
                  <a:lnTo>
                    <a:pt x="126" y="224"/>
                  </a:lnTo>
                  <a:lnTo>
                    <a:pt x="125" y="228"/>
                  </a:lnTo>
                  <a:lnTo>
                    <a:pt x="126" y="229"/>
                  </a:lnTo>
                  <a:lnTo>
                    <a:pt x="132" y="224"/>
                  </a:lnTo>
                  <a:lnTo>
                    <a:pt x="137" y="226"/>
                  </a:lnTo>
                  <a:lnTo>
                    <a:pt x="137" y="248"/>
                  </a:lnTo>
                  <a:lnTo>
                    <a:pt x="135" y="250"/>
                  </a:lnTo>
                  <a:lnTo>
                    <a:pt x="130" y="248"/>
                  </a:lnTo>
                  <a:lnTo>
                    <a:pt x="128" y="248"/>
                  </a:lnTo>
                  <a:lnTo>
                    <a:pt x="121" y="253"/>
                  </a:lnTo>
                  <a:lnTo>
                    <a:pt x="120" y="260"/>
                  </a:lnTo>
                  <a:lnTo>
                    <a:pt x="115" y="260"/>
                  </a:lnTo>
                  <a:lnTo>
                    <a:pt x="111" y="262"/>
                  </a:lnTo>
                  <a:lnTo>
                    <a:pt x="113" y="269"/>
                  </a:lnTo>
                  <a:lnTo>
                    <a:pt x="108" y="269"/>
                  </a:lnTo>
                  <a:lnTo>
                    <a:pt x="108" y="272"/>
                  </a:lnTo>
                  <a:lnTo>
                    <a:pt x="106" y="276"/>
                  </a:lnTo>
                  <a:lnTo>
                    <a:pt x="60" y="288"/>
                  </a:lnTo>
                  <a:lnTo>
                    <a:pt x="56" y="288"/>
                  </a:lnTo>
                  <a:lnTo>
                    <a:pt x="29" y="293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5184501" y="2963908"/>
              <a:ext cx="829285" cy="542659"/>
            </a:xfrm>
            <a:custGeom>
              <a:avLst/>
              <a:gdLst/>
              <a:ahLst/>
              <a:cxnLst>
                <a:cxn ang="0">
                  <a:pos x="436" y="308"/>
                </a:cxn>
                <a:cxn ang="0">
                  <a:pos x="421" y="318"/>
                </a:cxn>
                <a:cxn ang="0">
                  <a:pos x="426" y="333"/>
                </a:cxn>
                <a:cxn ang="0">
                  <a:pos x="417" y="335"/>
                </a:cxn>
                <a:cxn ang="0">
                  <a:pos x="412" y="332"/>
                </a:cxn>
                <a:cxn ang="0">
                  <a:pos x="407" y="326"/>
                </a:cxn>
                <a:cxn ang="0">
                  <a:pos x="398" y="316"/>
                </a:cxn>
                <a:cxn ang="0">
                  <a:pos x="357" y="315"/>
                </a:cxn>
                <a:cxn ang="0">
                  <a:pos x="284" y="320"/>
                </a:cxn>
                <a:cxn ang="0">
                  <a:pos x="210" y="323"/>
                </a:cxn>
                <a:cxn ang="0">
                  <a:pos x="137" y="323"/>
                </a:cxn>
                <a:cxn ang="0">
                  <a:pos x="70" y="320"/>
                </a:cxn>
                <a:cxn ang="0">
                  <a:pos x="62" y="294"/>
                </a:cxn>
                <a:cxn ang="0">
                  <a:pos x="62" y="279"/>
                </a:cxn>
                <a:cxn ang="0">
                  <a:pos x="60" y="260"/>
                </a:cxn>
                <a:cxn ang="0">
                  <a:pos x="57" y="256"/>
                </a:cxn>
                <a:cxn ang="0">
                  <a:pos x="58" y="248"/>
                </a:cxn>
                <a:cxn ang="0">
                  <a:pos x="55" y="229"/>
                </a:cxn>
                <a:cxn ang="0">
                  <a:pos x="50" y="224"/>
                </a:cxn>
                <a:cxn ang="0">
                  <a:pos x="43" y="221"/>
                </a:cxn>
                <a:cxn ang="0">
                  <a:pos x="43" y="207"/>
                </a:cxn>
                <a:cxn ang="0">
                  <a:pos x="41" y="200"/>
                </a:cxn>
                <a:cxn ang="0">
                  <a:pos x="38" y="181"/>
                </a:cxn>
                <a:cxn ang="0">
                  <a:pos x="34" y="171"/>
                </a:cxn>
                <a:cxn ang="0">
                  <a:pos x="27" y="157"/>
                </a:cxn>
                <a:cxn ang="0">
                  <a:pos x="24" y="142"/>
                </a:cxn>
                <a:cxn ang="0">
                  <a:pos x="17" y="133"/>
                </a:cxn>
                <a:cxn ang="0">
                  <a:pos x="19" y="120"/>
                </a:cxn>
                <a:cxn ang="0">
                  <a:pos x="10" y="108"/>
                </a:cxn>
                <a:cxn ang="0">
                  <a:pos x="5" y="97"/>
                </a:cxn>
                <a:cxn ang="0">
                  <a:pos x="4" y="84"/>
                </a:cxn>
                <a:cxn ang="0">
                  <a:pos x="9" y="74"/>
                </a:cxn>
                <a:cxn ang="0">
                  <a:pos x="10" y="62"/>
                </a:cxn>
                <a:cxn ang="0">
                  <a:pos x="14" y="53"/>
                </a:cxn>
                <a:cxn ang="0">
                  <a:pos x="7" y="38"/>
                </a:cxn>
                <a:cxn ang="0">
                  <a:pos x="5" y="31"/>
                </a:cxn>
                <a:cxn ang="0">
                  <a:pos x="7" y="19"/>
                </a:cxn>
                <a:cxn ang="0">
                  <a:pos x="14" y="9"/>
                </a:cxn>
                <a:cxn ang="0">
                  <a:pos x="98" y="9"/>
                </a:cxn>
                <a:cxn ang="0">
                  <a:pos x="186" y="7"/>
                </a:cxn>
                <a:cxn ang="0">
                  <a:pos x="279" y="5"/>
                </a:cxn>
                <a:cxn ang="0">
                  <a:pos x="354" y="2"/>
                </a:cxn>
                <a:cxn ang="0">
                  <a:pos x="421" y="3"/>
                </a:cxn>
                <a:cxn ang="0">
                  <a:pos x="433" y="19"/>
                </a:cxn>
                <a:cxn ang="0">
                  <a:pos x="427" y="45"/>
                </a:cxn>
                <a:cxn ang="0">
                  <a:pos x="434" y="67"/>
                </a:cxn>
                <a:cxn ang="0">
                  <a:pos x="450" y="86"/>
                </a:cxn>
                <a:cxn ang="0">
                  <a:pos x="470" y="97"/>
                </a:cxn>
                <a:cxn ang="0">
                  <a:pos x="470" y="106"/>
                </a:cxn>
                <a:cxn ang="0">
                  <a:pos x="484" y="116"/>
                </a:cxn>
                <a:cxn ang="0">
                  <a:pos x="492" y="132"/>
                </a:cxn>
                <a:cxn ang="0">
                  <a:pos x="509" y="144"/>
                </a:cxn>
                <a:cxn ang="0">
                  <a:pos x="513" y="152"/>
                </a:cxn>
                <a:cxn ang="0">
                  <a:pos x="506" y="180"/>
                </a:cxn>
                <a:cxn ang="0">
                  <a:pos x="501" y="200"/>
                </a:cxn>
                <a:cxn ang="0">
                  <a:pos x="492" y="209"/>
                </a:cxn>
                <a:cxn ang="0">
                  <a:pos x="474" y="217"/>
                </a:cxn>
                <a:cxn ang="0">
                  <a:pos x="450" y="221"/>
                </a:cxn>
                <a:cxn ang="0">
                  <a:pos x="443" y="239"/>
                </a:cxn>
                <a:cxn ang="0">
                  <a:pos x="451" y="251"/>
                </a:cxn>
                <a:cxn ang="0">
                  <a:pos x="453" y="275"/>
                </a:cxn>
                <a:cxn ang="0">
                  <a:pos x="444" y="301"/>
                </a:cxn>
              </a:cxnLst>
              <a:rect l="0" t="0" r="r" b="b"/>
              <a:pathLst>
                <a:path w="515" h="337">
                  <a:moveTo>
                    <a:pt x="444" y="301"/>
                  </a:moveTo>
                  <a:lnTo>
                    <a:pt x="443" y="303"/>
                  </a:lnTo>
                  <a:lnTo>
                    <a:pt x="441" y="306"/>
                  </a:lnTo>
                  <a:lnTo>
                    <a:pt x="436" y="308"/>
                  </a:lnTo>
                  <a:lnTo>
                    <a:pt x="433" y="308"/>
                  </a:lnTo>
                  <a:lnTo>
                    <a:pt x="424" y="313"/>
                  </a:lnTo>
                  <a:lnTo>
                    <a:pt x="421" y="316"/>
                  </a:lnTo>
                  <a:lnTo>
                    <a:pt x="421" y="318"/>
                  </a:lnTo>
                  <a:lnTo>
                    <a:pt x="424" y="320"/>
                  </a:lnTo>
                  <a:lnTo>
                    <a:pt x="424" y="323"/>
                  </a:lnTo>
                  <a:lnTo>
                    <a:pt x="424" y="328"/>
                  </a:lnTo>
                  <a:lnTo>
                    <a:pt x="426" y="333"/>
                  </a:lnTo>
                  <a:lnTo>
                    <a:pt x="424" y="335"/>
                  </a:lnTo>
                  <a:lnTo>
                    <a:pt x="422" y="335"/>
                  </a:lnTo>
                  <a:lnTo>
                    <a:pt x="419" y="337"/>
                  </a:lnTo>
                  <a:lnTo>
                    <a:pt x="417" y="335"/>
                  </a:lnTo>
                  <a:lnTo>
                    <a:pt x="415" y="335"/>
                  </a:lnTo>
                  <a:lnTo>
                    <a:pt x="415" y="333"/>
                  </a:lnTo>
                  <a:lnTo>
                    <a:pt x="412" y="333"/>
                  </a:lnTo>
                  <a:lnTo>
                    <a:pt x="412" y="332"/>
                  </a:lnTo>
                  <a:lnTo>
                    <a:pt x="412" y="330"/>
                  </a:lnTo>
                  <a:lnTo>
                    <a:pt x="412" y="328"/>
                  </a:lnTo>
                  <a:lnTo>
                    <a:pt x="409" y="328"/>
                  </a:lnTo>
                  <a:lnTo>
                    <a:pt x="407" y="326"/>
                  </a:lnTo>
                  <a:lnTo>
                    <a:pt x="405" y="323"/>
                  </a:lnTo>
                  <a:lnTo>
                    <a:pt x="405" y="321"/>
                  </a:lnTo>
                  <a:lnTo>
                    <a:pt x="398" y="320"/>
                  </a:lnTo>
                  <a:lnTo>
                    <a:pt x="398" y="316"/>
                  </a:lnTo>
                  <a:lnTo>
                    <a:pt x="397" y="315"/>
                  </a:lnTo>
                  <a:lnTo>
                    <a:pt x="395" y="313"/>
                  </a:lnTo>
                  <a:lnTo>
                    <a:pt x="378" y="313"/>
                  </a:lnTo>
                  <a:lnTo>
                    <a:pt x="357" y="315"/>
                  </a:lnTo>
                  <a:lnTo>
                    <a:pt x="344" y="316"/>
                  </a:lnTo>
                  <a:lnTo>
                    <a:pt x="321" y="318"/>
                  </a:lnTo>
                  <a:lnTo>
                    <a:pt x="316" y="318"/>
                  </a:lnTo>
                  <a:lnTo>
                    <a:pt x="284" y="320"/>
                  </a:lnTo>
                  <a:lnTo>
                    <a:pt x="263" y="321"/>
                  </a:lnTo>
                  <a:lnTo>
                    <a:pt x="248" y="321"/>
                  </a:lnTo>
                  <a:lnTo>
                    <a:pt x="229" y="321"/>
                  </a:lnTo>
                  <a:lnTo>
                    <a:pt x="210" y="323"/>
                  </a:lnTo>
                  <a:lnTo>
                    <a:pt x="193" y="323"/>
                  </a:lnTo>
                  <a:lnTo>
                    <a:pt x="173" y="323"/>
                  </a:lnTo>
                  <a:lnTo>
                    <a:pt x="161" y="323"/>
                  </a:lnTo>
                  <a:lnTo>
                    <a:pt x="137" y="323"/>
                  </a:lnTo>
                  <a:lnTo>
                    <a:pt x="113" y="323"/>
                  </a:lnTo>
                  <a:lnTo>
                    <a:pt x="99" y="323"/>
                  </a:lnTo>
                  <a:lnTo>
                    <a:pt x="68" y="323"/>
                  </a:lnTo>
                  <a:lnTo>
                    <a:pt x="70" y="320"/>
                  </a:lnTo>
                  <a:lnTo>
                    <a:pt x="68" y="316"/>
                  </a:lnTo>
                  <a:lnTo>
                    <a:pt x="60" y="308"/>
                  </a:lnTo>
                  <a:lnTo>
                    <a:pt x="62" y="301"/>
                  </a:lnTo>
                  <a:lnTo>
                    <a:pt x="62" y="294"/>
                  </a:lnTo>
                  <a:lnTo>
                    <a:pt x="63" y="292"/>
                  </a:lnTo>
                  <a:lnTo>
                    <a:pt x="63" y="289"/>
                  </a:lnTo>
                  <a:lnTo>
                    <a:pt x="63" y="280"/>
                  </a:lnTo>
                  <a:lnTo>
                    <a:pt x="62" y="279"/>
                  </a:lnTo>
                  <a:lnTo>
                    <a:pt x="62" y="275"/>
                  </a:lnTo>
                  <a:lnTo>
                    <a:pt x="60" y="272"/>
                  </a:lnTo>
                  <a:lnTo>
                    <a:pt x="62" y="267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2" y="258"/>
                  </a:lnTo>
                  <a:lnTo>
                    <a:pt x="57" y="258"/>
                  </a:lnTo>
                  <a:lnTo>
                    <a:pt x="57" y="256"/>
                  </a:lnTo>
                  <a:lnTo>
                    <a:pt x="57" y="255"/>
                  </a:lnTo>
                  <a:lnTo>
                    <a:pt x="55" y="246"/>
                  </a:lnTo>
                  <a:lnTo>
                    <a:pt x="57" y="244"/>
                  </a:lnTo>
                  <a:lnTo>
                    <a:pt x="58" y="248"/>
                  </a:lnTo>
                  <a:lnTo>
                    <a:pt x="58" y="246"/>
                  </a:lnTo>
                  <a:lnTo>
                    <a:pt x="55" y="241"/>
                  </a:lnTo>
                  <a:lnTo>
                    <a:pt x="55" y="236"/>
                  </a:lnTo>
                  <a:lnTo>
                    <a:pt x="55" y="229"/>
                  </a:lnTo>
                  <a:lnTo>
                    <a:pt x="53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4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46" y="222"/>
                  </a:lnTo>
                  <a:lnTo>
                    <a:pt x="43" y="221"/>
                  </a:lnTo>
                  <a:lnTo>
                    <a:pt x="43" y="217"/>
                  </a:lnTo>
                  <a:lnTo>
                    <a:pt x="43" y="215"/>
                  </a:lnTo>
                  <a:lnTo>
                    <a:pt x="41" y="214"/>
                  </a:lnTo>
                  <a:lnTo>
                    <a:pt x="43" y="207"/>
                  </a:lnTo>
                  <a:lnTo>
                    <a:pt x="41" y="205"/>
                  </a:lnTo>
                  <a:lnTo>
                    <a:pt x="39" y="203"/>
                  </a:lnTo>
                  <a:lnTo>
                    <a:pt x="43" y="202"/>
                  </a:lnTo>
                  <a:lnTo>
                    <a:pt x="41" y="200"/>
                  </a:lnTo>
                  <a:lnTo>
                    <a:pt x="43" y="197"/>
                  </a:lnTo>
                  <a:lnTo>
                    <a:pt x="45" y="193"/>
                  </a:lnTo>
                  <a:lnTo>
                    <a:pt x="39" y="185"/>
                  </a:lnTo>
                  <a:lnTo>
                    <a:pt x="38" y="181"/>
                  </a:lnTo>
                  <a:lnTo>
                    <a:pt x="38" y="178"/>
                  </a:lnTo>
                  <a:lnTo>
                    <a:pt x="38" y="174"/>
                  </a:lnTo>
                  <a:lnTo>
                    <a:pt x="36" y="173"/>
                  </a:lnTo>
                  <a:lnTo>
                    <a:pt x="34" y="171"/>
                  </a:lnTo>
                  <a:lnTo>
                    <a:pt x="31" y="171"/>
                  </a:lnTo>
                  <a:lnTo>
                    <a:pt x="31" y="168"/>
                  </a:lnTo>
                  <a:lnTo>
                    <a:pt x="29" y="166"/>
                  </a:lnTo>
                  <a:lnTo>
                    <a:pt x="27" y="157"/>
                  </a:lnTo>
                  <a:lnTo>
                    <a:pt x="22" y="152"/>
                  </a:lnTo>
                  <a:lnTo>
                    <a:pt x="21" y="147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19" y="135"/>
                  </a:lnTo>
                  <a:lnTo>
                    <a:pt x="17" y="133"/>
                  </a:lnTo>
                  <a:lnTo>
                    <a:pt x="17" y="130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0"/>
                  </a:lnTo>
                  <a:lnTo>
                    <a:pt x="15" y="118"/>
                  </a:lnTo>
                  <a:lnTo>
                    <a:pt x="12" y="115"/>
                  </a:lnTo>
                  <a:lnTo>
                    <a:pt x="12" y="109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0" y="103"/>
                  </a:lnTo>
                  <a:lnTo>
                    <a:pt x="7" y="99"/>
                  </a:lnTo>
                  <a:lnTo>
                    <a:pt x="5" y="97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7" y="79"/>
                  </a:lnTo>
                  <a:lnTo>
                    <a:pt x="9" y="74"/>
                  </a:lnTo>
                  <a:lnTo>
                    <a:pt x="7" y="72"/>
                  </a:lnTo>
                  <a:lnTo>
                    <a:pt x="10" y="68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9" y="56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9" y="29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5" y="10"/>
                  </a:lnTo>
                  <a:lnTo>
                    <a:pt x="4" y="9"/>
                  </a:lnTo>
                  <a:lnTo>
                    <a:pt x="14" y="9"/>
                  </a:lnTo>
                  <a:lnTo>
                    <a:pt x="45" y="9"/>
                  </a:lnTo>
                  <a:lnTo>
                    <a:pt x="60" y="9"/>
                  </a:lnTo>
                  <a:lnTo>
                    <a:pt x="91" y="9"/>
                  </a:lnTo>
                  <a:lnTo>
                    <a:pt x="98" y="9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69" y="9"/>
                  </a:lnTo>
                  <a:lnTo>
                    <a:pt x="186" y="7"/>
                  </a:lnTo>
                  <a:lnTo>
                    <a:pt x="207" y="7"/>
                  </a:lnTo>
                  <a:lnTo>
                    <a:pt x="233" y="7"/>
                  </a:lnTo>
                  <a:lnTo>
                    <a:pt x="245" y="7"/>
                  </a:lnTo>
                  <a:lnTo>
                    <a:pt x="279" y="5"/>
                  </a:lnTo>
                  <a:lnTo>
                    <a:pt x="280" y="5"/>
                  </a:lnTo>
                  <a:lnTo>
                    <a:pt x="316" y="3"/>
                  </a:lnTo>
                  <a:lnTo>
                    <a:pt x="325" y="3"/>
                  </a:lnTo>
                  <a:lnTo>
                    <a:pt x="354" y="2"/>
                  </a:lnTo>
                  <a:lnTo>
                    <a:pt x="381" y="2"/>
                  </a:lnTo>
                  <a:lnTo>
                    <a:pt x="390" y="0"/>
                  </a:lnTo>
                  <a:lnTo>
                    <a:pt x="421" y="0"/>
                  </a:lnTo>
                  <a:lnTo>
                    <a:pt x="421" y="3"/>
                  </a:lnTo>
                  <a:lnTo>
                    <a:pt x="422" y="7"/>
                  </a:lnTo>
                  <a:lnTo>
                    <a:pt x="424" y="14"/>
                  </a:lnTo>
                  <a:lnTo>
                    <a:pt x="426" y="15"/>
                  </a:lnTo>
                  <a:lnTo>
                    <a:pt x="433" y="19"/>
                  </a:lnTo>
                  <a:lnTo>
                    <a:pt x="434" y="22"/>
                  </a:lnTo>
                  <a:lnTo>
                    <a:pt x="434" y="26"/>
                  </a:lnTo>
                  <a:lnTo>
                    <a:pt x="427" y="38"/>
                  </a:lnTo>
                  <a:lnTo>
                    <a:pt x="427" y="45"/>
                  </a:lnTo>
                  <a:lnTo>
                    <a:pt x="427" y="45"/>
                  </a:lnTo>
                  <a:lnTo>
                    <a:pt x="429" y="53"/>
                  </a:lnTo>
                  <a:lnTo>
                    <a:pt x="431" y="62"/>
                  </a:lnTo>
                  <a:lnTo>
                    <a:pt x="434" y="67"/>
                  </a:lnTo>
                  <a:lnTo>
                    <a:pt x="436" y="75"/>
                  </a:lnTo>
                  <a:lnTo>
                    <a:pt x="438" y="80"/>
                  </a:lnTo>
                  <a:lnTo>
                    <a:pt x="443" y="84"/>
                  </a:lnTo>
                  <a:lnTo>
                    <a:pt x="450" y="86"/>
                  </a:lnTo>
                  <a:lnTo>
                    <a:pt x="451" y="87"/>
                  </a:lnTo>
                  <a:lnTo>
                    <a:pt x="463" y="89"/>
                  </a:lnTo>
                  <a:lnTo>
                    <a:pt x="467" y="91"/>
                  </a:lnTo>
                  <a:lnTo>
                    <a:pt x="470" y="97"/>
                  </a:lnTo>
                  <a:lnTo>
                    <a:pt x="472" y="99"/>
                  </a:lnTo>
                  <a:lnTo>
                    <a:pt x="474" y="101"/>
                  </a:lnTo>
                  <a:lnTo>
                    <a:pt x="472" y="104"/>
                  </a:lnTo>
                  <a:lnTo>
                    <a:pt x="470" y="106"/>
                  </a:lnTo>
                  <a:lnTo>
                    <a:pt x="472" y="108"/>
                  </a:lnTo>
                  <a:lnTo>
                    <a:pt x="475" y="109"/>
                  </a:lnTo>
                  <a:lnTo>
                    <a:pt x="479" y="113"/>
                  </a:lnTo>
                  <a:lnTo>
                    <a:pt x="484" y="116"/>
                  </a:lnTo>
                  <a:lnTo>
                    <a:pt x="489" y="118"/>
                  </a:lnTo>
                  <a:lnTo>
                    <a:pt x="489" y="121"/>
                  </a:lnTo>
                  <a:lnTo>
                    <a:pt x="491" y="128"/>
                  </a:lnTo>
                  <a:lnTo>
                    <a:pt x="492" y="132"/>
                  </a:lnTo>
                  <a:lnTo>
                    <a:pt x="496" y="135"/>
                  </a:lnTo>
                  <a:lnTo>
                    <a:pt x="499" y="135"/>
                  </a:lnTo>
                  <a:lnTo>
                    <a:pt x="506" y="139"/>
                  </a:lnTo>
                  <a:lnTo>
                    <a:pt x="509" y="144"/>
                  </a:lnTo>
                  <a:lnTo>
                    <a:pt x="511" y="144"/>
                  </a:lnTo>
                  <a:lnTo>
                    <a:pt x="511" y="145"/>
                  </a:lnTo>
                  <a:lnTo>
                    <a:pt x="511" y="150"/>
                  </a:lnTo>
                  <a:lnTo>
                    <a:pt x="513" y="152"/>
                  </a:lnTo>
                  <a:lnTo>
                    <a:pt x="515" y="157"/>
                  </a:lnTo>
                  <a:lnTo>
                    <a:pt x="515" y="164"/>
                  </a:lnTo>
                  <a:lnTo>
                    <a:pt x="511" y="178"/>
                  </a:lnTo>
                  <a:lnTo>
                    <a:pt x="506" y="180"/>
                  </a:lnTo>
                  <a:lnTo>
                    <a:pt x="503" y="183"/>
                  </a:lnTo>
                  <a:lnTo>
                    <a:pt x="501" y="186"/>
                  </a:lnTo>
                  <a:lnTo>
                    <a:pt x="501" y="195"/>
                  </a:lnTo>
                  <a:lnTo>
                    <a:pt x="501" y="200"/>
                  </a:lnTo>
                  <a:lnTo>
                    <a:pt x="501" y="202"/>
                  </a:lnTo>
                  <a:lnTo>
                    <a:pt x="494" y="203"/>
                  </a:lnTo>
                  <a:lnTo>
                    <a:pt x="494" y="207"/>
                  </a:lnTo>
                  <a:lnTo>
                    <a:pt x="492" y="209"/>
                  </a:lnTo>
                  <a:lnTo>
                    <a:pt x="485" y="209"/>
                  </a:lnTo>
                  <a:lnTo>
                    <a:pt x="480" y="210"/>
                  </a:lnTo>
                  <a:lnTo>
                    <a:pt x="477" y="217"/>
                  </a:lnTo>
                  <a:lnTo>
                    <a:pt x="474" y="217"/>
                  </a:lnTo>
                  <a:lnTo>
                    <a:pt x="467" y="219"/>
                  </a:lnTo>
                  <a:lnTo>
                    <a:pt x="462" y="219"/>
                  </a:lnTo>
                  <a:lnTo>
                    <a:pt x="453" y="222"/>
                  </a:lnTo>
                  <a:lnTo>
                    <a:pt x="450" y="221"/>
                  </a:lnTo>
                  <a:lnTo>
                    <a:pt x="448" y="222"/>
                  </a:lnTo>
                  <a:lnTo>
                    <a:pt x="444" y="224"/>
                  </a:lnTo>
                  <a:lnTo>
                    <a:pt x="444" y="232"/>
                  </a:lnTo>
                  <a:lnTo>
                    <a:pt x="443" y="239"/>
                  </a:lnTo>
                  <a:lnTo>
                    <a:pt x="443" y="243"/>
                  </a:lnTo>
                  <a:lnTo>
                    <a:pt x="446" y="250"/>
                  </a:lnTo>
                  <a:lnTo>
                    <a:pt x="450" y="250"/>
                  </a:lnTo>
                  <a:lnTo>
                    <a:pt x="451" y="251"/>
                  </a:lnTo>
                  <a:lnTo>
                    <a:pt x="455" y="256"/>
                  </a:lnTo>
                  <a:lnTo>
                    <a:pt x="455" y="260"/>
                  </a:lnTo>
                  <a:lnTo>
                    <a:pt x="455" y="274"/>
                  </a:lnTo>
                  <a:lnTo>
                    <a:pt x="453" y="275"/>
                  </a:lnTo>
                  <a:lnTo>
                    <a:pt x="448" y="280"/>
                  </a:lnTo>
                  <a:lnTo>
                    <a:pt x="446" y="285"/>
                  </a:lnTo>
                  <a:lnTo>
                    <a:pt x="446" y="294"/>
                  </a:lnTo>
                  <a:lnTo>
                    <a:pt x="444" y="30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gray">
            <a:xfrm>
              <a:off x="8110346" y="2669231"/>
              <a:ext cx="473417" cy="262473"/>
            </a:xfrm>
            <a:custGeom>
              <a:avLst/>
              <a:gdLst/>
              <a:ahLst/>
              <a:cxnLst>
                <a:cxn ang="0">
                  <a:pos x="172" y="123"/>
                </a:cxn>
                <a:cxn ang="0">
                  <a:pos x="171" y="116"/>
                </a:cxn>
                <a:cxn ang="0">
                  <a:pos x="171" y="111"/>
                </a:cxn>
                <a:cxn ang="0">
                  <a:pos x="164" y="104"/>
                </a:cxn>
                <a:cxn ang="0">
                  <a:pos x="155" y="103"/>
                </a:cxn>
                <a:cxn ang="0">
                  <a:pos x="131" y="108"/>
                </a:cxn>
                <a:cxn ang="0">
                  <a:pos x="106" y="115"/>
                </a:cxn>
                <a:cxn ang="0">
                  <a:pos x="72" y="122"/>
                </a:cxn>
                <a:cxn ang="0">
                  <a:pos x="70" y="123"/>
                </a:cxn>
                <a:cxn ang="0">
                  <a:pos x="58" y="125"/>
                </a:cxn>
                <a:cxn ang="0">
                  <a:pos x="53" y="130"/>
                </a:cxn>
                <a:cxn ang="0">
                  <a:pos x="37" y="130"/>
                </a:cxn>
                <a:cxn ang="0">
                  <a:pos x="2" y="139"/>
                </a:cxn>
                <a:cxn ang="0">
                  <a:pos x="0" y="87"/>
                </a:cxn>
                <a:cxn ang="0">
                  <a:pos x="19" y="57"/>
                </a:cxn>
                <a:cxn ang="0">
                  <a:pos x="63" y="48"/>
                </a:cxn>
                <a:cxn ang="0">
                  <a:pos x="102" y="40"/>
                </a:cxn>
                <a:cxn ang="0">
                  <a:pos x="152" y="28"/>
                </a:cxn>
                <a:cxn ang="0">
                  <a:pos x="154" y="21"/>
                </a:cxn>
                <a:cxn ang="0">
                  <a:pos x="157" y="14"/>
                </a:cxn>
                <a:cxn ang="0">
                  <a:pos x="166" y="12"/>
                </a:cxn>
                <a:cxn ang="0">
                  <a:pos x="174" y="0"/>
                </a:cxn>
                <a:cxn ang="0">
                  <a:pos x="181" y="2"/>
                </a:cxn>
                <a:cxn ang="0">
                  <a:pos x="195" y="19"/>
                </a:cxn>
                <a:cxn ang="0">
                  <a:pos x="205" y="26"/>
                </a:cxn>
                <a:cxn ang="0">
                  <a:pos x="190" y="45"/>
                </a:cxn>
                <a:cxn ang="0">
                  <a:pos x="183" y="65"/>
                </a:cxn>
                <a:cxn ang="0">
                  <a:pos x="195" y="63"/>
                </a:cxn>
                <a:cxn ang="0">
                  <a:pos x="203" y="63"/>
                </a:cxn>
                <a:cxn ang="0">
                  <a:pos x="224" y="89"/>
                </a:cxn>
                <a:cxn ang="0">
                  <a:pos x="234" y="104"/>
                </a:cxn>
                <a:cxn ang="0">
                  <a:pos x="256" y="108"/>
                </a:cxn>
                <a:cxn ang="0">
                  <a:pos x="263" y="108"/>
                </a:cxn>
                <a:cxn ang="0">
                  <a:pos x="273" y="87"/>
                </a:cxn>
                <a:cxn ang="0">
                  <a:pos x="248" y="72"/>
                </a:cxn>
                <a:cxn ang="0">
                  <a:pos x="265" y="72"/>
                </a:cxn>
                <a:cxn ang="0">
                  <a:pos x="284" y="96"/>
                </a:cxn>
                <a:cxn ang="0">
                  <a:pos x="251" y="122"/>
                </a:cxn>
                <a:cxn ang="0">
                  <a:pos x="234" y="135"/>
                </a:cxn>
                <a:cxn ang="0">
                  <a:pos x="231" y="113"/>
                </a:cxn>
                <a:cxn ang="0">
                  <a:pos x="212" y="130"/>
                </a:cxn>
                <a:cxn ang="0">
                  <a:pos x="198" y="149"/>
                </a:cxn>
                <a:cxn ang="0">
                  <a:pos x="186" y="132"/>
                </a:cxn>
                <a:cxn ang="0">
                  <a:pos x="179" y="125"/>
                </a:cxn>
                <a:cxn ang="0">
                  <a:pos x="239" y="145"/>
                </a:cxn>
                <a:cxn ang="0">
                  <a:pos x="244" y="145"/>
                </a:cxn>
                <a:cxn ang="0">
                  <a:pos x="248" y="147"/>
                </a:cxn>
                <a:cxn ang="0">
                  <a:pos x="232" y="157"/>
                </a:cxn>
                <a:cxn ang="0">
                  <a:pos x="224" y="159"/>
                </a:cxn>
                <a:cxn ang="0">
                  <a:pos x="231" y="159"/>
                </a:cxn>
                <a:cxn ang="0">
                  <a:pos x="234" y="144"/>
                </a:cxn>
                <a:cxn ang="0">
                  <a:pos x="239" y="145"/>
                </a:cxn>
                <a:cxn ang="0">
                  <a:pos x="289" y="144"/>
                </a:cxn>
                <a:cxn ang="0">
                  <a:pos x="284" y="147"/>
                </a:cxn>
                <a:cxn ang="0">
                  <a:pos x="284" y="137"/>
                </a:cxn>
                <a:cxn ang="0">
                  <a:pos x="294" y="151"/>
                </a:cxn>
                <a:cxn ang="0">
                  <a:pos x="275" y="154"/>
                </a:cxn>
                <a:cxn ang="0">
                  <a:pos x="284" y="151"/>
                </a:cxn>
              </a:cxnLst>
              <a:rect l="0" t="0" r="r" b="b"/>
              <a:pathLst>
                <a:path w="294" h="163">
                  <a:moveTo>
                    <a:pt x="174" y="125"/>
                  </a:moveTo>
                  <a:lnTo>
                    <a:pt x="172" y="123"/>
                  </a:lnTo>
                  <a:lnTo>
                    <a:pt x="172" y="120"/>
                  </a:lnTo>
                  <a:lnTo>
                    <a:pt x="171" y="116"/>
                  </a:lnTo>
                  <a:lnTo>
                    <a:pt x="171" y="115"/>
                  </a:lnTo>
                  <a:lnTo>
                    <a:pt x="171" y="111"/>
                  </a:lnTo>
                  <a:lnTo>
                    <a:pt x="167" y="113"/>
                  </a:lnTo>
                  <a:lnTo>
                    <a:pt x="164" y="104"/>
                  </a:lnTo>
                  <a:lnTo>
                    <a:pt x="164" y="101"/>
                  </a:lnTo>
                  <a:lnTo>
                    <a:pt x="155" y="103"/>
                  </a:lnTo>
                  <a:lnTo>
                    <a:pt x="131" y="110"/>
                  </a:lnTo>
                  <a:lnTo>
                    <a:pt x="131" y="108"/>
                  </a:lnTo>
                  <a:lnTo>
                    <a:pt x="109" y="113"/>
                  </a:lnTo>
                  <a:lnTo>
                    <a:pt x="106" y="115"/>
                  </a:lnTo>
                  <a:lnTo>
                    <a:pt x="77" y="122"/>
                  </a:lnTo>
                  <a:lnTo>
                    <a:pt x="72" y="122"/>
                  </a:lnTo>
                  <a:lnTo>
                    <a:pt x="72" y="123"/>
                  </a:lnTo>
                  <a:lnTo>
                    <a:pt x="70" y="123"/>
                  </a:lnTo>
                  <a:lnTo>
                    <a:pt x="68" y="123"/>
                  </a:lnTo>
                  <a:lnTo>
                    <a:pt x="58" y="125"/>
                  </a:lnTo>
                  <a:lnTo>
                    <a:pt x="58" y="128"/>
                  </a:lnTo>
                  <a:lnTo>
                    <a:pt x="53" y="130"/>
                  </a:lnTo>
                  <a:lnTo>
                    <a:pt x="53" y="127"/>
                  </a:lnTo>
                  <a:lnTo>
                    <a:pt x="37" y="130"/>
                  </a:lnTo>
                  <a:lnTo>
                    <a:pt x="36" y="130"/>
                  </a:lnTo>
                  <a:lnTo>
                    <a:pt x="2" y="139"/>
                  </a:lnTo>
                  <a:lnTo>
                    <a:pt x="0" y="135"/>
                  </a:lnTo>
                  <a:lnTo>
                    <a:pt x="0" y="87"/>
                  </a:lnTo>
                  <a:lnTo>
                    <a:pt x="0" y="60"/>
                  </a:lnTo>
                  <a:lnTo>
                    <a:pt x="19" y="57"/>
                  </a:lnTo>
                  <a:lnTo>
                    <a:pt x="27" y="55"/>
                  </a:lnTo>
                  <a:lnTo>
                    <a:pt x="63" y="48"/>
                  </a:lnTo>
                  <a:lnTo>
                    <a:pt x="75" y="45"/>
                  </a:lnTo>
                  <a:lnTo>
                    <a:pt x="102" y="40"/>
                  </a:lnTo>
                  <a:lnTo>
                    <a:pt x="106" y="40"/>
                  </a:lnTo>
                  <a:lnTo>
                    <a:pt x="152" y="28"/>
                  </a:lnTo>
                  <a:lnTo>
                    <a:pt x="154" y="24"/>
                  </a:lnTo>
                  <a:lnTo>
                    <a:pt x="154" y="21"/>
                  </a:lnTo>
                  <a:lnTo>
                    <a:pt x="159" y="21"/>
                  </a:lnTo>
                  <a:lnTo>
                    <a:pt x="157" y="14"/>
                  </a:lnTo>
                  <a:lnTo>
                    <a:pt x="161" y="12"/>
                  </a:lnTo>
                  <a:lnTo>
                    <a:pt x="166" y="12"/>
                  </a:lnTo>
                  <a:lnTo>
                    <a:pt x="167" y="5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81" y="2"/>
                  </a:lnTo>
                  <a:lnTo>
                    <a:pt x="183" y="0"/>
                  </a:lnTo>
                  <a:lnTo>
                    <a:pt x="195" y="19"/>
                  </a:lnTo>
                  <a:lnTo>
                    <a:pt x="207" y="19"/>
                  </a:lnTo>
                  <a:lnTo>
                    <a:pt x="205" y="26"/>
                  </a:lnTo>
                  <a:lnTo>
                    <a:pt x="191" y="33"/>
                  </a:lnTo>
                  <a:lnTo>
                    <a:pt x="190" y="45"/>
                  </a:lnTo>
                  <a:lnTo>
                    <a:pt x="184" y="48"/>
                  </a:lnTo>
                  <a:lnTo>
                    <a:pt x="183" y="65"/>
                  </a:lnTo>
                  <a:lnTo>
                    <a:pt x="193" y="69"/>
                  </a:lnTo>
                  <a:lnTo>
                    <a:pt x="195" y="63"/>
                  </a:lnTo>
                  <a:lnTo>
                    <a:pt x="200" y="63"/>
                  </a:lnTo>
                  <a:lnTo>
                    <a:pt x="203" y="63"/>
                  </a:lnTo>
                  <a:lnTo>
                    <a:pt x="214" y="72"/>
                  </a:lnTo>
                  <a:lnTo>
                    <a:pt x="224" y="89"/>
                  </a:lnTo>
                  <a:lnTo>
                    <a:pt x="231" y="93"/>
                  </a:lnTo>
                  <a:lnTo>
                    <a:pt x="234" y="104"/>
                  </a:lnTo>
                  <a:lnTo>
                    <a:pt x="244" y="108"/>
                  </a:lnTo>
                  <a:lnTo>
                    <a:pt x="256" y="108"/>
                  </a:lnTo>
                  <a:lnTo>
                    <a:pt x="251" y="110"/>
                  </a:lnTo>
                  <a:lnTo>
                    <a:pt x="263" y="108"/>
                  </a:lnTo>
                  <a:lnTo>
                    <a:pt x="275" y="96"/>
                  </a:lnTo>
                  <a:lnTo>
                    <a:pt x="273" y="87"/>
                  </a:lnTo>
                  <a:lnTo>
                    <a:pt x="261" y="75"/>
                  </a:lnTo>
                  <a:lnTo>
                    <a:pt x="248" y="72"/>
                  </a:lnTo>
                  <a:lnTo>
                    <a:pt x="258" y="69"/>
                  </a:lnTo>
                  <a:lnTo>
                    <a:pt x="265" y="72"/>
                  </a:lnTo>
                  <a:lnTo>
                    <a:pt x="275" y="82"/>
                  </a:lnTo>
                  <a:lnTo>
                    <a:pt x="284" y="96"/>
                  </a:lnTo>
                  <a:lnTo>
                    <a:pt x="284" y="106"/>
                  </a:lnTo>
                  <a:lnTo>
                    <a:pt x="251" y="122"/>
                  </a:lnTo>
                  <a:lnTo>
                    <a:pt x="249" y="127"/>
                  </a:lnTo>
                  <a:lnTo>
                    <a:pt x="234" y="135"/>
                  </a:lnTo>
                  <a:lnTo>
                    <a:pt x="232" y="134"/>
                  </a:lnTo>
                  <a:lnTo>
                    <a:pt x="231" y="113"/>
                  </a:lnTo>
                  <a:lnTo>
                    <a:pt x="215" y="130"/>
                  </a:lnTo>
                  <a:lnTo>
                    <a:pt x="212" y="130"/>
                  </a:lnTo>
                  <a:lnTo>
                    <a:pt x="207" y="144"/>
                  </a:lnTo>
                  <a:lnTo>
                    <a:pt x="198" y="149"/>
                  </a:lnTo>
                  <a:lnTo>
                    <a:pt x="191" y="134"/>
                  </a:lnTo>
                  <a:lnTo>
                    <a:pt x="186" y="132"/>
                  </a:lnTo>
                  <a:lnTo>
                    <a:pt x="184" y="130"/>
                  </a:lnTo>
                  <a:lnTo>
                    <a:pt x="179" y="125"/>
                  </a:lnTo>
                  <a:lnTo>
                    <a:pt x="174" y="125"/>
                  </a:lnTo>
                  <a:close/>
                  <a:moveTo>
                    <a:pt x="239" y="145"/>
                  </a:moveTo>
                  <a:lnTo>
                    <a:pt x="241" y="140"/>
                  </a:lnTo>
                  <a:lnTo>
                    <a:pt x="244" y="145"/>
                  </a:lnTo>
                  <a:lnTo>
                    <a:pt x="243" y="147"/>
                  </a:lnTo>
                  <a:lnTo>
                    <a:pt x="248" y="147"/>
                  </a:lnTo>
                  <a:lnTo>
                    <a:pt x="251" y="152"/>
                  </a:lnTo>
                  <a:lnTo>
                    <a:pt x="232" y="157"/>
                  </a:lnTo>
                  <a:lnTo>
                    <a:pt x="231" y="163"/>
                  </a:lnTo>
                  <a:lnTo>
                    <a:pt x="224" y="159"/>
                  </a:lnTo>
                  <a:lnTo>
                    <a:pt x="229" y="157"/>
                  </a:lnTo>
                  <a:lnTo>
                    <a:pt x="231" y="159"/>
                  </a:lnTo>
                  <a:lnTo>
                    <a:pt x="229" y="154"/>
                  </a:lnTo>
                  <a:lnTo>
                    <a:pt x="234" y="144"/>
                  </a:lnTo>
                  <a:lnTo>
                    <a:pt x="239" y="140"/>
                  </a:lnTo>
                  <a:lnTo>
                    <a:pt x="239" y="145"/>
                  </a:lnTo>
                  <a:close/>
                  <a:moveTo>
                    <a:pt x="287" y="145"/>
                  </a:moveTo>
                  <a:lnTo>
                    <a:pt x="289" y="144"/>
                  </a:lnTo>
                  <a:lnTo>
                    <a:pt x="287" y="142"/>
                  </a:lnTo>
                  <a:lnTo>
                    <a:pt x="284" y="147"/>
                  </a:lnTo>
                  <a:lnTo>
                    <a:pt x="285" y="142"/>
                  </a:lnTo>
                  <a:lnTo>
                    <a:pt x="284" y="137"/>
                  </a:lnTo>
                  <a:lnTo>
                    <a:pt x="292" y="145"/>
                  </a:lnTo>
                  <a:lnTo>
                    <a:pt x="294" y="151"/>
                  </a:lnTo>
                  <a:lnTo>
                    <a:pt x="284" y="154"/>
                  </a:lnTo>
                  <a:lnTo>
                    <a:pt x="275" y="154"/>
                  </a:lnTo>
                  <a:lnTo>
                    <a:pt x="275" y="151"/>
                  </a:lnTo>
                  <a:lnTo>
                    <a:pt x="284" y="151"/>
                  </a:lnTo>
                  <a:lnTo>
                    <a:pt x="287" y="145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4224784" y="3021878"/>
              <a:ext cx="1130403" cy="563592"/>
            </a:xfrm>
            <a:custGeom>
              <a:avLst/>
              <a:gdLst/>
              <a:ahLst/>
              <a:cxnLst>
                <a:cxn ang="0">
                  <a:pos x="155" y="289"/>
                </a:cxn>
                <a:cxn ang="0">
                  <a:pos x="114" y="224"/>
                </a:cxn>
                <a:cxn ang="0">
                  <a:pos x="0" y="215"/>
                </a:cxn>
                <a:cxn ang="0">
                  <a:pos x="8" y="108"/>
                </a:cxn>
                <a:cxn ang="0">
                  <a:pos x="99" y="7"/>
                </a:cxn>
                <a:cxn ang="0">
                  <a:pos x="318" y="20"/>
                </a:cxn>
                <a:cxn ang="0">
                  <a:pos x="454" y="31"/>
                </a:cxn>
                <a:cxn ang="0">
                  <a:pos x="478" y="43"/>
                </a:cxn>
                <a:cxn ang="0">
                  <a:pos x="490" y="50"/>
                </a:cxn>
                <a:cxn ang="0">
                  <a:pos x="499" y="41"/>
                </a:cxn>
                <a:cxn ang="0">
                  <a:pos x="511" y="41"/>
                </a:cxn>
                <a:cxn ang="0">
                  <a:pos x="528" y="41"/>
                </a:cxn>
                <a:cxn ang="0">
                  <a:pos x="543" y="41"/>
                </a:cxn>
                <a:cxn ang="0">
                  <a:pos x="552" y="46"/>
                </a:cxn>
                <a:cxn ang="0">
                  <a:pos x="569" y="53"/>
                </a:cxn>
                <a:cxn ang="0">
                  <a:pos x="574" y="55"/>
                </a:cxn>
                <a:cxn ang="0">
                  <a:pos x="589" y="61"/>
                </a:cxn>
                <a:cxn ang="0">
                  <a:pos x="589" y="68"/>
                </a:cxn>
                <a:cxn ang="0">
                  <a:pos x="600" y="79"/>
                </a:cxn>
                <a:cxn ang="0">
                  <a:pos x="615" y="84"/>
                </a:cxn>
                <a:cxn ang="0">
                  <a:pos x="613" y="97"/>
                </a:cxn>
                <a:cxn ang="0">
                  <a:pos x="620" y="106"/>
                </a:cxn>
                <a:cxn ang="0">
                  <a:pos x="623" y="121"/>
                </a:cxn>
                <a:cxn ang="0">
                  <a:pos x="630" y="135"/>
                </a:cxn>
                <a:cxn ang="0">
                  <a:pos x="634" y="145"/>
                </a:cxn>
                <a:cxn ang="0">
                  <a:pos x="637" y="164"/>
                </a:cxn>
                <a:cxn ang="0">
                  <a:pos x="639" y="171"/>
                </a:cxn>
                <a:cxn ang="0">
                  <a:pos x="639" y="185"/>
                </a:cxn>
                <a:cxn ang="0">
                  <a:pos x="646" y="188"/>
                </a:cxn>
                <a:cxn ang="0">
                  <a:pos x="651" y="193"/>
                </a:cxn>
                <a:cxn ang="0">
                  <a:pos x="654" y="212"/>
                </a:cxn>
                <a:cxn ang="0">
                  <a:pos x="653" y="220"/>
                </a:cxn>
                <a:cxn ang="0">
                  <a:pos x="656" y="224"/>
                </a:cxn>
                <a:cxn ang="0">
                  <a:pos x="658" y="243"/>
                </a:cxn>
                <a:cxn ang="0">
                  <a:pos x="658" y="258"/>
                </a:cxn>
                <a:cxn ang="0">
                  <a:pos x="666" y="284"/>
                </a:cxn>
                <a:cxn ang="0">
                  <a:pos x="671" y="294"/>
                </a:cxn>
                <a:cxn ang="0">
                  <a:pos x="673" y="292"/>
                </a:cxn>
                <a:cxn ang="0">
                  <a:pos x="676" y="311"/>
                </a:cxn>
                <a:cxn ang="0">
                  <a:pos x="675" y="316"/>
                </a:cxn>
                <a:cxn ang="0">
                  <a:pos x="690" y="326"/>
                </a:cxn>
                <a:cxn ang="0">
                  <a:pos x="695" y="340"/>
                </a:cxn>
                <a:cxn ang="0">
                  <a:pos x="697" y="347"/>
                </a:cxn>
                <a:cxn ang="0">
                  <a:pos x="664" y="350"/>
                </a:cxn>
                <a:cxn ang="0">
                  <a:pos x="581" y="350"/>
                </a:cxn>
                <a:cxn ang="0">
                  <a:pos x="488" y="349"/>
                </a:cxn>
                <a:cxn ang="0">
                  <a:pos x="396" y="347"/>
                </a:cxn>
                <a:cxn ang="0">
                  <a:pos x="304" y="343"/>
                </a:cxn>
                <a:cxn ang="0">
                  <a:pos x="205" y="338"/>
                </a:cxn>
              </a:cxnLst>
              <a:rect l="0" t="0" r="r" b="b"/>
              <a:pathLst>
                <a:path w="702" h="350">
                  <a:moveTo>
                    <a:pt x="205" y="338"/>
                  </a:moveTo>
                  <a:lnTo>
                    <a:pt x="152" y="335"/>
                  </a:lnTo>
                  <a:lnTo>
                    <a:pt x="155" y="297"/>
                  </a:lnTo>
                  <a:lnTo>
                    <a:pt x="155" y="289"/>
                  </a:lnTo>
                  <a:lnTo>
                    <a:pt x="157" y="260"/>
                  </a:lnTo>
                  <a:lnTo>
                    <a:pt x="159" y="255"/>
                  </a:lnTo>
                  <a:lnTo>
                    <a:pt x="160" y="227"/>
                  </a:lnTo>
                  <a:lnTo>
                    <a:pt x="114" y="224"/>
                  </a:lnTo>
                  <a:lnTo>
                    <a:pt x="111" y="224"/>
                  </a:lnTo>
                  <a:lnTo>
                    <a:pt x="53" y="219"/>
                  </a:lnTo>
                  <a:lnTo>
                    <a:pt x="37" y="219"/>
                  </a:lnTo>
                  <a:lnTo>
                    <a:pt x="0" y="215"/>
                  </a:lnTo>
                  <a:lnTo>
                    <a:pt x="3" y="173"/>
                  </a:lnTo>
                  <a:lnTo>
                    <a:pt x="3" y="154"/>
                  </a:lnTo>
                  <a:lnTo>
                    <a:pt x="5" y="140"/>
                  </a:lnTo>
                  <a:lnTo>
                    <a:pt x="8" y="108"/>
                  </a:lnTo>
                  <a:lnTo>
                    <a:pt x="13" y="41"/>
                  </a:lnTo>
                  <a:lnTo>
                    <a:pt x="17" y="0"/>
                  </a:lnTo>
                  <a:lnTo>
                    <a:pt x="59" y="3"/>
                  </a:lnTo>
                  <a:lnTo>
                    <a:pt x="99" y="7"/>
                  </a:lnTo>
                  <a:lnTo>
                    <a:pt x="116" y="9"/>
                  </a:lnTo>
                  <a:lnTo>
                    <a:pt x="171" y="12"/>
                  </a:lnTo>
                  <a:lnTo>
                    <a:pt x="237" y="17"/>
                  </a:lnTo>
                  <a:lnTo>
                    <a:pt x="318" y="20"/>
                  </a:lnTo>
                  <a:lnTo>
                    <a:pt x="370" y="22"/>
                  </a:lnTo>
                  <a:lnTo>
                    <a:pt x="391" y="24"/>
                  </a:lnTo>
                  <a:lnTo>
                    <a:pt x="451" y="26"/>
                  </a:lnTo>
                  <a:lnTo>
                    <a:pt x="454" y="31"/>
                  </a:lnTo>
                  <a:lnTo>
                    <a:pt x="459" y="32"/>
                  </a:lnTo>
                  <a:lnTo>
                    <a:pt x="464" y="38"/>
                  </a:lnTo>
                  <a:lnTo>
                    <a:pt x="476" y="43"/>
                  </a:lnTo>
                  <a:lnTo>
                    <a:pt x="478" y="43"/>
                  </a:lnTo>
                  <a:lnTo>
                    <a:pt x="480" y="44"/>
                  </a:lnTo>
                  <a:lnTo>
                    <a:pt x="480" y="46"/>
                  </a:lnTo>
                  <a:lnTo>
                    <a:pt x="487" y="50"/>
                  </a:lnTo>
                  <a:lnTo>
                    <a:pt x="490" y="50"/>
                  </a:lnTo>
                  <a:lnTo>
                    <a:pt x="492" y="50"/>
                  </a:lnTo>
                  <a:lnTo>
                    <a:pt x="495" y="48"/>
                  </a:lnTo>
                  <a:lnTo>
                    <a:pt x="497" y="43"/>
                  </a:lnTo>
                  <a:lnTo>
                    <a:pt x="499" y="41"/>
                  </a:lnTo>
                  <a:lnTo>
                    <a:pt x="504" y="39"/>
                  </a:lnTo>
                  <a:lnTo>
                    <a:pt x="506" y="41"/>
                  </a:lnTo>
                  <a:lnTo>
                    <a:pt x="507" y="43"/>
                  </a:lnTo>
                  <a:lnTo>
                    <a:pt x="511" y="41"/>
                  </a:lnTo>
                  <a:lnTo>
                    <a:pt x="514" y="43"/>
                  </a:lnTo>
                  <a:lnTo>
                    <a:pt x="517" y="41"/>
                  </a:lnTo>
                  <a:lnTo>
                    <a:pt x="523" y="43"/>
                  </a:lnTo>
                  <a:lnTo>
                    <a:pt x="528" y="41"/>
                  </a:lnTo>
                  <a:lnTo>
                    <a:pt x="529" y="41"/>
                  </a:lnTo>
                  <a:lnTo>
                    <a:pt x="531" y="43"/>
                  </a:lnTo>
                  <a:lnTo>
                    <a:pt x="536" y="39"/>
                  </a:lnTo>
                  <a:lnTo>
                    <a:pt x="543" y="41"/>
                  </a:lnTo>
                  <a:lnTo>
                    <a:pt x="547" y="43"/>
                  </a:lnTo>
                  <a:lnTo>
                    <a:pt x="548" y="43"/>
                  </a:lnTo>
                  <a:lnTo>
                    <a:pt x="550" y="43"/>
                  </a:lnTo>
                  <a:lnTo>
                    <a:pt x="552" y="46"/>
                  </a:lnTo>
                  <a:lnTo>
                    <a:pt x="555" y="48"/>
                  </a:lnTo>
                  <a:lnTo>
                    <a:pt x="557" y="51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69" y="56"/>
                  </a:lnTo>
                  <a:lnTo>
                    <a:pt x="570" y="56"/>
                  </a:lnTo>
                  <a:lnTo>
                    <a:pt x="574" y="55"/>
                  </a:lnTo>
                  <a:lnTo>
                    <a:pt x="582" y="58"/>
                  </a:lnTo>
                  <a:lnTo>
                    <a:pt x="582" y="61"/>
                  </a:lnTo>
                  <a:lnTo>
                    <a:pt x="582" y="61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1" y="65"/>
                  </a:lnTo>
                  <a:lnTo>
                    <a:pt x="589" y="67"/>
                  </a:lnTo>
                  <a:lnTo>
                    <a:pt x="589" y="68"/>
                  </a:lnTo>
                  <a:lnTo>
                    <a:pt x="596" y="75"/>
                  </a:lnTo>
                  <a:lnTo>
                    <a:pt x="596" y="79"/>
                  </a:lnTo>
                  <a:lnTo>
                    <a:pt x="598" y="80"/>
                  </a:lnTo>
                  <a:lnTo>
                    <a:pt x="600" y="79"/>
                  </a:lnTo>
                  <a:lnTo>
                    <a:pt x="603" y="79"/>
                  </a:lnTo>
                  <a:lnTo>
                    <a:pt x="606" y="82"/>
                  </a:lnTo>
                  <a:lnTo>
                    <a:pt x="611" y="82"/>
                  </a:lnTo>
                  <a:lnTo>
                    <a:pt x="615" y="84"/>
                  </a:lnTo>
                  <a:lnTo>
                    <a:pt x="615" y="87"/>
                  </a:lnTo>
                  <a:lnTo>
                    <a:pt x="613" y="89"/>
                  </a:lnTo>
                  <a:lnTo>
                    <a:pt x="613" y="94"/>
                  </a:lnTo>
                  <a:lnTo>
                    <a:pt x="613" y="97"/>
                  </a:lnTo>
                  <a:lnTo>
                    <a:pt x="615" y="99"/>
                  </a:lnTo>
                  <a:lnTo>
                    <a:pt x="617" y="103"/>
                  </a:lnTo>
                  <a:lnTo>
                    <a:pt x="618" y="104"/>
                  </a:lnTo>
                  <a:lnTo>
                    <a:pt x="620" y="106"/>
                  </a:lnTo>
                  <a:lnTo>
                    <a:pt x="620" y="109"/>
                  </a:lnTo>
                  <a:lnTo>
                    <a:pt x="617" y="111"/>
                  </a:lnTo>
                  <a:lnTo>
                    <a:pt x="618" y="116"/>
                  </a:lnTo>
                  <a:lnTo>
                    <a:pt x="623" y="121"/>
                  </a:lnTo>
                  <a:lnTo>
                    <a:pt x="625" y="130"/>
                  </a:lnTo>
                  <a:lnTo>
                    <a:pt x="627" y="132"/>
                  </a:lnTo>
                  <a:lnTo>
                    <a:pt x="627" y="135"/>
                  </a:lnTo>
                  <a:lnTo>
                    <a:pt x="630" y="135"/>
                  </a:lnTo>
                  <a:lnTo>
                    <a:pt x="632" y="137"/>
                  </a:lnTo>
                  <a:lnTo>
                    <a:pt x="634" y="138"/>
                  </a:lnTo>
                  <a:lnTo>
                    <a:pt x="634" y="142"/>
                  </a:lnTo>
                  <a:lnTo>
                    <a:pt x="634" y="145"/>
                  </a:lnTo>
                  <a:lnTo>
                    <a:pt x="635" y="149"/>
                  </a:lnTo>
                  <a:lnTo>
                    <a:pt x="641" y="157"/>
                  </a:lnTo>
                  <a:lnTo>
                    <a:pt x="639" y="161"/>
                  </a:lnTo>
                  <a:lnTo>
                    <a:pt x="637" y="164"/>
                  </a:lnTo>
                  <a:lnTo>
                    <a:pt x="639" y="166"/>
                  </a:lnTo>
                  <a:lnTo>
                    <a:pt x="635" y="167"/>
                  </a:lnTo>
                  <a:lnTo>
                    <a:pt x="637" y="169"/>
                  </a:lnTo>
                  <a:lnTo>
                    <a:pt x="639" y="171"/>
                  </a:lnTo>
                  <a:lnTo>
                    <a:pt x="637" y="178"/>
                  </a:lnTo>
                  <a:lnTo>
                    <a:pt x="639" y="179"/>
                  </a:lnTo>
                  <a:lnTo>
                    <a:pt x="639" y="181"/>
                  </a:lnTo>
                  <a:lnTo>
                    <a:pt x="639" y="185"/>
                  </a:lnTo>
                  <a:lnTo>
                    <a:pt x="642" y="186"/>
                  </a:lnTo>
                  <a:lnTo>
                    <a:pt x="646" y="185"/>
                  </a:lnTo>
                  <a:lnTo>
                    <a:pt x="646" y="185"/>
                  </a:lnTo>
                  <a:lnTo>
                    <a:pt x="646" y="188"/>
                  </a:lnTo>
                  <a:lnTo>
                    <a:pt x="646" y="190"/>
                  </a:lnTo>
                  <a:lnTo>
                    <a:pt x="646" y="190"/>
                  </a:lnTo>
                  <a:lnTo>
                    <a:pt x="649" y="191"/>
                  </a:lnTo>
                  <a:lnTo>
                    <a:pt x="651" y="193"/>
                  </a:lnTo>
                  <a:lnTo>
                    <a:pt x="651" y="200"/>
                  </a:lnTo>
                  <a:lnTo>
                    <a:pt x="651" y="205"/>
                  </a:lnTo>
                  <a:lnTo>
                    <a:pt x="654" y="210"/>
                  </a:lnTo>
                  <a:lnTo>
                    <a:pt x="654" y="212"/>
                  </a:lnTo>
                  <a:lnTo>
                    <a:pt x="653" y="208"/>
                  </a:lnTo>
                  <a:lnTo>
                    <a:pt x="651" y="210"/>
                  </a:lnTo>
                  <a:lnTo>
                    <a:pt x="653" y="219"/>
                  </a:lnTo>
                  <a:lnTo>
                    <a:pt x="653" y="220"/>
                  </a:lnTo>
                  <a:lnTo>
                    <a:pt x="653" y="222"/>
                  </a:lnTo>
                  <a:lnTo>
                    <a:pt x="658" y="222"/>
                  </a:lnTo>
                  <a:lnTo>
                    <a:pt x="658" y="224"/>
                  </a:lnTo>
                  <a:lnTo>
                    <a:pt x="656" y="224"/>
                  </a:lnTo>
                  <a:lnTo>
                    <a:pt x="658" y="231"/>
                  </a:lnTo>
                  <a:lnTo>
                    <a:pt x="656" y="236"/>
                  </a:lnTo>
                  <a:lnTo>
                    <a:pt x="658" y="239"/>
                  </a:lnTo>
                  <a:lnTo>
                    <a:pt x="658" y="243"/>
                  </a:lnTo>
                  <a:lnTo>
                    <a:pt x="659" y="244"/>
                  </a:lnTo>
                  <a:lnTo>
                    <a:pt x="659" y="253"/>
                  </a:lnTo>
                  <a:lnTo>
                    <a:pt x="659" y="256"/>
                  </a:lnTo>
                  <a:lnTo>
                    <a:pt x="658" y="258"/>
                  </a:lnTo>
                  <a:lnTo>
                    <a:pt x="658" y="265"/>
                  </a:lnTo>
                  <a:lnTo>
                    <a:pt x="656" y="272"/>
                  </a:lnTo>
                  <a:lnTo>
                    <a:pt x="664" y="280"/>
                  </a:lnTo>
                  <a:lnTo>
                    <a:pt x="666" y="284"/>
                  </a:lnTo>
                  <a:lnTo>
                    <a:pt x="664" y="287"/>
                  </a:lnTo>
                  <a:lnTo>
                    <a:pt x="664" y="290"/>
                  </a:lnTo>
                  <a:lnTo>
                    <a:pt x="668" y="292"/>
                  </a:lnTo>
                  <a:lnTo>
                    <a:pt x="671" y="294"/>
                  </a:lnTo>
                  <a:lnTo>
                    <a:pt x="671" y="290"/>
                  </a:lnTo>
                  <a:lnTo>
                    <a:pt x="671" y="289"/>
                  </a:lnTo>
                  <a:lnTo>
                    <a:pt x="673" y="290"/>
                  </a:lnTo>
                  <a:lnTo>
                    <a:pt x="673" y="292"/>
                  </a:lnTo>
                  <a:lnTo>
                    <a:pt x="671" y="296"/>
                  </a:lnTo>
                  <a:lnTo>
                    <a:pt x="671" y="297"/>
                  </a:lnTo>
                  <a:lnTo>
                    <a:pt x="675" y="308"/>
                  </a:lnTo>
                  <a:lnTo>
                    <a:pt x="676" y="311"/>
                  </a:lnTo>
                  <a:lnTo>
                    <a:pt x="676" y="313"/>
                  </a:lnTo>
                  <a:lnTo>
                    <a:pt x="676" y="314"/>
                  </a:lnTo>
                  <a:lnTo>
                    <a:pt x="675" y="316"/>
                  </a:lnTo>
                  <a:lnTo>
                    <a:pt x="675" y="316"/>
                  </a:lnTo>
                  <a:lnTo>
                    <a:pt x="678" y="316"/>
                  </a:lnTo>
                  <a:lnTo>
                    <a:pt x="683" y="321"/>
                  </a:lnTo>
                  <a:lnTo>
                    <a:pt x="688" y="326"/>
                  </a:lnTo>
                  <a:lnTo>
                    <a:pt x="690" y="326"/>
                  </a:lnTo>
                  <a:lnTo>
                    <a:pt x="690" y="331"/>
                  </a:lnTo>
                  <a:lnTo>
                    <a:pt x="694" y="337"/>
                  </a:lnTo>
                  <a:lnTo>
                    <a:pt x="695" y="338"/>
                  </a:lnTo>
                  <a:lnTo>
                    <a:pt x="695" y="340"/>
                  </a:lnTo>
                  <a:lnTo>
                    <a:pt x="695" y="342"/>
                  </a:lnTo>
                  <a:lnTo>
                    <a:pt x="694" y="345"/>
                  </a:lnTo>
                  <a:lnTo>
                    <a:pt x="695" y="345"/>
                  </a:lnTo>
                  <a:lnTo>
                    <a:pt x="697" y="347"/>
                  </a:lnTo>
                  <a:lnTo>
                    <a:pt x="699" y="347"/>
                  </a:lnTo>
                  <a:lnTo>
                    <a:pt x="702" y="350"/>
                  </a:lnTo>
                  <a:lnTo>
                    <a:pt x="700" y="350"/>
                  </a:lnTo>
                  <a:lnTo>
                    <a:pt x="664" y="350"/>
                  </a:lnTo>
                  <a:lnTo>
                    <a:pt x="646" y="350"/>
                  </a:lnTo>
                  <a:lnTo>
                    <a:pt x="627" y="350"/>
                  </a:lnTo>
                  <a:lnTo>
                    <a:pt x="608" y="350"/>
                  </a:lnTo>
                  <a:lnTo>
                    <a:pt x="581" y="350"/>
                  </a:lnTo>
                  <a:lnTo>
                    <a:pt x="572" y="350"/>
                  </a:lnTo>
                  <a:lnTo>
                    <a:pt x="535" y="350"/>
                  </a:lnTo>
                  <a:lnTo>
                    <a:pt x="497" y="349"/>
                  </a:lnTo>
                  <a:lnTo>
                    <a:pt x="488" y="349"/>
                  </a:lnTo>
                  <a:lnTo>
                    <a:pt x="461" y="349"/>
                  </a:lnTo>
                  <a:lnTo>
                    <a:pt x="442" y="349"/>
                  </a:lnTo>
                  <a:lnTo>
                    <a:pt x="423" y="347"/>
                  </a:lnTo>
                  <a:lnTo>
                    <a:pt x="396" y="347"/>
                  </a:lnTo>
                  <a:lnTo>
                    <a:pt x="386" y="345"/>
                  </a:lnTo>
                  <a:lnTo>
                    <a:pt x="350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259" y="340"/>
                  </a:lnTo>
                  <a:lnTo>
                    <a:pt x="258" y="340"/>
                  </a:lnTo>
                  <a:lnTo>
                    <a:pt x="212" y="338"/>
                  </a:lnTo>
                  <a:lnTo>
                    <a:pt x="205" y="33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gray">
            <a:xfrm>
              <a:off x="7319708" y="2389045"/>
              <a:ext cx="1035399" cy="784198"/>
            </a:xfrm>
            <a:custGeom>
              <a:avLst/>
              <a:gdLst/>
              <a:ahLst/>
              <a:cxnLst>
                <a:cxn ang="0">
                  <a:pos x="43" y="349"/>
                </a:cxn>
                <a:cxn ang="0">
                  <a:pos x="55" y="297"/>
                </a:cxn>
                <a:cxn ang="0">
                  <a:pos x="36" y="273"/>
                </a:cxn>
                <a:cxn ang="0">
                  <a:pos x="151" y="255"/>
                </a:cxn>
                <a:cxn ang="0">
                  <a:pos x="214" y="232"/>
                </a:cxn>
                <a:cxn ang="0">
                  <a:pos x="248" y="191"/>
                </a:cxn>
                <a:cxn ang="0">
                  <a:pos x="245" y="159"/>
                </a:cxn>
                <a:cxn ang="0">
                  <a:pos x="224" y="145"/>
                </a:cxn>
                <a:cxn ang="0">
                  <a:pos x="310" y="34"/>
                </a:cxn>
                <a:cxn ang="0">
                  <a:pos x="428" y="3"/>
                </a:cxn>
                <a:cxn ang="0">
                  <a:pos x="434" y="20"/>
                </a:cxn>
                <a:cxn ang="0">
                  <a:pos x="434" y="39"/>
                </a:cxn>
                <a:cxn ang="0">
                  <a:pos x="440" y="48"/>
                </a:cxn>
                <a:cxn ang="0">
                  <a:pos x="450" y="77"/>
                </a:cxn>
                <a:cxn ang="0">
                  <a:pos x="446" y="96"/>
                </a:cxn>
                <a:cxn ang="0">
                  <a:pos x="448" y="108"/>
                </a:cxn>
                <a:cxn ang="0">
                  <a:pos x="458" y="128"/>
                </a:cxn>
                <a:cxn ang="0">
                  <a:pos x="458" y="150"/>
                </a:cxn>
                <a:cxn ang="0">
                  <a:pos x="467" y="143"/>
                </a:cxn>
                <a:cxn ang="0">
                  <a:pos x="474" y="154"/>
                </a:cxn>
                <a:cxn ang="0">
                  <a:pos x="487" y="229"/>
                </a:cxn>
                <a:cxn ang="0">
                  <a:pos x="491" y="309"/>
                </a:cxn>
                <a:cxn ang="0">
                  <a:pos x="505" y="384"/>
                </a:cxn>
                <a:cxn ang="0">
                  <a:pos x="505" y="424"/>
                </a:cxn>
                <a:cxn ang="0">
                  <a:pos x="489" y="451"/>
                </a:cxn>
                <a:cxn ang="0">
                  <a:pos x="487" y="443"/>
                </a:cxn>
                <a:cxn ang="0">
                  <a:pos x="458" y="422"/>
                </a:cxn>
                <a:cxn ang="0">
                  <a:pos x="414" y="405"/>
                </a:cxn>
                <a:cxn ang="0">
                  <a:pos x="405" y="400"/>
                </a:cxn>
                <a:cxn ang="0">
                  <a:pos x="393" y="396"/>
                </a:cxn>
                <a:cxn ang="0">
                  <a:pos x="380" y="386"/>
                </a:cxn>
                <a:cxn ang="0">
                  <a:pos x="378" y="374"/>
                </a:cxn>
                <a:cxn ang="0">
                  <a:pos x="375" y="366"/>
                </a:cxn>
                <a:cxn ang="0">
                  <a:pos x="366" y="360"/>
                </a:cxn>
                <a:cxn ang="0">
                  <a:pos x="349" y="350"/>
                </a:cxn>
                <a:cxn ang="0">
                  <a:pos x="287" y="364"/>
                </a:cxn>
                <a:cxn ang="0">
                  <a:pos x="173" y="386"/>
                </a:cxn>
                <a:cxn ang="0">
                  <a:pos x="72" y="407"/>
                </a:cxn>
                <a:cxn ang="0">
                  <a:pos x="0" y="390"/>
                </a:cxn>
                <a:cxn ang="0">
                  <a:pos x="506" y="465"/>
                </a:cxn>
                <a:cxn ang="0">
                  <a:pos x="487" y="475"/>
                </a:cxn>
                <a:cxn ang="0">
                  <a:pos x="503" y="449"/>
                </a:cxn>
                <a:cxn ang="0">
                  <a:pos x="525" y="429"/>
                </a:cxn>
                <a:cxn ang="0">
                  <a:pos x="585" y="407"/>
                </a:cxn>
                <a:cxn ang="0">
                  <a:pos x="602" y="398"/>
                </a:cxn>
                <a:cxn ang="0">
                  <a:pos x="611" y="396"/>
                </a:cxn>
                <a:cxn ang="0">
                  <a:pos x="643" y="383"/>
                </a:cxn>
                <a:cxn ang="0">
                  <a:pos x="508" y="470"/>
                </a:cxn>
                <a:cxn ang="0">
                  <a:pos x="561" y="448"/>
                </a:cxn>
                <a:cxn ang="0">
                  <a:pos x="581" y="434"/>
                </a:cxn>
                <a:cxn ang="0">
                  <a:pos x="544" y="458"/>
                </a:cxn>
                <a:cxn ang="0">
                  <a:pos x="481" y="470"/>
                </a:cxn>
                <a:cxn ang="0">
                  <a:pos x="472" y="487"/>
                </a:cxn>
              </a:cxnLst>
              <a:rect l="0" t="0" r="r" b="b"/>
              <a:pathLst>
                <a:path w="643" h="487">
                  <a:moveTo>
                    <a:pt x="0" y="390"/>
                  </a:moveTo>
                  <a:lnTo>
                    <a:pt x="23" y="369"/>
                  </a:lnTo>
                  <a:lnTo>
                    <a:pt x="28" y="360"/>
                  </a:lnTo>
                  <a:lnTo>
                    <a:pt x="43" y="349"/>
                  </a:lnTo>
                  <a:lnTo>
                    <a:pt x="48" y="333"/>
                  </a:lnTo>
                  <a:lnTo>
                    <a:pt x="60" y="321"/>
                  </a:lnTo>
                  <a:lnTo>
                    <a:pt x="52" y="302"/>
                  </a:lnTo>
                  <a:lnTo>
                    <a:pt x="55" y="297"/>
                  </a:lnTo>
                  <a:lnTo>
                    <a:pt x="50" y="292"/>
                  </a:lnTo>
                  <a:lnTo>
                    <a:pt x="40" y="292"/>
                  </a:lnTo>
                  <a:lnTo>
                    <a:pt x="40" y="287"/>
                  </a:lnTo>
                  <a:lnTo>
                    <a:pt x="36" y="273"/>
                  </a:lnTo>
                  <a:lnTo>
                    <a:pt x="81" y="255"/>
                  </a:lnTo>
                  <a:lnTo>
                    <a:pt x="117" y="248"/>
                  </a:lnTo>
                  <a:lnTo>
                    <a:pt x="135" y="248"/>
                  </a:lnTo>
                  <a:lnTo>
                    <a:pt x="151" y="255"/>
                  </a:lnTo>
                  <a:lnTo>
                    <a:pt x="164" y="248"/>
                  </a:lnTo>
                  <a:lnTo>
                    <a:pt x="200" y="241"/>
                  </a:lnTo>
                  <a:lnTo>
                    <a:pt x="212" y="231"/>
                  </a:lnTo>
                  <a:lnTo>
                    <a:pt x="214" y="232"/>
                  </a:lnTo>
                  <a:lnTo>
                    <a:pt x="219" y="222"/>
                  </a:lnTo>
                  <a:lnTo>
                    <a:pt x="231" y="210"/>
                  </a:lnTo>
                  <a:lnTo>
                    <a:pt x="246" y="202"/>
                  </a:lnTo>
                  <a:lnTo>
                    <a:pt x="248" y="191"/>
                  </a:lnTo>
                  <a:lnTo>
                    <a:pt x="245" y="188"/>
                  </a:lnTo>
                  <a:lnTo>
                    <a:pt x="240" y="171"/>
                  </a:lnTo>
                  <a:lnTo>
                    <a:pt x="241" y="162"/>
                  </a:lnTo>
                  <a:lnTo>
                    <a:pt x="245" y="159"/>
                  </a:lnTo>
                  <a:lnTo>
                    <a:pt x="243" y="152"/>
                  </a:lnTo>
                  <a:lnTo>
                    <a:pt x="236" y="147"/>
                  </a:lnTo>
                  <a:lnTo>
                    <a:pt x="231" y="150"/>
                  </a:lnTo>
                  <a:lnTo>
                    <a:pt x="224" y="145"/>
                  </a:lnTo>
                  <a:lnTo>
                    <a:pt x="257" y="108"/>
                  </a:lnTo>
                  <a:lnTo>
                    <a:pt x="260" y="92"/>
                  </a:lnTo>
                  <a:lnTo>
                    <a:pt x="286" y="55"/>
                  </a:lnTo>
                  <a:lnTo>
                    <a:pt x="310" y="34"/>
                  </a:lnTo>
                  <a:lnTo>
                    <a:pt x="325" y="26"/>
                  </a:lnTo>
                  <a:lnTo>
                    <a:pt x="378" y="14"/>
                  </a:lnTo>
                  <a:lnTo>
                    <a:pt x="428" y="0"/>
                  </a:lnTo>
                  <a:lnTo>
                    <a:pt x="428" y="3"/>
                  </a:lnTo>
                  <a:lnTo>
                    <a:pt x="429" y="7"/>
                  </a:lnTo>
                  <a:lnTo>
                    <a:pt x="429" y="17"/>
                  </a:lnTo>
                  <a:lnTo>
                    <a:pt x="431" y="20"/>
                  </a:lnTo>
                  <a:lnTo>
                    <a:pt x="434" y="20"/>
                  </a:lnTo>
                  <a:lnTo>
                    <a:pt x="433" y="31"/>
                  </a:lnTo>
                  <a:lnTo>
                    <a:pt x="434" y="34"/>
                  </a:lnTo>
                  <a:lnTo>
                    <a:pt x="434" y="36"/>
                  </a:lnTo>
                  <a:lnTo>
                    <a:pt x="434" y="39"/>
                  </a:lnTo>
                  <a:lnTo>
                    <a:pt x="434" y="41"/>
                  </a:lnTo>
                  <a:lnTo>
                    <a:pt x="436" y="44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6" y="58"/>
                  </a:lnTo>
                  <a:lnTo>
                    <a:pt x="446" y="61"/>
                  </a:lnTo>
                  <a:lnTo>
                    <a:pt x="445" y="67"/>
                  </a:lnTo>
                  <a:lnTo>
                    <a:pt x="450" y="77"/>
                  </a:lnTo>
                  <a:lnTo>
                    <a:pt x="446" y="84"/>
                  </a:lnTo>
                  <a:lnTo>
                    <a:pt x="446" y="87"/>
                  </a:lnTo>
                  <a:lnTo>
                    <a:pt x="445" y="92"/>
                  </a:lnTo>
                  <a:lnTo>
                    <a:pt x="446" y="96"/>
                  </a:lnTo>
                  <a:lnTo>
                    <a:pt x="445" y="101"/>
                  </a:lnTo>
                  <a:lnTo>
                    <a:pt x="445" y="102"/>
                  </a:lnTo>
                  <a:lnTo>
                    <a:pt x="448" y="104"/>
                  </a:lnTo>
                  <a:lnTo>
                    <a:pt x="448" y="108"/>
                  </a:lnTo>
                  <a:lnTo>
                    <a:pt x="452" y="114"/>
                  </a:lnTo>
                  <a:lnTo>
                    <a:pt x="453" y="118"/>
                  </a:lnTo>
                  <a:lnTo>
                    <a:pt x="455" y="126"/>
                  </a:lnTo>
                  <a:lnTo>
                    <a:pt x="458" y="128"/>
                  </a:lnTo>
                  <a:lnTo>
                    <a:pt x="458" y="130"/>
                  </a:lnTo>
                  <a:lnTo>
                    <a:pt x="458" y="135"/>
                  </a:lnTo>
                  <a:lnTo>
                    <a:pt x="457" y="145"/>
                  </a:lnTo>
                  <a:lnTo>
                    <a:pt x="458" y="150"/>
                  </a:lnTo>
                  <a:lnTo>
                    <a:pt x="460" y="150"/>
                  </a:lnTo>
                  <a:lnTo>
                    <a:pt x="462" y="145"/>
                  </a:lnTo>
                  <a:lnTo>
                    <a:pt x="465" y="143"/>
                  </a:lnTo>
                  <a:lnTo>
                    <a:pt x="467" y="143"/>
                  </a:lnTo>
                  <a:lnTo>
                    <a:pt x="469" y="147"/>
                  </a:lnTo>
                  <a:lnTo>
                    <a:pt x="469" y="149"/>
                  </a:lnTo>
                  <a:lnTo>
                    <a:pt x="470" y="149"/>
                  </a:lnTo>
                  <a:lnTo>
                    <a:pt x="474" y="154"/>
                  </a:lnTo>
                  <a:lnTo>
                    <a:pt x="477" y="176"/>
                  </a:lnTo>
                  <a:lnTo>
                    <a:pt x="486" y="215"/>
                  </a:lnTo>
                  <a:lnTo>
                    <a:pt x="487" y="225"/>
                  </a:lnTo>
                  <a:lnTo>
                    <a:pt x="487" y="229"/>
                  </a:lnTo>
                  <a:lnTo>
                    <a:pt x="491" y="234"/>
                  </a:lnTo>
                  <a:lnTo>
                    <a:pt x="491" y="234"/>
                  </a:lnTo>
                  <a:lnTo>
                    <a:pt x="491" y="261"/>
                  </a:lnTo>
                  <a:lnTo>
                    <a:pt x="491" y="309"/>
                  </a:lnTo>
                  <a:lnTo>
                    <a:pt x="493" y="313"/>
                  </a:lnTo>
                  <a:lnTo>
                    <a:pt x="499" y="352"/>
                  </a:lnTo>
                  <a:lnTo>
                    <a:pt x="501" y="367"/>
                  </a:lnTo>
                  <a:lnTo>
                    <a:pt x="505" y="384"/>
                  </a:lnTo>
                  <a:lnTo>
                    <a:pt x="506" y="393"/>
                  </a:lnTo>
                  <a:lnTo>
                    <a:pt x="513" y="400"/>
                  </a:lnTo>
                  <a:lnTo>
                    <a:pt x="498" y="415"/>
                  </a:lnTo>
                  <a:lnTo>
                    <a:pt x="505" y="424"/>
                  </a:lnTo>
                  <a:lnTo>
                    <a:pt x="506" y="425"/>
                  </a:lnTo>
                  <a:lnTo>
                    <a:pt x="498" y="439"/>
                  </a:lnTo>
                  <a:lnTo>
                    <a:pt x="498" y="446"/>
                  </a:lnTo>
                  <a:lnTo>
                    <a:pt x="489" y="451"/>
                  </a:lnTo>
                  <a:lnTo>
                    <a:pt x="486" y="463"/>
                  </a:lnTo>
                  <a:lnTo>
                    <a:pt x="484" y="460"/>
                  </a:lnTo>
                  <a:lnTo>
                    <a:pt x="486" y="453"/>
                  </a:lnTo>
                  <a:lnTo>
                    <a:pt x="487" y="443"/>
                  </a:lnTo>
                  <a:lnTo>
                    <a:pt x="487" y="437"/>
                  </a:lnTo>
                  <a:lnTo>
                    <a:pt x="487" y="434"/>
                  </a:lnTo>
                  <a:lnTo>
                    <a:pt x="486" y="429"/>
                  </a:lnTo>
                  <a:lnTo>
                    <a:pt x="458" y="422"/>
                  </a:lnTo>
                  <a:lnTo>
                    <a:pt x="457" y="422"/>
                  </a:lnTo>
                  <a:lnTo>
                    <a:pt x="445" y="417"/>
                  </a:lnTo>
                  <a:lnTo>
                    <a:pt x="416" y="407"/>
                  </a:lnTo>
                  <a:lnTo>
                    <a:pt x="414" y="405"/>
                  </a:lnTo>
                  <a:lnTo>
                    <a:pt x="411" y="403"/>
                  </a:lnTo>
                  <a:lnTo>
                    <a:pt x="411" y="400"/>
                  </a:lnTo>
                  <a:lnTo>
                    <a:pt x="409" y="400"/>
                  </a:lnTo>
                  <a:lnTo>
                    <a:pt x="405" y="400"/>
                  </a:lnTo>
                  <a:lnTo>
                    <a:pt x="400" y="400"/>
                  </a:lnTo>
                  <a:lnTo>
                    <a:pt x="397" y="402"/>
                  </a:lnTo>
                  <a:lnTo>
                    <a:pt x="397" y="400"/>
                  </a:lnTo>
                  <a:lnTo>
                    <a:pt x="393" y="396"/>
                  </a:lnTo>
                  <a:lnTo>
                    <a:pt x="390" y="398"/>
                  </a:lnTo>
                  <a:lnTo>
                    <a:pt x="387" y="393"/>
                  </a:lnTo>
                  <a:lnTo>
                    <a:pt x="385" y="390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1" y="383"/>
                  </a:lnTo>
                  <a:lnTo>
                    <a:pt x="378" y="376"/>
                  </a:lnTo>
                  <a:lnTo>
                    <a:pt x="378" y="374"/>
                  </a:lnTo>
                  <a:lnTo>
                    <a:pt x="376" y="369"/>
                  </a:lnTo>
                  <a:lnTo>
                    <a:pt x="375" y="369"/>
                  </a:lnTo>
                  <a:lnTo>
                    <a:pt x="373" y="367"/>
                  </a:lnTo>
                  <a:lnTo>
                    <a:pt x="375" y="366"/>
                  </a:lnTo>
                  <a:lnTo>
                    <a:pt x="371" y="364"/>
                  </a:lnTo>
                  <a:lnTo>
                    <a:pt x="370" y="362"/>
                  </a:lnTo>
                  <a:lnTo>
                    <a:pt x="368" y="362"/>
                  </a:lnTo>
                  <a:lnTo>
                    <a:pt x="366" y="360"/>
                  </a:lnTo>
                  <a:lnTo>
                    <a:pt x="359" y="362"/>
                  </a:lnTo>
                  <a:lnTo>
                    <a:pt x="356" y="355"/>
                  </a:lnTo>
                  <a:lnTo>
                    <a:pt x="352" y="354"/>
                  </a:lnTo>
                  <a:lnTo>
                    <a:pt x="349" y="350"/>
                  </a:lnTo>
                  <a:lnTo>
                    <a:pt x="347" y="350"/>
                  </a:lnTo>
                  <a:lnTo>
                    <a:pt x="339" y="352"/>
                  </a:lnTo>
                  <a:lnTo>
                    <a:pt x="291" y="362"/>
                  </a:lnTo>
                  <a:lnTo>
                    <a:pt x="287" y="364"/>
                  </a:lnTo>
                  <a:lnTo>
                    <a:pt x="255" y="371"/>
                  </a:lnTo>
                  <a:lnTo>
                    <a:pt x="226" y="376"/>
                  </a:lnTo>
                  <a:lnTo>
                    <a:pt x="224" y="376"/>
                  </a:lnTo>
                  <a:lnTo>
                    <a:pt x="173" y="386"/>
                  </a:lnTo>
                  <a:lnTo>
                    <a:pt x="163" y="390"/>
                  </a:lnTo>
                  <a:lnTo>
                    <a:pt x="127" y="396"/>
                  </a:lnTo>
                  <a:lnTo>
                    <a:pt x="120" y="396"/>
                  </a:lnTo>
                  <a:lnTo>
                    <a:pt x="72" y="407"/>
                  </a:lnTo>
                  <a:lnTo>
                    <a:pt x="60" y="408"/>
                  </a:lnTo>
                  <a:lnTo>
                    <a:pt x="17" y="415"/>
                  </a:lnTo>
                  <a:lnTo>
                    <a:pt x="5" y="417"/>
                  </a:lnTo>
                  <a:lnTo>
                    <a:pt x="0" y="390"/>
                  </a:lnTo>
                  <a:close/>
                  <a:moveTo>
                    <a:pt x="508" y="470"/>
                  </a:moveTo>
                  <a:lnTo>
                    <a:pt x="494" y="477"/>
                  </a:lnTo>
                  <a:lnTo>
                    <a:pt x="506" y="466"/>
                  </a:lnTo>
                  <a:lnTo>
                    <a:pt x="506" y="465"/>
                  </a:lnTo>
                  <a:lnTo>
                    <a:pt x="499" y="465"/>
                  </a:lnTo>
                  <a:lnTo>
                    <a:pt x="494" y="468"/>
                  </a:lnTo>
                  <a:lnTo>
                    <a:pt x="498" y="472"/>
                  </a:lnTo>
                  <a:lnTo>
                    <a:pt x="487" y="475"/>
                  </a:lnTo>
                  <a:lnTo>
                    <a:pt x="486" y="470"/>
                  </a:lnTo>
                  <a:lnTo>
                    <a:pt x="487" y="458"/>
                  </a:lnTo>
                  <a:lnTo>
                    <a:pt x="491" y="451"/>
                  </a:lnTo>
                  <a:lnTo>
                    <a:pt x="503" y="449"/>
                  </a:lnTo>
                  <a:lnTo>
                    <a:pt x="501" y="443"/>
                  </a:lnTo>
                  <a:lnTo>
                    <a:pt x="511" y="434"/>
                  </a:lnTo>
                  <a:lnTo>
                    <a:pt x="522" y="434"/>
                  </a:lnTo>
                  <a:lnTo>
                    <a:pt x="525" y="429"/>
                  </a:lnTo>
                  <a:lnTo>
                    <a:pt x="542" y="427"/>
                  </a:lnTo>
                  <a:lnTo>
                    <a:pt x="547" y="420"/>
                  </a:lnTo>
                  <a:lnTo>
                    <a:pt x="556" y="417"/>
                  </a:lnTo>
                  <a:lnTo>
                    <a:pt x="585" y="407"/>
                  </a:lnTo>
                  <a:lnTo>
                    <a:pt x="605" y="383"/>
                  </a:lnTo>
                  <a:lnTo>
                    <a:pt x="609" y="383"/>
                  </a:lnTo>
                  <a:lnTo>
                    <a:pt x="604" y="388"/>
                  </a:lnTo>
                  <a:lnTo>
                    <a:pt x="602" y="398"/>
                  </a:lnTo>
                  <a:lnTo>
                    <a:pt x="592" y="407"/>
                  </a:lnTo>
                  <a:lnTo>
                    <a:pt x="590" y="415"/>
                  </a:lnTo>
                  <a:lnTo>
                    <a:pt x="600" y="410"/>
                  </a:lnTo>
                  <a:lnTo>
                    <a:pt x="611" y="396"/>
                  </a:lnTo>
                  <a:lnTo>
                    <a:pt x="617" y="393"/>
                  </a:lnTo>
                  <a:lnTo>
                    <a:pt x="628" y="395"/>
                  </a:lnTo>
                  <a:lnTo>
                    <a:pt x="638" y="383"/>
                  </a:lnTo>
                  <a:lnTo>
                    <a:pt x="643" y="383"/>
                  </a:lnTo>
                  <a:lnTo>
                    <a:pt x="640" y="388"/>
                  </a:lnTo>
                  <a:lnTo>
                    <a:pt x="599" y="422"/>
                  </a:lnTo>
                  <a:lnTo>
                    <a:pt x="532" y="456"/>
                  </a:lnTo>
                  <a:lnTo>
                    <a:pt x="508" y="470"/>
                  </a:lnTo>
                  <a:close/>
                  <a:moveTo>
                    <a:pt x="544" y="458"/>
                  </a:moveTo>
                  <a:lnTo>
                    <a:pt x="544" y="456"/>
                  </a:lnTo>
                  <a:lnTo>
                    <a:pt x="547" y="456"/>
                  </a:lnTo>
                  <a:lnTo>
                    <a:pt x="561" y="448"/>
                  </a:lnTo>
                  <a:lnTo>
                    <a:pt x="573" y="437"/>
                  </a:lnTo>
                  <a:lnTo>
                    <a:pt x="580" y="432"/>
                  </a:lnTo>
                  <a:lnTo>
                    <a:pt x="581" y="432"/>
                  </a:lnTo>
                  <a:lnTo>
                    <a:pt x="581" y="434"/>
                  </a:lnTo>
                  <a:lnTo>
                    <a:pt x="568" y="443"/>
                  </a:lnTo>
                  <a:lnTo>
                    <a:pt x="563" y="448"/>
                  </a:lnTo>
                  <a:lnTo>
                    <a:pt x="547" y="456"/>
                  </a:lnTo>
                  <a:lnTo>
                    <a:pt x="544" y="458"/>
                  </a:lnTo>
                  <a:close/>
                  <a:moveTo>
                    <a:pt x="472" y="487"/>
                  </a:moveTo>
                  <a:lnTo>
                    <a:pt x="470" y="484"/>
                  </a:lnTo>
                  <a:lnTo>
                    <a:pt x="474" y="473"/>
                  </a:lnTo>
                  <a:lnTo>
                    <a:pt x="481" y="470"/>
                  </a:lnTo>
                  <a:lnTo>
                    <a:pt x="484" y="475"/>
                  </a:lnTo>
                  <a:lnTo>
                    <a:pt x="481" y="482"/>
                  </a:lnTo>
                  <a:lnTo>
                    <a:pt x="475" y="487"/>
                  </a:lnTo>
                  <a:lnTo>
                    <a:pt x="472" y="487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gray">
            <a:xfrm>
              <a:off x="7234363" y="2952637"/>
              <a:ext cx="795469" cy="515284"/>
            </a:xfrm>
            <a:custGeom>
              <a:avLst/>
              <a:gdLst/>
              <a:ahLst/>
              <a:cxnLst>
                <a:cxn ang="0">
                  <a:pos x="216" y="289"/>
                </a:cxn>
                <a:cxn ang="0">
                  <a:pos x="168" y="298"/>
                </a:cxn>
                <a:cxn ang="0">
                  <a:pos x="100" y="310"/>
                </a:cxn>
                <a:cxn ang="0">
                  <a:pos x="40" y="320"/>
                </a:cxn>
                <a:cxn ang="0">
                  <a:pos x="31" y="274"/>
                </a:cxn>
                <a:cxn ang="0">
                  <a:pos x="23" y="222"/>
                </a:cxn>
                <a:cxn ang="0">
                  <a:pos x="14" y="171"/>
                </a:cxn>
                <a:cxn ang="0">
                  <a:pos x="2" y="94"/>
                </a:cxn>
                <a:cxn ang="0">
                  <a:pos x="58" y="67"/>
                </a:cxn>
                <a:cxn ang="0">
                  <a:pos x="125" y="57"/>
                </a:cxn>
                <a:cxn ang="0">
                  <a:pos x="216" y="40"/>
                </a:cxn>
                <a:cxn ang="0">
                  <a:pos x="279" y="26"/>
                </a:cxn>
                <a:cxn ang="0">
                  <a:pos x="344" y="12"/>
                </a:cxn>
                <a:cxn ang="0">
                  <a:pos x="402" y="0"/>
                </a:cxn>
                <a:cxn ang="0">
                  <a:pos x="412" y="12"/>
                </a:cxn>
                <a:cxn ang="0">
                  <a:pos x="423" y="12"/>
                </a:cxn>
                <a:cxn ang="0">
                  <a:pos x="426" y="17"/>
                </a:cxn>
                <a:cxn ang="0">
                  <a:pos x="431" y="24"/>
                </a:cxn>
                <a:cxn ang="0">
                  <a:pos x="433" y="36"/>
                </a:cxn>
                <a:cxn ang="0">
                  <a:pos x="440" y="43"/>
                </a:cxn>
                <a:cxn ang="0">
                  <a:pos x="450" y="50"/>
                </a:cxn>
                <a:cxn ang="0">
                  <a:pos x="458" y="50"/>
                </a:cxn>
                <a:cxn ang="0">
                  <a:pos x="464" y="53"/>
                </a:cxn>
                <a:cxn ang="0">
                  <a:pos x="462" y="63"/>
                </a:cxn>
                <a:cxn ang="0">
                  <a:pos x="458" y="74"/>
                </a:cxn>
                <a:cxn ang="0">
                  <a:pos x="453" y="87"/>
                </a:cxn>
                <a:cxn ang="0">
                  <a:pos x="453" y="91"/>
                </a:cxn>
                <a:cxn ang="0">
                  <a:pos x="446" y="99"/>
                </a:cxn>
                <a:cxn ang="0">
                  <a:pos x="443" y="106"/>
                </a:cxn>
                <a:cxn ang="0">
                  <a:pos x="452" y="113"/>
                </a:cxn>
                <a:cxn ang="0">
                  <a:pos x="450" y="120"/>
                </a:cxn>
                <a:cxn ang="0">
                  <a:pos x="445" y="127"/>
                </a:cxn>
                <a:cxn ang="0">
                  <a:pos x="445" y="135"/>
                </a:cxn>
                <a:cxn ang="0">
                  <a:pos x="446" y="142"/>
                </a:cxn>
                <a:cxn ang="0">
                  <a:pos x="448" y="149"/>
                </a:cxn>
                <a:cxn ang="0">
                  <a:pos x="457" y="149"/>
                </a:cxn>
                <a:cxn ang="0">
                  <a:pos x="462" y="161"/>
                </a:cxn>
                <a:cxn ang="0">
                  <a:pos x="469" y="161"/>
                </a:cxn>
                <a:cxn ang="0">
                  <a:pos x="476" y="169"/>
                </a:cxn>
                <a:cxn ang="0">
                  <a:pos x="493" y="181"/>
                </a:cxn>
                <a:cxn ang="0">
                  <a:pos x="487" y="190"/>
                </a:cxn>
                <a:cxn ang="0">
                  <a:pos x="477" y="200"/>
                </a:cxn>
                <a:cxn ang="0">
                  <a:pos x="470" y="209"/>
                </a:cxn>
                <a:cxn ang="0">
                  <a:pos x="467" y="214"/>
                </a:cxn>
                <a:cxn ang="0">
                  <a:pos x="465" y="221"/>
                </a:cxn>
                <a:cxn ang="0">
                  <a:pos x="453" y="228"/>
                </a:cxn>
                <a:cxn ang="0">
                  <a:pos x="434" y="233"/>
                </a:cxn>
                <a:cxn ang="0">
                  <a:pos x="423" y="241"/>
                </a:cxn>
                <a:cxn ang="0">
                  <a:pos x="392" y="253"/>
                </a:cxn>
                <a:cxn ang="0">
                  <a:pos x="340" y="265"/>
                </a:cxn>
                <a:cxn ang="0">
                  <a:pos x="286" y="275"/>
                </a:cxn>
              </a:cxnLst>
              <a:rect l="0" t="0" r="r" b="b"/>
              <a:pathLst>
                <a:path w="494" h="320">
                  <a:moveTo>
                    <a:pt x="284" y="275"/>
                  </a:moveTo>
                  <a:lnTo>
                    <a:pt x="235" y="286"/>
                  </a:lnTo>
                  <a:lnTo>
                    <a:pt x="216" y="289"/>
                  </a:lnTo>
                  <a:lnTo>
                    <a:pt x="212" y="289"/>
                  </a:lnTo>
                  <a:lnTo>
                    <a:pt x="176" y="296"/>
                  </a:lnTo>
                  <a:lnTo>
                    <a:pt x="168" y="298"/>
                  </a:lnTo>
                  <a:lnTo>
                    <a:pt x="130" y="304"/>
                  </a:lnTo>
                  <a:lnTo>
                    <a:pt x="123" y="306"/>
                  </a:lnTo>
                  <a:lnTo>
                    <a:pt x="100" y="310"/>
                  </a:lnTo>
                  <a:lnTo>
                    <a:pt x="88" y="313"/>
                  </a:lnTo>
                  <a:lnTo>
                    <a:pt x="47" y="320"/>
                  </a:lnTo>
                  <a:lnTo>
                    <a:pt x="40" y="320"/>
                  </a:lnTo>
                  <a:lnTo>
                    <a:pt x="35" y="296"/>
                  </a:lnTo>
                  <a:lnTo>
                    <a:pt x="33" y="289"/>
                  </a:lnTo>
                  <a:lnTo>
                    <a:pt x="31" y="274"/>
                  </a:lnTo>
                  <a:lnTo>
                    <a:pt x="28" y="248"/>
                  </a:lnTo>
                  <a:lnTo>
                    <a:pt x="26" y="239"/>
                  </a:lnTo>
                  <a:lnTo>
                    <a:pt x="23" y="222"/>
                  </a:lnTo>
                  <a:lnTo>
                    <a:pt x="19" y="200"/>
                  </a:lnTo>
                  <a:lnTo>
                    <a:pt x="19" y="195"/>
                  </a:lnTo>
                  <a:lnTo>
                    <a:pt x="14" y="171"/>
                  </a:lnTo>
                  <a:lnTo>
                    <a:pt x="9" y="132"/>
                  </a:lnTo>
                  <a:lnTo>
                    <a:pt x="7" y="132"/>
                  </a:lnTo>
                  <a:lnTo>
                    <a:pt x="2" y="94"/>
                  </a:lnTo>
                  <a:lnTo>
                    <a:pt x="0" y="79"/>
                  </a:lnTo>
                  <a:lnTo>
                    <a:pt x="53" y="40"/>
                  </a:lnTo>
                  <a:lnTo>
                    <a:pt x="58" y="67"/>
                  </a:lnTo>
                  <a:lnTo>
                    <a:pt x="70" y="65"/>
                  </a:lnTo>
                  <a:lnTo>
                    <a:pt x="113" y="58"/>
                  </a:lnTo>
                  <a:lnTo>
                    <a:pt x="125" y="57"/>
                  </a:lnTo>
                  <a:lnTo>
                    <a:pt x="173" y="46"/>
                  </a:lnTo>
                  <a:lnTo>
                    <a:pt x="180" y="46"/>
                  </a:lnTo>
                  <a:lnTo>
                    <a:pt x="216" y="40"/>
                  </a:lnTo>
                  <a:lnTo>
                    <a:pt x="226" y="36"/>
                  </a:lnTo>
                  <a:lnTo>
                    <a:pt x="277" y="26"/>
                  </a:lnTo>
                  <a:lnTo>
                    <a:pt x="279" y="26"/>
                  </a:lnTo>
                  <a:lnTo>
                    <a:pt x="308" y="21"/>
                  </a:lnTo>
                  <a:lnTo>
                    <a:pt x="340" y="14"/>
                  </a:lnTo>
                  <a:lnTo>
                    <a:pt x="344" y="12"/>
                  </a:lnTo>
                  <a:lnTo>
                    <a:pt x="392" y="2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5" y="4"/>
                  </a:lnTo>
                  <a:lnTo>
                    <a:pt x="409" y="5"/>
                  </a:lnTo>
                  <a:lnTo>
                    <a:pt x="412" y="12"/>
                  </a:lnTo>
                  <a:lnTo>
                    <a:pt x="419" y="10"/>
                  </a:lnTo>
                  <a:lnTo>
                    <a:pt x="421" y="12"/>
                  </a:lnTo>
                  <a:lnTo>
                    <a:pt x="423" y="12"/>
                  </a:lnTo>
                  <a:lnTo>
                    <a:pt x="424" y="14"/>
                  </a:lnTo>
                  <a:lnTo>
                    <a:pt x="428" y="16"/>
                  </a:lnTo>
                  <a:lnTo>
                    <a:pt x="426" y="17"/>
                  </a:lnTo>
                  <a:lnTo>
                    <a:pt x="428" y="19"/>
                  </a:lnTo>
                  <a:lnTo>
                    <a:pt x="429" y="19"/>
                  </a:lnTo>
                  <a:lnTo>
                    <a:pt x="431" y="24"/>
                  </a:lnTo>
                  <a:lnTo>
                    <a:pt x="431" y="26"/>
                  </a:lnTo>
                  <a:lnTo>
                    <a:pt x="434" y="33"/>
                  </a:lnTo>
                  <a:lnTo>
                    <a:pt x="433" y="36"/>
                  </a:lnTo>
                  <a:lnTo>
                    <a:pt x="433" y="36"/>
                  </a:lnTo>
                  <a:lnTo>
                    <a:pt x="438" y="40"/>
                  </a:lnTo>
                  <a:lnTo>
                    <a:pt x="440" y="43"/>
                  </a:lnTo>
                  <a:lnTo>
                    <a:pt x="443" y="48"/>
                  </a:lnTo>
                  <a:lnTo>
                    <a:pt x="446" y="46"/>
                  </a:lnTo>
                  <a:lnTo>
                    <a:pt x="450" y="50"/>
                  </a:lnTo>
                  <a:lnTo>
                    <a:pt x="450" y="52"/>
                  </a:lnTo>
                  <a:lnTo>
                    <a:pt x="453" y="50"/>
                  </a:lnTo>
                  <a:lnTo>
                    <a:pt x="458" y="50"/>
                  </a:lnTo>
                  <a:lnTo>
                    <a:pt x="462" y="50"/>
                  </a:lnTo>
                  <a:lnTo>
                    <a:pt x="464" y="50"/>
                  </a:lnTo>
                  <a:lnTo>
                    <a:pt x="464" y="53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62" y="63"/>
                  </a:lnTo>
                  <a:lnTo>
                    <a:pt x="462" y="65"/>
                  </a:lnTo>
                  <a:lnTo>
                    <a:pt x="460" y="67"/>
                  </a:lnTo>
                  <a:lnTo>
                    <a:pt x="458" y="74"/>
                  </a:lnTo>
                  <a:lnTo>
                    <a:pt x="458" y="75"/>
                  </a:lnTo>
                  <a:lnTo>
                    <a:pt x="457" y="82"/>
                  </a:lnTo>
                  <a:lnTo>
                    <a:pt x="453" y="87"/>
                  </a:lnTo>
                  <a:lnTo>
                    <a:pt x="452" y="89"/>
                  </a:lnTo>
                  <a:lnTo>
                    <a:pt x="452" y="91"/>
                  </a:lnTo>
                  <a:lnTo>
                    <a:pt x="453" y="91"/>
                  </a:lnTo>
                  <a:lnTo>
                    <a:pt x="452" y="93"/>
                  </a:lnTo>
                  <a:lnTo>
                    <a:pt x="450" y="98"/>
                  </a:lnTo>
                  <a:lnTo>
                    <a:pt x="446" y="99"/>
                  </a:lnTo>
                  <a:lnTo>
                    <a:pt x="443" y="101"/>
                  </a:lnTo>
                  <a:lnTo>
                    <a:pt x="443" y="104"/>
                  </a:lnTo>
                  <a:lnTo>
                    <a:pt x="443" y="106"/>
                  </a:lnTo>
                  <a:lnTo>
                    <a:pt x="448" y="111"/>
                  </a:lnTo>
                  <a:lnTo>
                    <a:pt x="450" y="113"/>
                  </a:lnTo>
                  <a:lnTo>
                    <a:pt x="452" y="113"/>
                  </a:lnTo>
                  <a:lnTo>
                    <a:pt x="452" y="115"/>
                  </a:lnTo>
                  <a:lnTo>
                    <a:pt x="448" y="118"/>
                  </a:lnTo>
                  <a:lnTo>
                    <a:pt x="450" y="120"/>
                  </a:lnTo>
                  <a:lnTo>
                    <a:pt x="450" y="123"/>
                  </a:lnTo>
                  <a:lnTo>
                    <a:pt x="448" y="125"/>
                  </a:lnTo>
                  <a:lnTo>
                    <a:pt x="445" y="127"/>
                  </a:lnTo>
                  <a:lnTo>
                    <a:pt x="443" y="130"/>
                  </a:lnTo>
                  <a:lnTo>
                    <a:pt x="445" y="132"/>
                  </a:lnTo>
                  <a:lnTo>
                    <a:pt x="445" y="135"/>
                  </a:lnTo>
                  <a:lnTo>
                    <a:pt x="446" y="137"/>
                  </a:lnTo>
                  <a:lnTo>
                    <a:pt x="445" y="140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8" y="147"/>
                  </a:lnTo>
                  <a:lnTo>
                    <a:pt x="448" y="149"/>
                  </a:lnTo>
                  <a:lnTo>
                    <a:pt x="448" y="149"/>
                  </a:lnTo>
                  <a:lnTo>
                    <a:pt x="453" y="147"/>
                  </a:lnTo>
                  <a:lnTo>
                    <a:pt x="457" y="149"/>
                  </a:lnTo>
                  <a:lnTo>
                    <a:pt x="458" y="151"/>
                  </a:lnTo>
                  <a:lnTo>
                    <a:pt x="460" y="157"/>
                  </a:lnTo>
                  <a:lnTo>
                    <a:pt x="462" y="161"/>
                  </a:lnTo>
                  <a:lnTo>
                    <a:pt x="465" y="163"/>
                  </a:lnTo>
                  <a:lnTo>
                    <a:pt x="467" y="161"/>
                  </a:lnTo>
                  <a:lnTo>
                    <a:pt x="469" y="161"/>
                  </a:lnTo>
                  <a:lnTo>
                    <a:pt x="472" y="168"/>
                  </a:lnTo>
                  <a:lnTo>
                    <a:pt x="474" y="168"/>
                  </a:lnTo>
                  <a:lnTo>
                    <a:pt x="476" y="169"/>
                  </a:lnTo>
                  <a:lnTo>
                    <a:pt x="479" y="171"/>
                  </a:lnTo>
                  <a:lnTo>
                    <a:pt x="482" y="176"/>
                  </a:lnTo>
                  <a:lnTo>
                    <a:pt x="493" y="181"/>
                  </a:lnTo>
                  <a:lnTo>
                    <a:pt x="494" y="185"/>
                  </a:lnTo>
                  <a:lnTo>
                    <a:pt x="494" y="187"/>
                  </a:lnTo>
                  <a:lnTo>
                    <a:pt x="487" y="190"/>
                  </a:lnTo>
                  <a:lnTo>
                    <a:pt x="484" y="195"/>
                  </a:lnTo>
                  <a:lnTo>
                    <a:pt x="479" y="198"/>
                  </a:lnTo>
                  <a:lnTo>
                    <a:pt x="477" y="200"/>
                  </a:lnTo>
                  <a:lnTo>
                    <a:pt x="472" y="205"/>
                  </a:lnTo>
                  <a:lnTo>
                    <a:pt x="472" y="207"/>
                  </a:lnTo>
                  <a:lnTo>
                    <a:pt x="470" y="209"/>
                  </a:lnTo>
                  <a:lnTo>
                    <a:pt x="469" y="209"/>
                  </a:lnTo>
                  <a:lnTo>
                    <a:pt x="467" y="212"/>
                  </a:lnTo>
                  <a:lnTo>
                    <a:pt x="467" y="214"/>
                  </a:lnTo>
                  <a:lnTo>
                    <a:pt x="469" y="217"/>
                  </a:lnTo>
                  <a:lnTo>
                    <a:pt x="469" y="219"/>
                  </a:lnTo>
                  <a:lnTo>
                    <a:pt x="465" y="221"/>
                  </a:lnTo>
                  <a:lnTo>
                    <a:pt x="460" y="224"/>
                  </a:lnTo>
                  <a:lnTo>
                    <a:pt x="460" y="226"/>
                  </a:lnTo>
                  <a:lnTo>
                    <a:pt x="453" y="228"/>
                  </a:lnTo>
                  <a:lnTo>
                    <a:pt x="448" y="233"/>
                  </a:lnTo>
                  <a:lnTo>
                    <a:pt x="443" y="231"/>
                  </a:lnTo>
                  <a:lnTo>
                    <a:pt x="434" y="233"/>
                  </a:lnTo>
                  <a:lnTo>
                    <a:pt x="429" y="233"/>
                  </a:lnTo>
                  <a:lnTo>
                    <a:pt x="426" y="236"/>
                  </a:lnTo>
                  <a:lnTo>
                    <a:pt x="423" y="241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392" y="253"/>
                  </a:lnTo>
                  <a:lnTo>
                    <a:pt x="385" y="255"/>
                  </a:lnTo>
                  <a:lnTo>
                    <a:pt x="358" y="262"/>
                  </a:lnTo>
                  <a:lnTo>
                    <a:pt x="340" y="265"/>
                  </a:lnTo>
                  <a:lnTo>
                    <a:pt x="323" y="269"/>
                  </a:lnTo>
                  <a:lnTo>
                    <a:pt x="305" y="272"/>
                  </a:lnTo>
                  <a:lnTo>
                    <a:pt x="286" y="275"/>
                  </a:lnTo>
                  <a:lnTo>
                    <a:pt x="284" y="275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gray">
            <a:xfrm>
              <a:off x="8113566" y="2843138"/>
              <a:ext cx="233488" cy="230268"/>
            </a:xfrm>
            <a:custGeom>
              <a:avLst/>
              <a:gdLst/>
              <a:ahLst/>
              <a:cxnLst>
                <a:cxn ang="0">
                  <a:pos x="8" y="85"/>
                </a:cxn>
                <a:cxn ang="0">
                  <a:pos x="6" y="70"/>
                </a:cxn>
                <a:cxn ang="0">
                  <a:pos x="0" y="31"/>
                </a:cxn>
                <a:cxn ang="0">
                  <a:pos x="34" y="22"/>
                </a:cxn>
                <a:cxn ang="0">
                  <a:pos x="35" y="22"/>
                </a:cxn>
                <a:cxn ang="0">
                  <a:pos x="51" y="19"/>
                </a:cxn>
                <a:cxn ang="0">
                  <a:pos x="51" y="22"/>
                </a:cxn>
                <a:cxn ang="0">
                  <a:pos x="56" y="20"/>
                </a:cxn>
                <a:cxn ang="0">
                  <a:pos x="56" y="17"/>
                </a:cxn>
                <a:cxn ang="0">
                  <a:pos x="66" y="15"/>
                </a:cxn>
                <a:cxn ang="0">
                  <a:pos x="68" y="15"/>
                </a:cxn>
                <a:cxn ang="0">
                  <a:pos x="70" y="15"/>
                </a:cxn>
                <a:cxn ang="0">
                  <a:pos x="70" y="14"/>
                </a:cxn>
                <a:cxn ang="0">
                  <a:pos x="75" y="14"/>
                </a:cxn>
                <a:cxn ang="0">
                  <a:pos x="104" y="7"/>
                </a:cxn>
                <a:cxn ang="0">
                  <a:pos x="107" y="5"/>
                </a:cxn>
                <a:cxn ang="0">
                  <a:pos x="129" y="0"/>
                </a:cxn>
                <a:cxn ang="0">
                  <a:pos x="129" y="2"/>
                </a:cxn>
                <a:cxn ang="0">
                  <a:pos x="138" y="31"/>
                </a:cxn>
                <a:cxn ang="0">
                  <a:pos x="140" y="39"/>
                </a:cxn>
                <a:cxn ang="0">
                  <a:pos x="141" y="44"/>
                </a:cxn>
                <a:cxn ang="0">
                  <a:pos x="145" y="63"/>
                </a:cxn>
                <a:cxn ang="0">
                  <a:pos x="143" y="65"/>
                </a:cxn>
                <a:cxn ang="0">
                  <a:pos x="145" y="72"/>
                </a:cxn>
                <a:cxn ang="0">
                  <a:pos x="145" y="73"/>
                </a:cxn>
                <a:cxn ang="0">
                  <a:pos x="143" y="75"/>
                </a:cxn>
                <a:cxn ang="0">
                  <a:pos x="112" y="87"/>
                </a:cxn>
                <a:cxn ang="0">
                  <a:pos x="109" y="87"/>
                </a:cxn>
                <a:cxn ang="0">
                  <a:pos x="102" y="80"/>
                </a:cxn>
                <a:cxn ang="0">
                  <a:pos x="104" y="89"/>
                </a:cxn>
                <a:cxn ang="0">
                  <a:pos x="94" y="94"/>
                </a:cxn>
                <a:cxn ang="0">
                  <a:pos x="65" y="101"/>
                </a:cxn>
                <a:cxn ang="0">
                  <a:pos x="51" y="116"/>
                </a:cxn>
                <a:cxn ang="0">
                  <a:pos x="13" y="143"/>
                </a:cxn>
                <a:cxn ang="0">
                  <a:pos x="12" y="142"/>
                </a:cxn>
                <a:cxn ang="0">
                  <a:pos x="5" y="133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12" y="102"/>
                </a:cxn>
                <a:cxn ang="0">
                  <a:pos x="8" y="85"/>
                </a:cxn>
              </a:cxnLst>
              <a:rect l="0" t="0" r="r" b="b"/>
              <a:pathLst>
                <a:path w="145" h="143">
                  <a:moveTo>
                    <a:pt x="8" y="85"/>
                  </a:moveTo>
                  <a:lnTo>
                    <a:pt x="6" y="70"/>
                  </a:lnTo>
                  <a:lnTo>
                    <a:pt x="0" y="3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6" y="20"/>
                  </a:lnTo>
                  <a:lnTo>
                    <a:pt x="56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0" y="14"/>
                  </a:lnTo>
                  <a:lnTo>
                    <a:pt x="75" y="14"/>
                  </a:lnTo>
                  <a:lnTo>
                    <a:pt x="104" y="7"/>
                  </a:lnTo>
                  <a:lnTo>
                    <a:pt x="107" y="5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8" y="31"/>
                  </a:lnTo>
                  <a:lnTo>
                    <a:pt x="140" y="39"/>
                  </a:lnTo>
                  <a:lnTo>
                    <a:pt x="141" y="44"/>
                  </a:lnTo>
                  <a:lnTo>
                    <a:pt x="145" y="63"/>
                  </a:lnTo>
                  <a:lnTo>
                    <a:pt x="143" y="65"/>
                  </a:lnTo>
                  <a:lnTo>
                    <a:pt x="145" y="72"/>
                  </a:lnTo>
                  <a:lnTo>
                    <a:pt x="145" y="73"/>
                  </a:lnTo>
                  <a:lnTo>
                    <a:pt x="143" y="75"/>
                  </a:lnTo>
                  <a:lnTo>
                    <a:pt x="112" y="87"/>
                  </a:lnTo>
                  <a:lnTo>
                    <a:pt x="109" y="87"/>
                  </a:lnTo>
                  <a:lnTo>
                    <a:pt x="102" y="80"/>
                  </a:lnTo>
                  <a:lnTo>
                    <a:pt x="104" y="89"/>
                  </a:lnTo>
                  <a:lnTo>
                    <a:pt x="94" y="94"/>
                  </a:lnTo>
                  <a:lnTo>
                    <a:pt x="65" y="101"/>
                  </a:lnTo>
                  <a:lnTo>
                    <a:pt x="51" y="116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5" y="133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12" y="102"/>
                  </a:lnTo>
                  <a:lnTo>
                    <a:pt x="8" y="85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gray">
            <a:xfrm>
              <a:off x="8321290" y="2831867"/>
              <a:ext cx="107888" cy="132041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11" y="46"/>
                </a:cxn>
                <a:cxn ang="0">
                  <a:pos x="9" y="38"/>
                </a:cxn>
                <a:cxn ang="0">
                  <a:pos x="0" y="9"/>
                </a:cxn>
                <a:cxn ang="0">
                  <a:pos x="24" y="2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6" y="12"/>
                </a:cxn>
                <a:cxn ang="0">
                  <a:pos x="40" y="10"/>
                </a:cxn>
                <a:cxn ang="0">
                  <a:pos x="40" y="14"/>
                </a:cxn>
                <a:cxn ang="0">
                  <a:pos x="40" y="15"/>
                </a:cxn>
                <a:cxn ang="0">
                  <a:pos x="41" y="19"/>
                </a:cxn>
                <a:cxn ang="0">
                  <a:pos x="41" y="22"/>
                </a:cxn>
                <a:cxn ang="0">
                  <a:pos x="43" y="24"/>
                </a:cxn>
                <a:cxn ang="0">
                  <a:pos x="48" y="24"/>
                </a:cxn>
                <a:cxn ang="0">
                  <a:pos x="53" y="29"/>
                </a:cxn>
                <a:cxn ang="0">
                  <a:pos x="50" y="33"/>
                </a:cxn>
                <a:cxn ang="0">
                  <a:pos x="41" y="27"/>
                </a:cxn>
                <a:cxn ang="0">
                  <a:pos x="38" y="26"/>
                </a:cxn>
                <a:cxn ang="0">
                  <a:pos x="41" y="31"/>
                </a:cxn>
                <a:cxn ang="0">
                  <a:pos x="40" y="38"/>
                </a:cxn>
                <a:cxn ang="0">
                  <a:pos x="43" y="55"/>
                </a:cxn>
                <a:cxn ang="0">
                  <a:pos x="41" y="67"/>
                </a:cxn>
                <a:cxn ang="0">
                  <a:pos x="24" y="79"/>
                </a:cxn>
                <a:cxn ang="0">
                  <a:pos x="14" y="82"/>
                </a:cxn>
                <a:cxn ang="0">
                  <a:pos x="16" y="80"/>
                </a:cxn>
                <a:cxn ang="0">
                  <a:pos x="16" y="79"/>
                </a:cxn>
                <a:cxn ang="0">
                  <a:pos x="14" y="72"/>
                </a:cxn>
                <a:cxn ang="0">
                  <a:pos x="16" y="70"/>
                </a:cxn>
                <a:cxn ang="0">
                  <a:pos x="12" y="51"/>
                </a:cxn>
                <a:cxn ang="0">
                  <a:pos x="55" y="31"/>
                </a:cxn>
                <a:cxn ang="0">
                  <a:pos x="60" y="33"/>
                </a:cxn>
                <a:cxn ang="0">
                  <a:pos x="67" y="48"/>
                </a:cxn>
                <a:cxn ang="0">
                  <a:pos x="62" y="53"/>
                </a:cxn>
                <a:cxn ang="0">
                  <a:pos x="55" y="31"/>
                </a:cxn>
                <a:cxn ang="0">
                  <a:pos x="52" y="38"/>
                </a:cxn>
                <a:cxn ang="0">
                  <a:pos x="55" y="36"/>
                </a:cxn>
                <a:cxn ang="0">
                  <a:pos x="59" y="53"/>
                </a:cxn>
                <a:cxn ang="0">
                  <a:pos x="55" y="53"/>
                </a:cxn>
                <a:cxn ang="0">
                  <a:pos x="50" y="58"/>
                </a:cxn>
                <a:cxn ang="0">
                  <a:pos x="52" y="38"/>
                </a:cxn>
              </a:cxnLst>
              <a:rect l="0" t="0" r="r" b="b"/>
              <a:pathLst>
                <a:path w="67" h="82">
                  <a:moveTo>
                    <a:pt x="12" y="51"/>
                  </a:moveTo>
                  <a:lnTo>
                    <a:pt x="11" y="46"/>
                  </a:lnTo>
                  <a:lnTo>
                    <a:pt x="9" y="38"/>
                  </a:lnTo>
                  <a:lnTo>
                    <a:pt x="0" y="9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6" y="12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1" y="19"/>
                  </a:lnTo>
                  <a:lnTo>
                    <a:pt x="41" y="22"/>
                  </a:lnTo>
                  <a:lnTo>
                    <a:pt x="43" y="24"/>
                  </a:lnTo>
                  <a:lnTo>
                    <a:pt x="48" y="24"/>
                  </a:lnTo>
                  <a:lnTo>
                    <a:pt x="53" y="29"/>
                  </a:lnTo>
                  <a:lnTo>
                    <a:pt x="50" y="33"/>
                  </a:lnTo>
                  <a:lnTo>
                    <a:pt x="41" y="27"/>
                  </a:lnTo>
                  <a:lnTo>
                    <a:pt x="38" y="26"/>
                  </a:lnTo>
                  <a:lnTo>
                    <a:pt x="41" y="31"/>
                  </a:lnTo>
                  <a:lnTo>
                    <a:pt x="40" y="38"/>
                  </a:lnTo>
                  <a:lnTo>
                    <a:pt x="43" y="55"/>
                  </a:lnTo>
                  <a:lnTo>
                    <a:pt x="41" y="67"/>
                  </a:lnTo>
                  <a:lnTo>
                    <a:pt x="24" y="79"/>
                  </a:lnTo>
                  <a:lnTo>
                    <a:pt x="14" y="82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2" y="51"/>
                  </a:lnTo>
                  <a:close/>
                  <a:moveTo>
                    <a:pt x="55" y="31"/>
                  </a:moveTo>
                  <a:lnTo>
                    <a:pt x="60" y="33"/>
                  </a:lnTo>
                  <a:lnTo>
                    <a:pt x="67" y="48"/>
                  </a:lnTo>
                  <a:lnTo>
                    <a:pt x="62" y="53"/>
                  </a:lnTo>
                  <a:lnTo>
                    <a:pt x="55" y="31"/>
                  </a:lnTo>
                  <a:close/>
                  <a:moveTo>
                    <a:pt x="52" y="38"/>
                  </a:moveTo>
                  <a:lnTo>
                    <a:pt x="55" y="36"/>
                  </a:lnTo>
                  <a:lnTo>
                    <a:pt x="59" y="53"/>
                  </a:lnTo>
                  <a:lnTo>
                    <a:pt x="55" y="53"/>
                  </a:lnTo>
                  <a:lnTo>
                    <a:pt x="50" y="58"/>
                  </a:lnTo>
                  <a:lnTo>
                    <a:pt x="52" y="3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gray">
            <a:xfrm>
              <a:off x="7942879" y="3044421"/>
              <a:ext cx="178740" cy="412227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5" y="181"/>
                </a:cxn>
                <a:cxn ang="0">
                  <a:pos x="8" y="177"/>
                </a:cxn>
                <a:cxn ang="0">
                  <a:pos x="13" y="171"/>
                </a:cxn>
                <a:cxn ang="0">
                  <a:pos x="20" y="167"/>
                </a:cxn>
                <a:cxn ang="0">
                  <a:pos x="29" y="162"/>
                </a:cxn>
                <a:cxn ang="0">
                  <a:pos x="27" y="157"/>
                </a:cxn>
                <a:cxn ang="0">
                  <a:pos x="29" y="152"/>
                </a:cxn>
                <a:cxn ang="0">
                  <a:pos x="32" y="150"/>
                </a:cxn>
                <a:cxn ang="0">
                  <a:pos x="37" y="143"/>
                </a:cxn>
                <a:cxn ang="0">
                  <a:pos x="44" y="138"/>
                </a:cxn>
                <a:cxn ang="0">
                  <a:pos x="54" y="130"/>
                </a:cxn>
                <a:cxn ang="0">
                  <a:pos x="53" y="124"/>
                </a:cxn>
                <a:cxn ang="0">
                  <a:pos x="39" y="114"/>
                </a:cxn>
                <a:cxn ang="0">
                  <a:pos x="34" y="111"/>
                </a:cxn>
                <a:cxn ang="0">
                  <a:pos x="29" y="104"/>
                </a:cxn>
                <a:cxn ang="0">
                  <a:pos x="25" y="106"/>
                </a:cxn>
                <a:cxn ang="0">
                  <a:pos x="20" y="100"/>
                </a:cxn>
                <a:cxn ang="0">
                  <a:pos x="17" y="92"/>
                </a:cxn>
                <a:cxn ang="0">
                  <a:pos x="8" y="92"/>
                </a:cxn>
                <a:cxn ang="0">
                  <a:pos x="8" y="90"/>
                </a:cxn>
                <a:cxn ang="0">
                  <a:pos x="6" y="85"/>
                </a:cxn>
                <a:cxn ang="0">
                  <a:pos x="6" y="80"/>
                </a:cxn>
                <a:cxn ang="0">
                  <a:pos x="5" y="75"/>
                </a:cxn>
                <a:cxn ang="0">
                  <a:pos x="5" y="70"/>
                </a:cxn>
                <a:cxn ang="0">
                  <a:pos x="10" y="66"/>
                </a:cxn>
                <a:cxn ang="0">
                  <a:pos x="8" y="61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3" y="47"/>
                </a:cxn>
                <a:cxn ang="0">
                  <a:pos x="6" y="42"/>
                </a:cxn>
                <a:cxn ang="0">
                  <a:pos x="12" y="36"/>
                </a:cxn>
                <a:cxn ang="0">
                  <a:pos x="12" y="34"/>
                </a:cxn>
                <a:cxn ang="0">
                  <a:pos x="13" y="30"/>
                </a:cxn>
                <a:cxn ang="0">
                  <a:pos x="18" y="18"/>
                </a:cxn>
                <a:cxn ang="0">
                  <a:pos x="20" y="10"/>
                </a:cxn>
                <a:cxn ang="0">
                  <a:pos x="22" y="6"/>
                </a:cxn>
                <a:cxn ang="0">
                  <a:pos x="58" y="10"/>
                </a:cxn>
                <a:cxn ang="0">
                  <a:pos x="71" y="15"/>
                </a:cxn>
                <a:cxn ang="0">
                  <a:pos x="100" y="27"/>
                </a:cxn>
                <a:cxn ang="0">
                  <a:pos x="100" y="36"/>
                </a:cxn>
                <a:cxn ang="0">
                  <a:pos x="97" y="53"/>
                </a:cxn>
                <a:cxn ang="0">
                  <a:pos x="90" y="65"/>
                </a:cxn>
                <a:cxn ang="0">
                  <a:pos x="88" y="61"/>
                </a:cxn>
                <a:cxn ang="0">
                  <a:pos x="82" y="80"/>
                </a:cxn>
                <a:cxn ang="0">
                  <a:pos x="87" y="87"/>
                </a:cxn>
                <a:cxn ang="0">
                  <a:pos x="109" y="95"/>
                </a:cxn>
                <a:cxn ang="0">
                  <a:pos x="106" y="119"/>
                </a:cxn>
                <a:cxn ang="0">
                  <a:pos x="111" y="121"/>
                </a:cxn>
                <a:cxn ang="0">
                  <a:pos x="106" y="126"/>
                </a:cxn>
                <a:cxn ang="0">
                  <a:pos x="106" y="145"/>
                </a:cxn>
                <a:cxn ang="0">
                  <a:pos x="106" y="174"/>
                </a:cxn>
                <a:cxn ang="0">
                  <a:pos x="102" y="186"/>
                </a:cxn>
                <a:cxn ang="0">
                  <a:pos x="97" y="189"/>
                </a:cxn>
                <a:cxn ang="0">
                  <a:pos x="95" y="203"/>
                </a:cxn>
                <a:cxn ang="0">
                  <a:pos x="83" y="217"/>
                </a:cxn>
                <a:cxn ang="0">
                  <a:pos x="75" y="247"/>
                </a:cxn>
                <a:cxn ang="0">
                  <a:pos x="71" y="256"/>
                </a:cxn>
                <a:cxn ang="0">
                  <a:pos x="66" y="239"/>
                </a:cxn>
                <a:cxn ang="0">
                  <a:pos x="54" y="232"/>
                </a:cxn>
                <a:cxn ang="0">
                  <a:pos x="18" y="222"/>
                </a:cxn>
                <a:cxn ang="0">
                  <a:pos x="5" y="203"/>
                </a:cxn>
                <a:cxn ang="0">
                  <a:pos x="5" y="186"/>
                </a:cxn>
              </a:cxnLst>
              <a:rect l="0" t="0" r="r" b="b"/>
              <a:pathLst>
                <a:path w="111" h="256">
                  <a:moveTo>
                    <a:pt x="5" y="186"/>
                  </a:moveTo>
                  <a:lnTo>
                    <a:pt x="5" y="186"/>
                  </a:lnTo>
                  <a:lnTo>
                    <a:pt x="5" y="184"/>
                  </a:lnTo>
                  <a:lnTo>
                    <a:pt x="5" y="181"/>
                  </a:lnTo>
                  <a:lnTo>
                    <a:pt x="8" y="179"/>
                  </a:lnTo>
                  <a:lnTo>
                    <a:pt x="8" y="177"/>
                  </a:lnTo>
                  <a:lnTo>
                    <a:pt x="8" y="176"/>
                  </a:lnTo>
                  <a:lnTo>
                    <a:pt x="13" y="171"/>
                  </a:lnTo>
                  <a:lnTo>
                    <a:pt x="20" y="169"/>
                  </a:lnTo>
                  <a:lnTo>
                    <a:pt x="20" y="167"/>
                  </a:lnTo>
                  <a:lnTo>
                    <a:pt x="25" y="164"/>
                  </a:lnTo>
                  <a:lnTo>
                    <a:pt x="29" y="162"/>
                  </a:lnTo>
                  <a:lnTo>
                    <a:pt x="29" y="160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9" y="152"/>
                  </a:lnTo>
                  <a:lnTo>
                    <a:pt x="30" y="152"/>
                  </a:lnTo>
                  <a:lnTo>
                    <a:pt x="32" y="150"/>
                  </a:lnTo>
                  <a:lnTo>
                    <a:pt x="32" y="148"/>
                  </a:lnTo>
                  <a:lnTo>
                    <a:pt x="37" y="143"/>
                  </a:lnTo>
                  <a:lnTo>
                    <a:pt x="39" y="141"/>
                  </a:lnTo>
                  <a:lnTo>
                    <a:pt x="44" y="138"/>
                  </a:lnTo>
                  <a:lnTo>
                    <a:pt x="47" y="133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4"/>
                  </a:lnTo>
                  <a:lnTo>
                    <a:pt x="42" y="119"/>
                  </a:lnTo>
                  <a:lnTo>
                    <a:pt x="39" y="114"/>
                  </a:lnTo>
                  <a:lnTo>
                    <a:pt x="36" y="112"/>
                  </a:lnTo>
                  <a:lnTo>
                    <a:pt x="34" y="111"/>
                  </a:lnTo>
                  <a:lnTo>
                    <a:pt x="32" y="111"/>
                  </a:lnTo>
                  <a:lnTo>
                    <a:pt x="29" y="104"/>
                  </a:lnTo>
                  <a:lnTo>
                    <a:pt x="27" y="104"/>
                  </a:lnTo>
                  <a:lnTo>
                    <a:pt x="25" y="106"/>
                  </a:lnTo>
                  <a:lnTo>
                    <a:pt x="22" y="104"/>
                  </a:lnTo>
                  <a:lnTo>
                    <a:pt x="20" y="100"/>
                  </a:lnTo>
                  <a:lnTo>
                    <a:pt x="18" y="94"/>
                  </a:lnTo>
                  <a:lnTo>
                    <a:pt x="17" y="92"/>
                  </a:lnTo>
                  <a:lnTo>
                    <a:pt x="13" y="90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5" y="83"/>
                  </a:lnTo>
                  <a:lnTo>
                    <a:pt x="6" y="80"/>
                  </a:lnTo>
                  <a:lnTo>
                    <a:pt x="5" y="78"/>
                  </a:lnTo>
                  <a:lnTo>
                    <a:pt x="5" y="75"/>
                  </a:lnTo>
                  <a:lnTo>
                    <a:pt x="3" y="73"/>
                  </a:lnTo>
                  <a:lnTo>
                    <a:pt x="5" y="70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0" y="63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6" y="42"/>
                  </a:lnTo>
                  <a:lnTo>
                    <a:pt x="10" y="41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3" y="30"/>
                  </a:lnTo>
                  <a:lnTo>
                    <a:pt x="17" y="25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9" y="0"/>
                  </a:lnTo>
                  <a:lnTo>
                    <a:pt x="58" y="10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99" y="22"/>
                  </a:lnTo>
                  <a:lnTo>
                    <a:pt x="100" y="27"/>
                  </a:lnTo>
                  <a:lnTo>
                    <a:pt x="100" y="30"/>
                  </a:lnTo>
                  <a:lnTo>
                    <a:pt x="100" y="36"/>
                  </a:lnTo>
                  <a:lnTo>
                    <a:pt x="99" y="46"/>
                  </a:lnTo>
                  <a:lnTo>
                    <a:pt x="97" y="53"/>
                  </a:lnTo>
                  <a:lnTo>
                    <a:pt x="99" y="56"/>
                  </a:lnTo>
                  <a:lnTo>
                    <a:pt x="90" y="65"/>
                  </a:lnTo>
                  <a:lnTo>
                    <a:pt x="90" y="58"/>
                  </a:lnTo>
                  <a:lnTo>
                    <a:pt x="88" y="61"/>
                  </a:lnTo>
                  <a:lnTo>
                    <a:pt x="85" y="71"/>
                  </a:lnTo>
                  <a:lnTo>
                    <a:pt x="82" y="80"/>
                  </a:lnTo>
                  <a:lnTo>
                    <a:pt x="83" y="85"/>
                  </a:lnTo>
                  <a:lnTo>
                    <a:pt x="87" y="87"/>
                  </a:lnTo>
                  <a:lnTo>
                    <a:pt x="95" y="85"/>
                  </a:lnTo>
                  <a:lnTo>
                    <a:pt x="109" y="95"/>
                  </a:lnTo>
                  <a:lnTo>
                    <a:pt x="111" y="119"/>
                  </a:lnTo>
                  <a:lnTo>
                    <a:pt x="106" y="119"/>
                  </a:lnTo>
                  <a:lnTo>
                    <a:pt x="107" y="121"/>
                  </a:lnTo>
                  <a:lnTo>
                    <a:pt x="111" y="121"/>
                  </a:lnTo>
                  <a:lnTo>
                    <a:pt x="111" y="124"/>
                  </a:lnTo>
                  <a:lnTo>
                    <a:pt x="106" y="126"/>
                  </a:lnTo>
                  <a:lnTo>
                    <a:pt x="109" y="126"/>
                  </a:lnTo>
                  <a:lnTo>
                    <a:pt x="106" y="145"/>
                  </a:lnTo>
                  <a:lnTo>
                    <a:pt x="109" y="162"/>
                  </a:lnTo>
                  <a:lnTo>
                    <a:pt x="106" y="174"/>
                  </a:lnTo>
                  <a:lnTo>
                    <a:pt x="100" y="181"/>
                  </a:lnTo>
                  <a:lnTo>
                    <a:pt x="102" y="186"/>
                  </a:lnTo>
                  <a:lnTo>
                    <a:pt x="94" y="186"/>
                  </a:lnTo>
                  <a:lnTo>
                    <a:pt x="97" y="189"/>
                  </a:lnTo>
                  <a:lnTo>
                    <a:pt x="94" y="198"/>
                  </a:lnTo>
                  <a:lnTo>
                    <a:pt x="95" y="203"/>
                  </a:lnTo>
                  <a:lnTo>
                    <a:pt x="82" y="217"/>
                  </a:lnTo>
                  <a:lnTo>
                    <a:pt x="83" y="217"/>
                  </a:lnTo>
                  <a:lnTo>
                    <a:pt x="85" y="220"/>
                  </a:lnTo>
                  <a:lnTo>
                    <a:pt x="75" y="247"/>
                  </a:lnTo>
                  <a:lnTo>
                    <a:pt x="70" y="253"/>
                  </a:lnTo>
                  <a:lnTo>
                    <a:pt x="71" y="256"/>
                  </a:lnTo>
                  <a:lnTo>
                    <a:pt x="63" y="256"/>
                  </a:lnTo>
                  <a:lnTo>
                    <a:pt x="66" y="239"/>
                  </a:lnTo>
                  <a:lnTo>
                    <a:pt x="63" y="234"/>
                  </a:lnTo>
                  <a:lnTo>
                    <a:pt x="54" y="232"/>
                  </a:lnTo>
                  <a:lnTo>
                    <a:pt x="46" y="235"/>
                  </a:lnTo>
                  <a:lnTo>
                    <a:pt x="18" y="222"/>
                  </a:lnTo>
                  <a:lnTo>
                    <a:pt x="5" y="212"/>
                  </a:lnTo>
                  <a:lnTo>
                    <a:pt x="5" y="203"/>
                  </a:lnTo>
                  <a:lnTo>
                    <a:pt x="0" y="198"/>
                  </a:lnTo>
                  <a:lnTo>
                    <a:pt x="5" y="186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6332617" y="3195786"/>
              <a:ext cx="426720" cy="731059"/>
            </a:xfrm>
            <a:custGeom>
              <a:avLst/>
              <a:gdLst/>
              <a:ahLst/>
              <a:cxnLst>
                <a:cxn ang="0">
                  <a:pos x="143" y="401"/>
                </a:cxn>
                <a:cxn ang="0">
                  <a:pos x="135" y="405"/>
                </a:cxn>
                <a:cxn ang="0">
                  <a:pos x="135" y="411"/>
                </a:cxn>
                <a:cxn ang="0">
                  <a:pos x="131" y="425"/>
                </a:cxn>
                <a:cxn ang="0">
                  <a:pos x="125" y="435"/>
                </a:cxn>
                <a:cxn ang="0">
                  <a:pos x="119" y="429"/>
                </a:cxn>
                <a:cxn ang="0">
                  <a:pos x="106" y="422"/>
                </a:cxn>
                <a:cxn ang="0">
                  <a:pos x="90" y="430"/>
                </a:cxn>
                <a:cxn ang="0">
                  <a:pos x="78" y="442"/>
                </a:cxn>
                <a:cxn ang="0">
                  <a:pos x="60" y="432"/>
                </a:cxn>
                <a:cxn ang="0">
                  <a:pos x="43" y="439"/>
                </a:cxn>
                <a:cxn ang="0">
                  <a:pos x="34" y="439"/>
                </a:cxn>
                <a:cxn ang="0">
                  <a:pos x="20" y="441"/>
                </a:cxn>
                <a:cxn ang="0">
                  <a:pos x="17" y="447"/>
                </a:cxn>
                <a:cxn ang="0">
                  <a:pos x="7" y="451"/>
                </a:cxn>
                <a:cxn ang="0">
                  <a:pos x="2" y="446"/>
                </a:cxn>
                <a:cxn ang="0">
                  <a:pos x="5" y="439"/>
                </a:cxn>
                <a:cxn ang="0">
                  <a:pos x="3" y="435"/>
                </a:cxn>
                <a:cxn ang="0">
                  <a:pos x="3" y="425"/>
                </a:cxn>
                <a:cxn ang="0">
                  <a:pos x="5" y="420"/>
                </a:cxn>
                <a:cxn ang="0">
                  <a:pos x="7" y="408"/>
                </a:cxn>
                <a:cxn ang="0">
                  <a:pos x="12" y="400"/>
                </a:cxn>
                <a:cxn ang="0">
                  <a:pos x="17" y="398"/>
                </a:cxn>
                <a:cxn ang="0">
                  <a:pos x="24" y="379"/>
                </a:cxn>
                <a:cxn ang="0">
                  <a:pos x="31" y="372"/>
                </a:cxn>
                <a:cxn ang="0">
                  <a:pos x="32" y="360"/>
                </a:cxn>
                <a:cxn ang="0">
                  <a:pos x="41" y="343"/>
                </a:cxn>
                <a:cxn ang="0">
                  <a:pos x="37" y="329"/>
                </a:cxn>
                <a:cxn ang="0">
                  <a:pos x="32" y="319"/>
                </a:cxn>
                <a:cxn ang="0">
                  <a:pos x="25" y="307"/>
                </a:cxn>
                <a:cxn ang="0">
                  <a:pos x="29" y="299"/>
                </a:cxn>
                <a:cxn ang="0">
                  <a:pos x="27" y="288"/>
                </a:cxn>
                <a:cxn ang="0">
                  <a:pos x="31" y="254"/>
                </a:cxn>
                <a:cxn ang="0">
                  <a:pos x="20" y="131"/>
                </a:cxn>
                <a:cxn ang="0">
                  <a:pos x="10" y="27"/>
                </a:cxn>
                <a:cxn ang="0">
                  <a:pos x="36" y="34"/>
                </a:cxn>
                <a:cxn ang="0">
                  <a:pos x="126" y="10"/>
                </a:cxn>
                <a:cxn ang="0">
                  <a:pos x="224" y="0"/>
                </a:cxn>
                <a:cxn ang="0">
                  <a:pos x="232" y="51"/>
                </a:cxn>
                <a:cxn ang="0">
                  <a:pos x="242" y="126"/>
                </a:cxn>
                <a:cxn ang="0">
                  <a:pos x="251" y="217"/>
                </a:cxn>
                <a:cxn ang="0">
                  <a:pos x="260" y="285"/>
                </a:cxn>
                <a:cxn ang="0">
                  <a:pos x="258" y="295"/>
                </a:cxn>
                <a:cxn ang="0">
                  <a:pos x="258" y="307"/>
                </a:cxn>
                <a:cxn ang="0">
                  <a:pos x="263" y="317"/>
                </a:cxn>
                <a:cxn ang="0">
                  <a:pos x="236" y="331"/>
                </a:cxn>
                <a:cxn ang="0">
                  <a:pos x="212" y="331"/>
                </a:cxn>
                <a:cxn ang="0">
                  <a:pos x="212" y="353"/>
                </a:cxn>
                <a:cxn ang="0">
                  <a:pos x="196" y="379"/>
                </a:cxn>
                <a:cxn ang="0">
                  <a:pos x="184" y="388"/>
                </a:cxn>
                <a:cxn ang="0">
                  <a:pos x="174" y="415"/>
                </a:cxn>
                <a:cxn ang="0">
                  <a:pos x="152" y="411"/>
                </a:cxn>
              </a:cxnLst>
              <a:rect l="0" t="0" r="r" b="b"/>
              <a:pathLst>
                <a:path w="265" h="454">
                  <a:moveTo>
                    <a:pt x="143" y="398"/>
                  </a:moveTo>
                  <a:lnTo>
                    <a:pt x="142" y="396"/>
                  </a:lnTo>
                  <a:lnTo>
                    <a:pt x="140" y="396"/>
                  </a:lnTo>
                  <a:lnTo>
                    <a:pt x="140" y="400"/>
                  </a:lnTo>
                  <a:lnTo>
                    <a:pt x="143" y="401"/>
                  </a:lnTo>
                  <a:lnTo>
                    <a:pt x="145" y="401"/>
                  </a:lnTo>
                  <a:lnTo>
                    <a:pt x="143" y="403"/>
                  </a:lnTo>
                  <a:lnTo>
                    <a:pt x="140" y="405"/>
                  </a:lnTo>
                  <a:lnTo>
                    <a:pt x="138" y="406"/>
                  </a:lnTo>
                  <a:lnTo>
                    <a:pt x="135" y="405"/>
                  </a:lnTo>
                  <a:lnTo>
                    <a:pt x="133" y="405"/>
                  </a:lnTo>
                  <a:lnTo>
                    <a:pt x="133" y="406"/>
                  </a:lnTo>
                  <a:lnTo>
                    <a:pt x="137" y="408"/>
                  </a:lnTo>
                  <a:lnTo>
                    <a:pt x="137" y="410"/>
                  </a:lnTo>
                  <a:lnTo>
                    <a:pt x="135" y="411"/>
                  </a:lnTo>
                  <a:lnTo>
                    <a:pt x="131" y="413"/>
                  </a:lnTo>
                  <a:lnTo>
                    <a:pt x="130" y="413"/>
                  </a:lnTo>
                  <a:lnTo>
                    <a:pt x="130" y="417"/>
                  </a:lnTo>
                  <a:lnTo>
                    <a:pt x="130" y="420"/>
                  </a:lnTo>
                  <a:lnTo>
                    <a:pt x="131" y="425"/>
                  </a:lnTo>
                  <a:lnTo>
                    <a:pt x="131" y="427"/>
                  </a:lnTo>
                  <a:lnTo>
                    <a:pt x="130" y="427"/>
                  </a:lnTo>
                  <a:lnTo>
                    <a:pt x="126" y="427"/>
                  </a:lnTo>
                  <a:lnTo>
                    <a:pt x="125" y="429"/>
                  </a:lnTo>
                  <a:lnTo>
                    <a:pt x="125" y="435"/>
                  </a:lnTo>
                  <a:lnTo>
                    <a:pt x="121" y="437"/>
                  </a:lnTo>
                  <a:lnTo>
                    <a:pt x="119" y="437"/>
                  </a:lnTo>
                  <a:lnTo>
                    <a:pt x="119" y="435"/>
                  </a:lnTo>
                  <a:lnTo>
                    <a:pt x="119" y="430"/>
                  </a:lnTo>
                  <a:lnTo>
                    <a:pt x="119" y="429"/>
                  </a:lnTo>
                  <a:lnTo>
                    <a:pt x="118" y="430"/>
                  </a:lnTo>
                  <a:lnTo>
                    <a:pt x="114" y="432"/>
                  </a:lnTo>
                  <a:lnTo>
                    <a:pt x="113" y="432"/>
                  </a:lnTo>
                  <a:lnTo>
                    <a:pt x="107" y="423"/>
                  </a:lnTo>
                  <a:lnTo>
                    <a:pt x="106" y="422"/>
                  </a:lnTo>
                  <a:lnTo>
                    <a:pt x="102" y="423"/>
                  </a:lnTo>
                  <a:lnTo>
                    <a:pt x="99" y="427"/>
                  </a:lnTo>
                  <a:lnTo>
                    <a:pt x="97" y="429"/>
                  </a:lnTo>
                  <a:lnTo>
                    <a:pt x="92" y="430"/>
                  </a:lnTo>
                  <a:lnTo>
                    <a:pt x="90" y="430"/>
                  </a:lnTo>
                  <a:lnTo>
                    <a:pt x="89" y="434"/>
                  </a:lnTo>
                  <a:lnTo>
                    <a:pt x="87" y="444"/>
                  </a:lnTo>
                  <a:lnTo>
                    <a:pt x="84" y="447"/>
                  </a:lnTo>
                  <a:lnTo>
                    <a:pt x="82" y="446"/>
                  </a:lnTo>
                  <a:lnTo>
                    <a:pt x="78" y="442"/>
                  </a:lnTo>
                  <a:lnTo>
                    <a:pt x="77" y="442"/>
                  </a:lnTo>
                  <a:lnTo>
                    <a:pt x="73" y="441"/>
                  </a:lnTo>
                  <a:lnTo>
                    <a:pt x="70" y="439"/>
                  </a:lnTo>
                  <a:lnTo>
                    <a:pt x="66" y="437"/>
                  </a:lnTo>
                  <a:lnTo>
                    <a:pt x="60" y="432"/>
                  </a:lnTo>
                  <a:lnTo>
                    <a:pt x="53" y="434"/>
                  </a:lnTo>
                  <a:lnTo>
                    <a:pt x="49" y="435"/>
                  </a:lnTo>
                  <a:lnTo>
                    <a:pt x="41" y="430"/>
                  </a:lnTo>
                  <a:lnTo>
                    <a:pt x="39" y="435"/>
                  </a:lnTo>
                  <a:lnTo>
                    <a:pt x="43" y="439"/>
                  </a:lnTo>
                  <a:lnTo>
                    <a:pt x="43" y="442"/>
                  </a:lnTo>
                  <a:lnTo>
                    <a:pt x="41" y="444"/>
                  </a:lnTo>
                  <a:lnTo>
                    <a:pt x="37" y="446"/>
                  </a:lnTo>
                  <a:lnTo>
                    <a:pt x="36" y="446"/>
                  </a:lnTo>
                  <a:lnTo>
                    <a:pt x="34" y="439"/>
                  </a:lnTo>
                  <a:lnTo>
                    <a:pt x="32" y="439"/>
                  </a:lnTo>
                  <a:lnTo>
                    <a:pt x="31" y="439"/>
                  </a:lnTo>
                  <a:lnTo>
                    <a:pt x="29" y="439"/>
                  </a:lnTo>
                  <a:lnTo>
                    <a:pt x="24" y="442"/>
                  </a:lnTo>
                  <a:lnTo>
                    <a:pt x="20" y="441"/>
                  </a:lnTo>
                  <a:lnTo>
                    <a:pt x="17" y="437"/>
                  </a:lnTo>
                  <a:lnTo>
                    <a:pt x="15" y="439"/>
                  </a:lnTo>
                  <a:lnTo>
                    <a:pt x="13" y="441"/>
                  </a:lnTo>
                  <a:lnTo>
                    <a:pt x="13" y="444"/>
                  </a:lnTo>
                  <a:lnTo>
                    <a:pt x="17" y="447"/>
                  </a:lnTo>
                  <a:lnTo>
                    <a:pt x="15" y="451"/>
                  </a:lnTo>
                  <a:lnTo>
                    <a:pt x="13" y="451"/>
                  </a:lnTo>
                  <a:lnTo>
                    <a:pt x="12" y="454"/>
                  </a:lnTo>
                  <a:lnTo>
                    <a:pt x="8" y="452"/>
                  </a:lnTo>
                  <a:lnTo>
                    <a:pt x="7" y="451"/>
                  </a:lnTo>
                  <a:lnTo>
                    <a:pt x="2" y="451"/>
                  </a:lnTo>
                  <a:lnTo>
                    <a:pt x="2" y="449"/>
                  </a:lnTo>
                  <a:lnTo>
                    <a:pt x="5" y="449"/>
                  </a:lnTo>
                  <a:lnTo>
                    <a:pt x="5" y="447"/>
                  </a:lnTo>
                  <a:lnTo>
                    <a:pt x="2" y="446"/>
                  </a:lnTo>
                  <a:lnTo>
                    <a:pt x="0" y="442"/>
                  </a:lnTo>
                  <a:lnTo>
                    <a:pt x="0" y="441"/>
                  </a:lnTo>
                  <a:lnTo>
                    <a:pt x="5" y="442"/>
                  </a:lnTo>
                  <a:lnTo>
                    <a:pt x="5" y="441"/>
                  </a:lnTo>
                  <a:lnTo>
                    <a:pt x="5" y="439"/>
                  </a:lnTo>
                  <a:lnTo>
                    <a:pt x="2" y="439"/>
                  </a:lnTo>
                  <a:lnTo>
                    <a:pt x="2" y="437"/>
                  </a:lnTo>
                  <a:lnTo>
                    <a:pt x="2" y="439"/>
                  </a:lnTo>
                  <a:lnTo>
                    <a:pt x="5" y="437"/>
                  </a:lnTo>
                  <a:lnTo>
                    <a:pt x="3" y="435"/>
                  </a:lnTo>
                  <a:lnTo>
                    <a:pt x="5" y="434"/>
                  </a:lnTo>
                  <a:lnTo>
                    <a:pt x="5" y="430"/>
                  </a:lnTo>
                  <a:lnTo>
                    <a:pt x="5" y="427"/>
                  </a:lnTo>
                  <a:lnTo>
                    <a:pt x="3" y="427"/>
                  </a:lnTo>
                  <a:lnTo>
                    <a:pt x="3" y="425"/>
                  </a:lnTo>
                  <a:lnTo>
                    <a:pt x="3" y="425"/>
                  </a:lnTo>
                  <a:lnTo>
                    <a:pt x="8" y="422"/>
                  </a:lnTo>
                  <a:lnTo>
                    <a:pt x="8" y="420"/>
                  </a:lnTo>
                  <a:lnTo>
                    <a:pt x="5" y="420"/>
                  </a:lnTo>
                  <a:lnTo>
                    <a:pt x="5" y="420"/>
                  </a:lnTo>
                  <a:lnTo>
                    <a:pt x="8" y="417"/>
                  </a:lnTo>
                  <a:lnTo>
                    <a:pt x="10" y="415"/>
                  </a:lnTo>
                  <a:lnTo>
                    <a:pt x="12" y="413"/>
                  </a:lnTo>
                  <a:lnTo>
                    <a:pt x="12" y="411"/>
                  </a:lnTo>
                  <a:lnTo>
                    <a:pt x="7" y="408"/>
                  </a:lnTo>
                  <a:lnTo>
                    <a:pt x="7" y="405"/>
                  </a:lnTo>
                  <a:lnTo>
                    <a:pt x="7" y="405"/>
                  </a:lnTo>
                  <a:lnTo>
                    <a:pt x="10" y="396"/>
                  </a:lnTo>
                  <a:lnTo>
                    <a:pt x="12" y="398"/>
                  </a:lnTo>
                  <a:lnTo>
                    <a:pt x="12" y="400"/>
                  </a:lnTo>
                  <a:lnTo>
                    <a:pt x="13" y="398"/>
                  </a:lnTo>
                  <a:lnTo>
                    <a:pt x="13" y="396"/>
                  </a:lnTo>
                  <a:lnTo>
                    <a:pt x="15" y="394"/>
                  </a:lnTo>
                  <a:lnTo>
                    <a:pt x="15" y="398"/>
                  </a:lnTo>
                  <a:lnTo>
                    <a:pt x="17" y="398"/>
                  </a:lnTo>
                  <a:lnTo>
                    <a:pt x="17" y="391"/>
                  </a:lnTo>
                  <a:lnTo>
                    <a:pt x="22" y="388"/>
                  </a:lnTo>
                  <a:lnTo>
                    <a:pt x="24" y="384"/>
                  </a:lnTo>
                  <a:lnTo>
                    <a:pt x="25" y="381"/>
                  </a:lnTo>
                  <a:lnTo>
                    <a:pt x="24" y="379"/>
                  </a:lnTo>
                  <a:lnTo>
                    <a:pt x="24" y="379"/>
                  </a:lnTo>
                  <a:lnTo>
                    <a:pt x="29" y="376"/>
                  </a:lnTo>
                  <a:lnTo>
                    <a:pt x="29" y="374"/>
                  </a:lnTo>
                  <a:lnTo>
                    <a:pt x="31" y="374"/>
                  </a:lnTo>
                  <a:lnTo>
                    <a:pt x="31" y="372"/>
                  </a:lnTo>
                  <a:lnTo>
                    <a:pt x="29" y="369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34" y="364"/>
                  </a:lnTo>
                  <a:lnTo>
                    <a:pt x="32" y="360"/>
                  </a:lnTo>
                  <a:lnTo>
                    <a:pt x="32" y="359"/>
                  </a:lnTo>
                  <a:lnTo>
                    <a:pt x="36" y="355"/>
                  </a:lnTo>
                  <a:lnTo>
                    <a:pt x="39" y="353"/>
                  </a:lnTo>
                  <a:lnTo>
                    <a:pt x="41" y="347"/>
                  </a:lnTo>
                  <a:lnTo>
                    <a:pt x="41" y="343"/>
                  </a:lnTo>
                  <a:lnTo>
                    <a:pt x="39" y="343"/>
                  </a:lnTo>
                  <a:lnTo>
                    <a:pt x="41" y="341"/>
                  </a:lnTo>
                  <a:lnTo>
                    <a:pt x="36" y="335"/>
                  </a:lnTo>
                  <a:lnTo>
                    <a:pt x="36" y="333"/>
                  </a:lnTo>
                  <a:lnTo>
                    <a:pt x="37" y="329"/>
                  </a:lnTo>
                  <a:lnTo>
                    <a:pt x="37" y="326"/>
                  </a:lnTo>
                  <a:lnTo>
                    <a:pt x="37" y="323"/>
                  </a:lnTo>
                  <a:lnTo>
                    <a:pt x="36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2" y="312"/>
                  </a:lnTo>
                  <a:lnTo>
                    <a:pt x="29" y="311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5" y="307"/>
                  </a:lnTo>
                  <a:lnTo>
                    <a:pt x="25" y="306"/>
                  </a:lnTo>
                  <a:lnTo>
                    <a:pt x="24" y="304"/>
                  </a:lnTo>
                  <a:lnTo>
                    <a:pt x="25" y="302"/>
                  </a:lnTo>
                  <a:lnTo>
                    <a:pt x="29" y="299"/>
                  </a:lnTo>
                  <a:lnTo>
                    <a:pt x="29" y="299"/>
                  </a:lnTo>
                  <a:lnTo>
                    <a:pt x="31" y="297"/>
                  </a:lnTo>
                  <a:lnTo>
                    <a:pt x="31" y="294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7" y="288"/>
                  </a:lnTo>
                  <a:lnTo>
                    <a:pt x="25" y="287"/>
                  </a:lnTo>
                  <a:lnTo>
                    <a:pt x="27" y="283"/>
                  </a:lnTo>
                  <a:lnTo>
                    <a:pt x="32" y="282"/>
                  </a:lnTo>
                  <a:lnTo>
                    <a:pt x="32" y="268"/>
                  </a:lnTo>
                  <a:lnTo>
                    <a:pt x="31" y="254"/>
                  </a:lnTo>
                  <a:lnTo>
                    <a:pt x="27" y="223"/>
                  </a:lnTo>
                  <a:lnTo>
                    <a:pt x="25" y="194"/>
                  </a:lnTo>
                  <a:lnTo>
                    <a:pt x="22" y="160"/>
                  </a:lnTo>
                  <a:lnTo>
                    <a:pt x="22" y="159"/>
                  </a:lnTo>
                  <a:lnTo>
                    <a:pt x="20" y="131"/>
                  </a:lnTo>
                  <a:lnTo>
                    <a:pt x="17" y="102"/>
                  </a:lnTo>
                  <a:lnTo>
                    <a:pt x="15" y="85"/>
                  </a:lnTo>
                  <a:lnTo>
                    <a:pt x="15" y="71"/>
                  </a:lnTo>
                  <a:lnTo>
                    <a:pt x="13" y="54"/>
                  </a:lnTo>
                  <a:lnTo>
                    <a:pt x="10" y="27"/>
                  </a:lnTo>
                  <a:lnTo>
                    <a:pt x="17" y="32"/>
                  </a:lnTo>
                  <a:lnTo>
                    <a:pt x="20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36" y="34"/>
                  </a:lnTo>
                  <a:lnTo>
                    <a:pt x="58" y="22"/>
                  </a:lnTo>
                  <a:lnTo>
                    <a:pt x="65" y="17"/>
                  </a:lnTo>
                  <a:lnTo>
                    <a:pt x="90" y="13"/>
                  </a:lnTo>
                  <a:lnTo>
                    <a:pt x="113" y="12"/>
                  </a:lnTo>
                  <a:lnTo>
                    <a:pt x="126" y="10"/>
                  </a:lnTo>
                  <a:lnTo>
                    <a:pt x="147" y="8"/>
                  </a:lnTo>
                  <a:lnTo>
                    <a:pt x="159" y="6"/>
                  </a:lnTo>
                  <a:lnTo>
                    <a:pt x="188" y="5"/>
                  </a:lnTo>
                  <a:lnTo>
                    <a:pt x="195" y="3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27" y="6"/>
                  </a:lnTo>
                  <a:lnTo>
                    <a:pt x="231" y="24"/>
                  </a:lnTo>
                  <a:lnTo>
                    <a:pt x="231" y="36"/>
                  </a:lnTo>
                  <a:lnTo>
                    <a:pt x="232" y="51"/>
                  </a:lnTo>
                  <a:lnTo>
                    <a:pt x="234" y="54"/>
                  </a:lnTo>
                  <a:lnTo>
                    <a:pt x="237" y="82"/>
                  </a:lnTo>
                  <a:lnTo>
                    <a:pt x="237" y="88"/>
                  </a:lnTo>
                  <a:lnTo>
                    <a:pt x="241" y="111"/>
                  </a:lnTo>
                  <a:lnTo>
                    <a:pt x="242" y="126"/>
                  </a:lnTo>
                  <a:lnTo>
                    <a:pt x="244" y="150"/>
                  </a:lnTo>
                  <a:lnTo>
                    <a:pt x="244" y="153"/>
                  </a:lnTo>
                  <a:lnTo>
                    <a:pt x="248" y="188"/>
                  </a:lnTo>
                  <a:lnTo>
                    <a:pt x="249" y="198"/>
                  </a:lnTo>
                  <a:lnTo>
                    <a:pt x="251" y="217"/>
                  </a:lnTo>
                  <a:lnTo>
                    <a:pt x="253" y="235"/>
                  </a:lnTo>
                  <a:lnTo>
                    <a:pt x="254" y="241"/>
                  </a:lnTo>
                  <a:lnTo>
                    <a:pt x="256" y="263"/>
                  </a:lnTo>
                  <a:lnTo>
                    <a:pt x="256" y="263"/>
                  </a:lnTo>
                  <a:lnTo>
                    <a:pt x="260" y="285"/>
                  </a:lnTo>
                  <a:lnTo>
                    <a:pt x="258" y="285"/>
                  </a:lnTo>
                  <a:lnTo>
                    <a:pt x="253" y="290"/>
                  </a:lnTo>
                  <a:lnTo>
                    <a:pt x="253" y="292"/>
                  </a:lnTo>
                  <a:lnTo>
                    <a:pt x="254" y="294"/>
                  </a:lnTo>
                  <a:lnTo>
                    <a:pt x="258" y="295"/>
                  </a:lnTo>
                  <a:lnTo>
                    <a:pt x="260" y="299"/>
                  </a:lnTo>
                  <a:lnTo>
                    <a:pt x="258" y="300"/>
                  </a:lnTo>
                  <a:lnTo>
                    <a:pt x="256" y="304"/>
                  </a:lnTo>
                  <a:lnTo>
                    <a:pt x="256" y="306"/>
                  </a:lnTo>
                  <a:lnTo>
                    <a:pt x="258" y="307"/>
                  </a:lnTo>
                  <a:lnTo>
                    <a:pt x="263" y="307"/>
                  </a:lnTo>
                  <a:lnTo>
                    <a:pt x="263" y="309"/>
                  </a:lnTo>
                  <a:lnTo>
                    <a:pt x="265" y="311"/>
                  </a:lnTo>
                  <a:lnTo>
                    <a:pt x="261" y="314"/>
                  </a:lnTo>
                  <a:lnTo>
                    <a:pt x="263" y="317"/>
                  </a:lnTo>
                  <a:lnTo>
                    <a:pt x="249" y="321"/>
                  </a:lnTo>
                  <a:lnTo>
                    <a:pt x="246" y="323"/>
                  </a:lnTo>
                  <a:lnTo>
                    <a:pt x="242" y="326"/>
                  </a:lnTo>
                  <a:lnTo>
                    <a:pt x="239" y="329"/>
                  </a:lnTo>
                  <a:lnTo>
                    <a:pt x="236" y="331"/>
                  </a:lnTo>
                  <a:lnTo>
                    <a:pt x="232" y="333"/>
                  </a:lnTo>
                  <a:lnTo>
                    <a:pt x="225" y="328"/>
                  </a:lnTo>
                  <a:lnTo>
                    <a:pt x="220" y="329"/>
                  </a:lnTo>
                  <a:lnTo>
                    <a:pt x="213" y="329"/>
                  </a:lnTo>
                  <a:lnTo>
                    <a:pt x="212" y="331"/>
                  </a:lnTo>
                  <a:lnTo>
                    <a:pt x="212" y="335"/>
                  </a:lnTo>
                  <a:lnTo>
                    <a:pt x="215" y="347"/>
                  </a:lnTo>
                  <a:lnTo>
                    <a:pt x="215" y="348"/>
                  </a:lnTo>
                  <a:lnTo>
                    <a:pt x="215" y="352"/>
                  </a:lnTo>
                  <a:lnTo>
                    <a:pt x="212" y="353"/>
                  </a:lnTo>
                  <a:lnTo>
                    <a:pt x="210" y="359"/>
                  </a:lnTo>
                  <a:lnTo>
                    <a:pt x="201" y="364"/>
                  </a:lnTo>
                  <a:lnTo>
                    <a:pt x="200" y="370"/>
                  </a:lnTo>
                  <a:lnTo>
                    <a:pt x="200" y="376"/>
                  </a:lnTo>
                  <a:lnTo>
                    <a:pt x="196" y="379"/>
                  </a:lnTo>
                  <a:lnTo>
                    <a:pt x="191" y="382"/>
                  </a:lnTo>
                  <a:lnTo>
                    <a:pt x="188" y="382"/>
                  </a:lnTo>
                  <a:lnTo>
                    <a:pt x="186" y="382"/>
                  </a:lnTo>
                  <a:lnTo>
                    <a:pt x="184" y="382"/>
                  </a:lnTo>
                  <a:lnTo>
                    <a:pt x="184" y="388"/>
                  </a:lnTo>
                  <a:lnTo>
                    <a:pt x="179" y="394"/>
                  </a:lnTo>
                  <a:lnTo>
                    <a:pt x="181" y="406"/>
                  </a:lnTo>
                  <a:lnTo>
                    <a:pt x="179" y="410"/>
                  </a:lnTo>
                  <a:lnTo>
                    <a:pt x="178" y="413"/>
                  </a:lnTo>
                  <a:lnTo>
                    <a:pt x="174" y="415"/>
                  </a:lnTo>
                  <a:lnTo>
                    <a:pt x="171" y="415"/>
                  </a:lnTo>
                  <a:lnTo>
                    <a:pt x="171" y="418"/>
                  </a:lnTo>
                  <a:lnTo>
                    <a:pt x="166" y="415"/>
                  </a:lnTo>
                  <a:lnTo>
                    <a:pt x="159" y="415"/>
                  </a:lnTo>
                  <a:lnTo>
                    <a:pt x="152" y="411"/>
                  </a:lnTo>
                  <a:lnTo>
                    <a:pt x="150" y="410"/>
                  </a:lnTo>
                  <a:lnTo>
                    <a:pt x="148" y="408"/>
                  </a:lnTo>
                  <a:lnTo>
                    <a:pt x="147" y="401"/>
                  </a:lnTo>
                  <a:lnTo>
                    <a:pt x="143" y="39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2102460" y="2854410"/>
              <a:ext cx="872762" cy="1344569"/>
            </a:xfrm>
            <a:custGeom>
              <a:avLst/>
              <a:gdLst/>
              <a:ahLst/>
              <a:cxnLst>
                <a:cxn ang="0">
                  <a:pos x="41" y="376"/>
                </a:cxn>
                <a:cxn ang="0">
                  <a:pos x="7" y="323"/>
                </a:cxn>
                <a:cxn ang="0">
                  <a:pos x="2" y="306"/>
                </a:cxn>
                <a:cxn ang="0">
                  <a:pos x="3" y="297"/>
                </a:cxn>
                <a:cxn ang="0">
                  <a:pos x="12" y="266"/>
                </a:cxn>
                <a:cxn ang="0">
                  <a:pos x="58" y="85"/>
                </a:cxn>
                <a:cxn ang="0">
                  <a:pos x="130" y="13"/>
                </a:cxn>
                <a:cxn ang="0">
                  <a:pos x="220" y="34"/>
                </a:cxn>
                <a:cxn ang="0">
                  <a:pos x="313" y="56"/>
                </a:cxn>
                <a:cxn ang="0">
                  <a:pos x="465" y="89"/>
                </a:cxn>
                <a:cxn ang="0">
                  <a:pos x="542" y="104"/>
                </a:cxn>
                <a:cxn ang="0">
                  <a:pos x="502" y="304"/>
                </a:cxn>
                <a:cxn ang="0">
                  <a:pos x="492" y="364"/>
                </a:cxn>
                <a:cxn ang="0">
                  <a:pos x="472" y="466"/>
                </a:cxn>
                <a:cxn ang="0">
                  <a:pos x="451" y="571"/>
                </a:cxn>
                <a:cxn ang="0">
                  <a:pos x="436" y="651"/>
                </a:cxn>
                <a:cxn ang="0">
                  <a:pos x="422" y="719"/>
                </a:cxn>
                <a:cxn ang="0">
                  <a:pos x="412" y="733"/>
                </a:cxn>
                <a:cxn ang="0">
                  <a:pos x="403" y="735"/>
                </a:cxn>
                <a:cxn ang="0">
                  <a:pos x="398" y="726"/>
                </a:cxn>
                <a:cxn ang="0">
                  <a:pos x="396" y="719"/>
                </a:cxn>
                <a:cxn ang="0">
                  <a:pos x="388" y="719"/>
                </a:cxn>
                <a:cxn ang="0">
                  <a:pos x="381" y="716"/>
                </a:cxn>
                <a:cxn ang="0">
                  <a:pos x="372" y="714"/>
                </a:cxn>
                <a:cxn ang="0">
                  <a:pos x="362" y="719"/>
                </a:cxn>
                <a:cxn ang="0">
                  <a:pos x="362" y="724"/>
                </a:cxn>
                <a:cxn ang="0">
                  <a:pos x="362" y="738"/>
                </a:cxn>
                <a:cxn ang="0">
                  <a:pos x="364" y="743"/>
                </a:cxn>
                <a:cxn ang="0">
                  <a:pos x="361" y="753"/>
                </a:cxn>
                <a:cxn ang="0">
                  <a:pos x="361" y="762"/>
                </a:cxn>
                <a:cxn ang="0">
                  <a:pos x="361" y="767"/>
                </a:cxn>
                <a:cxn ang="0">
                  <a:pos x="359" y="774"/>
                </a:cxn>
                <a:cxn ang="0">
                  <a:pos x="355" y="781"/>
                </a:cxn>
                <a:cxn ang="0">
                  <a:pos x="359" y="798"/>
                </a:cxn>
                <a:cxn ang="0">
                  <a:pos x="359" y="813"/>
                </a:cxn>
                <a:cxn ang="0">
                  <a:pos x="355" y="822"/>
                </a:cxn>
                <a:cxn ang="0">
                  <a:pos x="352" y="822"/>
                </a:cxn>
                <a:cxn ang="0">
                  <a:pos x="352" y="829"/>
                </a:cxn>
                <a:cxn ang="0">
                  <a:pos x="349" y="835"/>
                </a:cxn>
                <a:cxn ang="0">
                  <a:pos x="263" y="707"/>
                </a:cxn>
                <a:cxn ang="0">
                  <a:pos x="135" y="518"/>
                </a:cxn>
                <a:cxn ang="0">
                  <a:pos x="51" y="391"/>
                </a:cxn>
              </a:cxnLst>
              <a:rect l="0" t="0" r="r" b="b"/>
              <a:pathLst>
                <a:path w="542" h="835">
                  <a:moveTo>
                    <a:pt x="51" y="391"/>
                  </a:moveTo>
                  <a:lnTo>
                    <a:pt x="41" y="376"/>
                  </a:lnTo>
                  <a:lnTo>
                    <a:pt x="26" y="353"/>
                  </a:lnTo>
                  <a:lnTo>
                    <a:pt x="7" y="323"/>
                  </a:lnTo>
                  <a:lnTo>
                    <a:pt x="0" y="314"/>
                  </a:lnTo>
                  <a:lnTo>
                    <a:pt x="2" y="306"/>
                  </a:lnTo>
                  <a:lnTo>
                    <a:pt x="3" y="302"/>
                  </a:lnTo>
                  <a:lnTo>
                    <a:pt x="3" y="297"/>
                  </a:lnTo>
                  <a:lnTo>
                    <a:pt x="8" y="280"/>
                  </a:lnTo>
                  <a:lnTo>
                    <a:pt x="12" y="266"/>
                  </a:lnTo>
                  <a:lnTo>
                    <a:pt x="19" y="237"/>
                  </a:lnTo>
                  <a:lnTo>
                    <a:pt x="58" y="85"/>
                  </a:lnTo>
                  <a:lnTo>
                    <a:pt x="80" y="0"/>
                  </a:lnTo>
                  <a:lnTo>
                    <a:pt x="130" y="13"/>
                  </a:lnTo>
                  <a:lnTo>
                    <a:pt x="133" y="13"/>
                  </a:lnTo>
                  <a:lnTo>
                    <a:pt x="220" y="34"/>
                  </a:lnTo>
                  <a:lnTo>
                    <a:pt x="309" y="56"/>
                  </a:lnTo>
                  <a:lnTo>
                    <a:pt x="313" y="56"/>
                  </a:lnTo>
                  <a:lnTo>
                    <a:pt x="393" y="73"/>
                  </a:lnTo>
                  <a:lnTo>
                    <a:pt x="465" y="89"/>
                  </a:lnTo>
                  <a:lnTo>
                    <a:pt x="523" y="101"/>
                  </a:lnTo>
                  <a:lnTo>
                    <a:pt x="542" y="104"/>
                  </a:lnTo>
                  <a:lnTo>
                    <a:pt x="521" y="210"/>
                  </a:lnTo>
                  <a:lnTo>
                    <a:pt x="502" y="304"/>
                  </a:lnTo>
                  <a:lnTo>
                    <a:pt x="499" y="324"/>
                  </a:lnTo>
                  <a:lnTo>
                    <a:pt x="492" y="364"/>
                  </a:lnTo>
                  <a:lnTo>
                    <a:pt x="473" y="454"/>
                  </a:lnTo>
                  <a:lnTo>
                    <a:pt x="472" y="466"/>
                  </a:lnTo>
                  <a:lnTo>
                    <a:pt x="461" y="512"/>
                  </a:lnTo>
                  <a:lnTo>
                    <a:pt x="451" y="571"/>
                  </a:lnTo>
                  <a:lnTo>
                    <a:pt x="439" y="634"/>
                  </a:lnTo>
                  <a:lnTo>
                    <a:pt x="436" y="651"/>
                  </a:lnTo>
                  <a:lnTo>
                    <a:pt x="424" y="716"/>
                  </a:lnTo>
                  <a:lnTo>
                    <a:pt x="422" y="719"/>
                  </a:lnTo>
                  <a:lnTo>
                    <a:pt x="415" y="726"/>
                  </a:lnTo>
                  <a:lnTo>
                    <a:pt x="412" y="733"/>
                  </a:lnTo>
                  <a:lnTo>
                    <a:pt x="405" y="735"/>
                  </a:lnTo>
                  <a:lnTo>
                    <a:pt x="403" y="735"/>
                  </a:lnTo>
                  <a:lnTo>
                    <a:pt x="398" y="728"/>
                  </a:lnTo>
                  <a:lnTo>
                    <a:pt x="398" y="726"/>
                  </a:lnTo>
                  <a:lnTo>
                    <a:pt x="398" y="723"/>
                  </a:lnTo>
                  <a:lnTo>
                    <a:pt x="396" y="719"/>
                  </a:lnTo>
                  <a:lnTo>
                    <a:pt x="393" y="717"/>
                  </a:lnTo>
                  <a:lnTo>
                    <a:pt x="388" y="719"/>
                  </a:lnTo>
                  <a:lnTo>
                    <a:pt x="386" y="719"/>
                  </a:lnTo>
                  <a:lnTo>
                    <a:pt x="381" y="716"/>
                  </a:lnTo>
                  <a:lnTo>
                    <a:pt x="374" y="716"/>
                  </a:lnTo>
                  <a:lnTo>
                    <a:pt x="372" y="714"/>
                  </a:lnTo>
                  <a:lnTo>
                    <a:pt x="364" y="717"/>
                  </a:lnTo>
                  <a:lnTo>
                    <a:pt x="362" y="719"/>
                  </a:lnTo>
                  <a:lnTo>
                    <a:pt x="362" y="723"/>
                  </a:lnTo>
                  <a:lnTo>
                    <a:pt x="362" y="724"/>
                  </a:lnTo>
                  <a:lnTo>
                    <a:pt x="361" y="729"/>
                  </a:lnTo>
                  <a:lnTo>
                    <a:pt x="362" y="738"/>
                  </a:lnTo>
                  <a:lnTo>
                    <a:pt x="364" y="741"/>
                  </a:lnTo>
                  <a:lnTo>
                    <a:pt x="364" y="743"/>
                  </a:lnTo>
                  <a:lnTo>
                    <a:pt x="361" y="745"/>
                  </a:lnTo>
                  <a:lnTo>
                    <a:pt x="361" y="753"/>
                  </a:lnTo>
                  <a:lnTo>
                    <a:pt x="359" y="757"/>
                  </a:lnTo>
                  <a:lnTo>
                    <a:pt x="361" y="762"/>
                  </a:lnTo>
                  <a:lnTo>
                    <a:pt x="359" y="765"/>
                  </a:lnTo>
                  <a:lnTo>
                    <a:pt x="361" y="767"/>
                  </a:lnTo>
                  <a:lnTo>
                    <a:pt x="361" y="770"/>
                  </a:lnTo>
                  <a:lnTo>
                    <a:pt x="359" y="774"/>
                  </a:lnTo>
                  <a:lnTo>
                    <a:pt x="359" y="777"/>
                  </a:lnTo>
                  <a:lnTo>
                    <a:pt x="355" y="781"/>
                  </a:lnTo>
                  <a:lnTo>
                    <a:pt x="357" y="788"/>
                  </a:lnTo>
                  <a:lnTo>
                    <a:pt x="359" y="798"/>
                  </a:lnTo>
                  <a:lnTo>
                    <a:pt x="359" y="805"/>
                  </a:lnTo>
                  <a:lnTo>
                    <a:pt x="359" y="813"/>
                  </a:lnTo>
                  <a:lnTo>
                    <a:pt x="357" y="818"/>
                  </a:lnTo>
                  <a:lnTo>
                    <a:pt x="355" y="822"/>
                  </a:lnTo>
                  <a:lnTo>
                    <a:pt x="355" y="822"/>
                  </a:lnTo>
                  <a:lnTo>
                    <a:pt x="352" y="822"/>
                  </a:lnTo>
                  <a:lnTo>
                    <a:pt x="350" y="823"/>
                  </a:lnTo>
                  <a:lnTo>
                    <a:pt x="352" y="829"/>
                  </a:lnTo>
                  <a:lnTo>
                    <a:pt x="349" y="830"/>
                  </a:lnTo>
                  <a:lnTo>
                    <a:pt x="349" y="835"/>
                  </a:lnTo>
                  <a:lnTo>
                    <a:pt x="280" y="735"/>
                  </a:lnTo>
                  <a:lnTo>
                    <a:pt x="263" y="707"/>
                  </a:lnTo>
                  <a:lnTo>
                    <a:pt x="179" y="582"/>
                  </a:lnTo>
                  <a:lnTo>
                    <a:pt x="135" y="518"/>
                  </a:lnTo>
                  <a:lnTo>
                    <a:pt x="99" y="461"/>
                  </a:lnTo>
                  <a:lnTo>
                    <a:pt x="51" y="39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2809365" y="3021878"/>
              <a:ext cx="771316" cy="962936"/>
            </a:xfrm>
            <a:custGeom>
              <a:avLst/>
              <a:gdLst/>
              <a:ahLst/>
              <a:cxnLst>
                <a:cxn ang="0">
                  <a:pos x="22" y="408"/>
                </a:cxn>
                <a:cxn ang="0">
                  <a:pos x="33" y="362"/>
                </a:cxn>
                <a:cxn ang="0">
                  <a:pos x="34" y="350"/>
                </a:cxn>
                <a:cxn ang="0">
                  <a:pos x="53" y="260"/>
                </a:cxn>
                <a:cxn ang="0">
                  <a:pos x="60" y="220"/>
                </a:cxn>
                <a:cxn ang="0">
                  <a:pos x="63" y="200"/>
                </a:cxn>
                <a:cxn ang="0">
                  <a:pos x="82" y="106"/>
                </a:cxn>
                <a:cxn ang="0">
                  <a:pos x="103" y="0"/>
                </a:cxn>
                <a:cxn ang="0">
                  <a:pos x="185" y="14"/>
                </a:cxn>
                <a:cxn ang="0">
                  <a:pos x="250" y="26"/>
                </a:cxn>
                <a:cxn ang="0">
                  <a:pos x="253" y="26"/>
                </a:cxn>
                <a:cxn ang="0">
                  <a:pos x="301" y="34"/>
                </a:cxn>
                <a:cxn ang="0">
                  <a:pos x="337" y="41"/>
                </a:cxn>
                <a:cxn ang="0">
                  <a:pos x="328" y="85"/>
                </a:cxn>
                <a:cxn ang="0">
                  <a:pos x="323" y="120"/>
                </a:cxn>
                <a:cxn ang="0">
                  <a:pos x="320" y="147"/>
                </a:cxn>
                <a:cxn ang="0">
                  <a:pos x="397" y="159"/>
                </a:cxn>
                <a:cxn ang="0">
                  <a:pos x="402" y="159"/>
                </a:cxn>
                <a:cxn ang="0">
                  <a:pos x="479" y="171"/>
                </a:cxn>
                <a:cxn ang="0">
                  <a:pos x="474" y="207"/>
                </a:cxn>
                <a:cxn ang="0">
                  <a:pos x="467" y="255"/>
                </a:cxn>
                <a:cxn ang="0">
                  <a:pos x="458" y="314"/>
                </a:cxn>
                <a:cxn ang="0">
                  <a:pos x="456" y="328"/>
                </a:cxn>
                <a:cxn ang="0">
                  <a:pos x="453" y="345"/>
                </a:cxn>
                <a:cxn ang="0">
                  <a:pos x="441" y="439"/>
                </a:cxn>
                <a:cxn ang="0">
                  <a:pos x="438" y="465"/>
                </a:cxn>
                <a:cxn ang="0">
                  <a:pos x="436" y="475"/>
                </a:cxn>
                <a:cxn ang="0">
                  <a:pos x="433" y="504"/>
                </a:cxn>
                <a:cxn ang="0">
                  <a:pos x="429" y="531"/>
                </a:cxn>
                <a:cxn ang="0">
                  <a:pos x="419" y="598"/>
                </a:cxn>
                <a:cxn ang="0">
                  <a:pos x="339" y="588"/>
                </a:cxn>
                <a:cxn ang="0">
                  <a:pos x="301" y="583"/>
                </a:cxn>
                <a:cxn ang="0">
                  <a:pos x="299" y="581"/>
                </a:cxn>
                <a:cxn ang="0">
                  <a:pos x="277" y="578"/>
                </a:cxn>
                <a:cxn ang="0">
                  <a:pos x="226" y="569"/>
                </a:cxn>
                <a:cxn ang="0">
                  <a:pos x="151" y="557"/>
                </a:cxn>
                <a:cxn ang="0">
                  <a:pos x="125" y="552"/>
                </a:cxn>
                <a:cxn ang="0">
                  <a:pos x="96" y="547"/>
                </a:cxn>
                <a:cxn ang="0">
                  <a:pos x="0" y="530"/>
                </a:cxn>
                <a:cxn ang="0">
                  <a:pos x="12" y="467"/>
                </a:cxn>
                <a:cxn ang="0">
                  <a:pos x="22" y="408"/>
                </a:cxn>
              </a:cxnLst>
              <a:rect l="0" t="0" r="r" b="b"/>
              <a:pathLst>
                <a:path w="479" h="598">
                  <a:moveTo>
                    <a:pt x="22" y="408"/>
                  </a:moveTo>
                  <a:lnTo>
                    <a:pt x="33" y="362"/>
                  </a:lnTo>
                  <a:lnTo>
                    <a:pt x="34" y="350"/>
                  </a:lnTo>
                  <a:lnTo>
                    <a:pt x="53" y="260"/>
                  </a:lnTo>
                  <a:lnTo>
                    <a:pt x="60" y="220"/>
                  </a:lnTo>
                  <a:lnTo>
                    <a:pt x="63" y="200"/>
                  </a:lnTo>
                  <a:lnTo>
                    <a:pt x="82" y="106"/>
                  </a:lnTo>
                  <a:lnTo>
                    <a:pt x="103" y="0"/>
                  </a:lnTo>
                  <a:lnTo>
                    <a:pt x="185" y="14"/>
                  </a:lnTo>
                  <a:lnTo>
                    <a:pt x="250" y="26"/>
                  </a:lnTo>
                  <a:lnTo>
                    <a:pt x="253" y="26"/>
                  </a:lnTo>
                  <a:lnTo>
                    <a:pt x="301" y="34"/>
                  </a:lnTo>
                  <a:lnTo>
                    <a:pt x="337" y="41"/>
                  </a:lnTo>
                  <a:lnTo>
                    <a:pt x="328" y="85"/>
                  </a:lnTo>
                  <a:lnTo>
                    <a:pt x="323" y="120"/>
                  </a:lnTo>
                  <a:lnTo>
                    <a:pt x="320" y="147"/>
                  </a:lnTo>
                  <a:lnTo>
                    <a:pt x="397" y="159"/>
                  </a:lnTo>
                  <a:lnTo>
                    <a:pt x="402" y="159"/>
                  </a:lnTo>
                  <a:lnTo>
                    <a:pt x="479" y="171"/>
                  </a:lnTo>
                  <a:lnTo>
                    <a:pt x="474" y="207"/>
                  </a:lnTo>
                  <a:lnTo>
                    <a:pt x="467" y="255"/>
                  </a:lnTo>
                  <a:lnTo>
                    <a:pt x="458" y="314"/>
                  </a:lnTo>
                  <a:lnTo>
                    <a:pt x="456" y="328"/>
                  </a:lnTo>
                  <a:lnTo>
                    <a:pt x="453" y="345"/>
                  </a:lnTo>
                  <a:lnTo>
                    <a:pt x="441" y="439"/>
                  </a:lnTo>
                  <a:lnTo>
                    <a:pt x="438" y="465"/>
                  </a:lnTo>
                  <a:lnTo>
                    <a:pt x="436" y="475"/>
                  </a:lnTo>
                  <a:lnTo>
                    <a:pt x="433" y="504"/>
                  </a:lnTo>
                  <a:lnTo>
                    <a:pt x="429" y="531"/>
                  </a:lnTo>
                  <a:lnTo>
                    <a:pt x="419" y="598"/>
                  </a:lnTo>
                  <a:lnTo>
                    <a:pt x="339" y="588"/>
                  </a:lnTo>
                  <a:lnTo>
                    <a:pt x="301" y="583"/>
                  </a:lnTo>
                  <a:lnTo>
                    <a:pt x="299" y="581"/>
                  </a:lnTo>
                  <a:lnTo>
                    <a:pt x="277" y="578"/>
                  </a:lnTo>
                  <a:lnTo>
                    <a:pt x="226" y="569"/>
                  </a:lnTo>
                  <a:lnTo>
                    <a:pt x="151" y="557"/>
                  </a:lnTo>
                  <a:lnTo>
                    <a:pt x="125" y="552"/>
                  </a:lnTo>
                  <a:lnTo>
                    <a:pt x="96" y="547"/>
                  </a:lnTo>
                  <a:lnTo>
                    <a:pt x="0" y="530"/>
                  </a:lnTo>
                  <a:lnTo>
                    <a:pt x="12" y="467"/>
                  </a:lnTo>
                  <a:lnTo>
                    <a:pt x="22" y="40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gray">
            <a:xfrm>
              <a:off x="1609720" y="2707876"/>
              <a:ext cx="1098198" cy="1879176"/>
            </a:xfrm>
            <a:custGeom>
              <a:avLst/>
              <a:gdLst/>
              <a:ahLst/>
              <a:cxnLst>
                <a:cxn ang="0">
                  <a:pos x="99" y="453"/>
                </a:cxn>
                <a:cxn ang="0">
                  <a:pos x="97" y="448"/>
                </a:cxn>
                <a:cxn ang="0">
                  <a:pos x="80" y="444"/>
                </a:cxn>
                <a:cxn ang="0">
                  <a:pos x="70" y="472"/>
                </a:cxn>
                <a:cxn ang="0">
                  <a:pos x="39" y="444"/>
                </a:cxn>
                <a:cxn ang="0">
                  <a:pos x="39" y="395"/>
                </a:cxn>
                <a:cxn ang="0">
                  <a:pos x="12" y="284"/>
                </a:cxn>
                <a:cxn ang="0">
                  <a:pos x="14" y="198"/>
                </a:cxn>
                <a:cxn ang="0">
                  <a:pos x="43" y="91"/>
                </a:cxn>
                <a:cxn ang="0">
                  <a:pos x="60" y="16"/>
                </a:cxn>
                <a:cxn ang="0">
                  <a:pos x="212" y="43"/>
                </a:cxn>
                <a:cxn ang="0">
                  <a:pos x="325" y="328"/>
                </a:cxn>
                <a:cxn ang="0">
                  <a:pos x="308" y="397"/>
                </a:cxn>
                <a:cxn ang="0">
                  <a:pos x="357" y="482"/>
                </a:cxn>
                <a:cxn ang="0">
                  <a:pos x="586" y="826"/>
                </a:cxn>
                <a:cxn ang="0">
                  <a:pos x="651" y="940"/>
                </a:cxn>
                <a:cxn ang="0">
                  <a:pos x="663" y="961"/>
                </a:cxn>
                <a:cxn ang="0">
                  <a:pos x="665" y="986"/>
                </a:cxn>
                <a:cxn ang="0">
                  <a:pos x="673" y="996"/>
                </a:cxn>
                <a:cxn ang="0">
                  <a:pos x="680" y="1012"/>
                </a:cxn>
                <a:cxn ang="0">
                  <a:pos x="653" y="1027"/>
                </a:cxn>
                <a:cxn ang="0">
                  <a:pos x="639" y="1049"/>
                </a:cxn>
                <a:cxn ang="0">
                  <a:pos x="639" y="1065"/>
                </a:cxn>
                <a:cxn ang="0">
                  <a:pos x="632" y="1080"/>
                </a:cxn>
                <a:cxn ang="0">
                  <a:pos x="620" y="1094"/>
                </a:cxn>
                <a:cxn ang="0">
                  <a:pos x="612" y="1111"/>
                </a:cxn>
                <a:cxn ang="0">
                  <a:pos x="610" y="1133"/>
                </a:cxn>
                <a:cxn ang="0">
                  <a:pos x="622" y="1137"/>
                </a:cxn>
                <a:cxn ang="0">
                  <a:pos x="617" y="1162"/>
                </a:cxn>
                <a:cxn ang="0">
                  <a:pos x="614" y="1166"/>
                </a:cxn>
                <a:cxn ang="0">
                  <a:pos x="602" y="1164"/>
                </a:cxn>
                <a:cxn ang="0">
                  <a:pos x="381" y="1119"/>
                </a:cxn>
                <a:cxn ang="0">
                  <a:pos x="376" y="1104"/>
                </a:cxn>
                <a:cxn ang="0">
                  <a:pos x="326" y="993"/>
                </a:cxn>
                <a:cxn ang="0">
                  <a:pos x="304" y="981"/>
                </a:cxn>
                <a:cxn ang="0">
                  <a:pos x="241" y="928"/>
                </a:cxn>
                <a:cxn ang="0">
                  <a:pos x="181" y="879"/>
                </a:cxn>
                <a:cxn ang="0">
                  <a:pos x="138" y="839"/>
                </a:cxn>
                <a:cxn ang="0">
                  <a:pos x="147" y="802"/>
                </a:cxn>
                <a:cxn ang="0">
                  <a:pos x="135" y="759"/>
                </a:cxn>
                <a:cxn ang="0">
                  <a:pos x="101" y="699"/>
                </a:cxn>
                <a:cxn ang="0">
                  <a:pos x="87" y="614"/>
                </a:cxn>
                <a:cxn ang="0">
                  <a:pos x="80" y="573"/>
                </a:cxn>
                <a:cxn ang="0">
                  <a:pos x="65" y="509"/>
                </a:cxn>
                <a:cxn ang="0">
                  <a:pos x="80" y="485"/>
                </a:cxn>
                <a:cxn ang="0">
                  <a:pos x="94" y="515"/>
                </a:cxn>
                <a:cxn ang="0">
                  <a:pos x="85" y="460"/>
                </a:cxn>
                <a:cxn ang="0">
                  <a:pos x="154" y="465"/>
                </a:cxn>
                <a:cxn ang="0">
                  <a:pos x="147" y="463"/>
                </a:cxn>
                <a:cxn ang="0">
                  <a:pos x="212" y="933"/>
                </a:cxn>
                <a:cxn ang="0">
                  <a:pos x="183" y="926"/>
                </a:cxn>
                <a:cxn ang="0">
                  <a:pos x="167" y="921"/>
                </a:cxn>
                <a:cxn ang="0">
                  <a:pos x="296" y="1024"/>
                </a:cxn>
                <a:cxn ang="0">
                  <a:pos x="280" y="1017"/>
                </a:cxn>
                <a:cxn ang="0">
                  <a:pos x="265" y="1060"/>
                </a:cxn>
              </a:cxnLst>
              <a:rect l="0" t="0" r="r" b="b"/>
              <a:pathLst>
                <a:path w="682" h="1167">
                  <a:moveTo>
                    <a:pt x="149" y="455"/>
                  </a:moveTo>
                  <a:lnTo>
                    <a:pt x="137" y="463"/>
                  </a:lnTo>
                  <a:lnTo>
                    <a:pt x="126" y="460"/>
                  </a:lnTo>
                  <a:lnTo>
                    <a:pt x="121" y="451"/>
                  </a:lnTo>
                  <a:lnTo>
                    <a:pt x="99" y="453"/>
                  </a:lnTo>
                  <a:lnTo>
                    <a:pt x="99" y="443"/>
                  </a:lnTo>
                  <a:lnTo>
                    <a:pt x="97" y="436"/>
                  </a:lnTo>
                  <a:lnTo>
                    <a:pt x="94" y="438"/>
                  </a:lnTo>
                  <a:lnTo>
                    <a:pt x="97" y="443"/>
                  </a:lnTo>
                  <a:lnTo>
                    <a:pt x="97" y="448"/>
                  </a:lnTo>
                  <a:lnTo>
                    <a:pt x="89" y="439"/>
                  </a:lnTo>
                  <a:lnTo>
                    <a:pt x="85" y="443"/>
                  </a:lnTo>
                  <a:lnTo>
                    <a:pt x="80" y="443"/>
                  </a:lnTo>
                  <a:lnTo>
                    <a:pt x="79" y="438"/>
                  </a:lnTo>
                  <a:lnTo>
                    <a:pt x="80" y="444"/>
                  </a:lnTo>
                  <a:lnTo>
                    <a:pt x="77" y="451"/>
                  </a:lnTo>
                  <a:lnTo>
                    <a:pt x="80" y="456"/>
                  </a:lnTo>
                  <a:lnTo>
                    <a:pt x="75" y="462"/>
                  </a:lnTo>
                  <a:lnTo>
                    <a:pt x="75" y="472"/>
                  </a:lnTo>
                  <a:lnTo>
                    <a:pt x="70" y="472"/>
                  </a:lnTo>
                  <a:lnTo>
                    <a:pt x="60" y="460"/>
                  </a:lnTo>
                  <a:lnTo>
                    <a:pt x="58" y="460"/>
                  </a:lnTo>
                  <a:lnTo>
                    <a:pt x="50" y="444"/>
                  </a:lnTo>
                  <a:lnTo>
                    <a:pt x="43" y="441"/>
                  </a:lnTo>
                  <a:lnTo>
                    <a:pt x="39" y="444"/>
                  </a:lnTo>
                  <a:lnTo>
                    <a:pt x="34" y="443"/>
                  </a:lnTo>
                  <a:lnTo>
                    <a:pt x="44" y="427"/>
                  </a:lnTo>
                  <a:lnTo>
                    <a:pt x="44" y="412"/>
                  </a:lnTo>
                  <a:lnTo>
                    <a:pt x="41" y="410"/>
                  </a:lnTo>
                  <a:lnTo>
                    <a:pt x="39" y="395"/>
                  </a:lnTo>
                  <a:lnTo>
                    <a:pt x="29" y="378"/>
                  </a:lnTo>
                  <a:lnTo>
                    <a:pt x="17" y="350"/>
                  </a:lnTo>
                  <a:lnTo>
                    <a:pt x="7" y="328"/>
                  </a:lnTo>
                  <a:lnTo>
                    <a:pt x="14" y="318"/>
                  </a:lnTo>
                  <a:lnTo>
                    <a:pt x="12" y="284"/>
                  </a:lnTo>
                  <a:lnTo>
                    <a:pt x="24" y="263"/>
                  </a:lnTo>
                  <a:lnTo>
                    <a:pt x="26" y="248"/>
                  </a:lnTo>
                  <a:lnTo>
                    <a:pt x="26" y="233"/>
                  </a:lnTo>
                  <a:lnTo>
                    <a:pt x="17" y="210"/>
                  </a:lnTo>
                  <a:lnTo>
                    <a:pt x="14" y="198"/>
                  </a:lnTo>
                  <a:lnTo>
                    <a:pt x="0" y="176"/>
                  </a:lnTo>
                  <a:lnTo>
                    <a:pt x="2" y="169"/>
                  </a:lnTo>
                  <a:lnTo>
                    <a:pt x="2" y="157"/>
                  </a:lnTo>
                  <a:lnTo>
                    <a:pt x="41" y="108"/>
                  </a:lnTo>
                  <a:lnTo>
                    <a:pt x="43" y="91"/>
                  </a:lnTo>
                  <a:lnTo>
                    <a:pt x="55" y="74"/>
                  </a:lnTo>
                  <a:lnTo>
                    <a:pt x="60" y="60"/>
                  </a:lnTo>
                  <a:lnTo>
                    <a:pt x="62" y="29"/>
                  </a:lnTo>
                  <a:lnTo>
                    <a:pt x="55" y="22"/>
                  </a:lnTo>
                  <a:lnTo>
                    <a:pt x="60" y="16"/>
                  </a:lnTo>
                  <a:lnTo>
                    <a:pt x="65" y="0"/>
                  </a:lnTo>
                  <a:lnTo>
                    <a:pt x="94" y="9"/>
                  </a:lnTo>
                  <a:lnTo>
                    <a:pt x="118" y="16"/>
                  </a:lnTo>
                  <a:lnTo>
                    <a:pt x="140" y="22"/>
                  </a:lnTo>
                  <a:lnTo>
                    <a:pt x="212" y="43"/>
                  </a:lnTo>
                  <a:lnTo>
                    <a:pt x="275" y="62"/>
                  </a:lnTo>
                  <a:lnTo>
                    <a:pt x="320" y="74"/>
                  </a:lnTo>
                  <a:lnTo>
                    <a:pt x="386" y="91"/>
                  </a:lnTo>
                  <a:lnTo>
                    <a:pt x="364" y="176"/>
                  </a:lnTo>
                  <a:lnTo>
                    <a:pt x="325" y="328"/>
                  </a:lnTo>
                  <a:lnTo>
                    <a:pt x="318" y="357"/>
                  </a:lnTo>
                  <a:lnTo>
                    <a:pt x="314" y="371"/>
                  </a:lnTo>
                  <a:lnTo>
                    <a:pt x="309" y="388"/>
                  </a:lnTo>
                  <a:lnTo>
                    <a:pt x="309" y="393"/>
                  </a:lnTo>
                  <a:lnTo>
                    <a:pt x="308" y="397"/>
                  </a:lnTo>
                  <a:lnTo>
                    <a:pt x="306" y="405"/>
                  </a:lnTo>
                  <a:lnTo>
                    <a:pt x="313" y="414"/>
                  </a:lnTo>
                  <a:lnTo>
                    <a:pt x="332" y="444"/>
                  </a:lnTo>
                  <a:lnTo>
                    <a:pt x="347" y="467"/>
                  </a:lnTo>
                  <a:lnTo>
                    <a:pt x="357" y="482"/>
                  </a:lnTo>
                  <a:lnTo>
                    <a:pt x="405" y="552"/>
                  </a:lnTo>
                  <a:lnTo>
                    <a:pt x="441" y="609"/>
                  </a:lnTo>
                  <a:lnTo>
                    <a:pt x="485" y="673"/>
                  </a:lnTo>
                  <a:lnTo>
                    <a:pt x="569" y="798"/>
                  </a:lnTo>
                  <a:lnTo>
                    <a:pt x="586" y="826"/>
                  </a:lnTo>
                  <a:lnTo>
                    <a:pt x="655" y="926"/>
                  </a:lnTo>
                  <a:lnTo>
                    <a:pt x="655" y="926"/>
                  </a:lnTo>
                  <a:lnTo>
                    <a:pt x="655" y="933"/>
                  </a:lnTo>
                  <a:lnTo>
                    <a:pt x="653" y="935"/>
                  </a:lnTo>
                  <a:lnTo>
                    <a:pt x="651" y="940"/>
                  </a:lnTo>
                  <a:lnTo>
                    <a:pt x="656" y="945"/>
                  </a:lnTo>
                  <a:lnTo>
                    <a:pt x="656" y="954"/>
                  </a:lnTo>
                  <a:lnTo>
                    <a:pt x="658" y="955"/>
                  </a:lnTo>
                  <a:lnTo>
                    <a:pt x="660" y="955"/>
                  </a:lnTo>
                  <a:lnTo>
                    <a:pt x="663" y="961"/>
                  </a:lnTo>
                  <a:lnTo>
                    <a:pt x="665" y="971"/>
                  </a:lnTo>
                  <a:lnTo>
                    <a:pt x="663" y="973"/>
                  </a:lnTo>
                  <a:lnTo>
                    <a:pt x="665" y="974"/>
                  </a:lnTo>
                  <a:lnTo>
                    <a:pt x="667" y="979"/>
                  </a:lnTo>
                  <a:lnTo>
                    <a:pt x="665" y="986"/>
                  </a:lnTo>
                  <a:lnTo>
                    <a:pt x="665" y="988"/>
                  </a:lnTo>
                  <a:lnTo>
                    <a:pt x="668" y="990"/>
                  </a:lnTo>
                  <a:lnTo>
                    <a:pt x="670" y="991"/>
                  </a:lnTo>
                  <a:lnTo>
                    <a:pt x="672" y="995"/>
                  </a:lnTo>
                  <a:lnTo>
                    <a:pt x="673" y="996"/>
                  </a:lnTo>
                  <a:lnTo>
                    <a:pt x="680" y="1002"/>
                  </a:lnTo>
                  <a:lnTo>
                    <a:pt x="682" y="1005"/>
                  </a:lnTo>
                  <a:lnTo>
                    <a:pt x="682" y="1007"/>
                  </a:lnTo>
                  <a:lnTo>
                    <a:pt x="682" y="1012"/>
                  </a:lnTo>
                  <a:lnTo>
                    <a:pt x="680" y="1012"/>
                  </a:lnTo>
                  <a:lnTo>
                    <a:pt x="672" y="1019"/>
                  </a:lnTo>
                  <a:lnTo>
                    <a:pt x="667" y="1020"/>
                  </a:lnTo>
                  <a:lnTo>
                    <a:pt x="663" y="1022"/>
                  </a:lnTo>
                  <a:lnTo>
                    <a:pt x="655" y="1025"/>
                  </a:lnTo>
                  <a:lnTo>
                    <a:pt x="653" y="1027"/>
                  </a:lnTo>
                  <a:lnTo>
                    <a:pt x="651" y="1032"/>
                  </a:lnTo>
                  <a:lnTo>
                    <a:pt x="643" y="1037"/>
                  </a:lnTo>
                  <a:lnTo>
                    <a:pt x="641" y="1039"/>
                  </a:lnTo>
                  <a:lnTo>
                    <a:pt x="643" y="1043"/>
                  </a:lnTo>
                  <a:lnTo>
                    <a:pt x="639" y="1049"/>
                  </a:lnTo>
                  <a:lnTo>
                    <a:pt x="641" y="1051"/>
                  </a:lnTo>
                  <a:lnTo>
                    <a:pt x="639" y="1053"/>
                  </a:lnTo>
                  <a:lnTo>
                    <a:pt x="639" y="1058"/>
                  </a:lnTo>
                  <a:lnTo>
                    <a:pt x="637" y="1061"/>
                  </a:lnTo>
                  <a:lnTo>
                    <a:pt x="639" y="1065"/>
                  </a:lnTo>
                  <a:lnTo>
                    <a:pt x="634" y="1068"/>
                  </a:lnTo>
                  <a:lnTo>
                    <a:pt x="636" y="1070"/>
                  </a:lnTo>
                  <a:lnTo>
                    <a:pt x="634" y="1073"/>
                  </a:lnTo>
                  <a:lnTo>
                    <a:pt x="632" y="1078"/>
                  </a:lnTo>
                  <a:lnTo>
                    <a:pt x="632" y="1080"/>
                  </a:lnTo>
                  <a:lnTo>
                    <a:pt x="627" y="1085"/>
                  </a:lnTo>
                  <a:lnTo>
                    <a:pt x="626" y="1087"/>
                  </a:lnTo>
                  <a:lnTo>
                    <a:pt x="622" y="1089"/>
                  </a:lnTo>
                  <a:lnTo>
                    <a:pt x="622" y="1092"/>
                  </a:lnTo>
                  <a:lnTo>
                    <a:pt x="620" y="1094"/>
                  </a:lnTo>
                  <a:lnTo>
                    <a:pt x="612" y="1092"/>
                  </a:lnTo>
                  <a:lnTo>
                    <a:pt x="614" y="1099"/>
                  </a:lnTo>
                  <a:lnTo>
                    <a:pt x="610" y="1104"/>
                  </a:lnTo>
                  <a:lnTo>
                    <a:pt x="614" y="1109"/>
                  </a:lnTo>
                  <a:lnTo>
                    <a:pt x="612" y="1111"/>
                  </a:lnTo>
                  <a:lnTo>
                    <a:pt x="612" y="1113"/>
                  </a:lnTo>
                  <a:lnTo>
                    <a:pt x="612" y="1119"/>
                  </a:lnTo>
                  <a:lnTo>
                    <a:pt x="608" y="1123"/>
                  </a:lnTo>
                  <a:lnTo>
                    <a:pt x="607" y="1126"/>
                  </a:lnTo>
                  <a:lnTo>
                    <a:pt x="610" y="1133"/>
                  </a:lnTo>
                  <a:lnTo>
                    <a:pt x="612" y="1133"/>
                  </a:lnTo>
                  <a:lnTo>
                    <a:pt x="612" y="1135"/>
                  </a:lnTo>
                  <a:lnTo>
                    <a:pt x="615" y="1135"/>
                  </a:lnTo>
                  <a:lnTo>
                    <a:pt x="619" y="1135"/>
                  </a:lnTo>
                  <a:lnTo>
                    <a:pt x="622" y="1137"/>
                  </a:lnTo>
                  <a:lnTo>
                    <a:pt x="626" y="1143"/>
                  </a:lnTo>
                  <a:lnTo>
                    <a:pt x="624" y="1147"/>
                  </a:lnTo>
                  <a:lnTo>
                    <a:pt x="624" y="1157"/>
                  </a:lnTo>
                  <a:lnTo>
                    <a:pt x="617" y="1161"/>
                  </a:lnTo>
                  <a:lnTo>
                    <a:pt x="617" y="1162"/>
                  </a:lnTo>
                  <a:lnTo>
                    <a:pt x="617" y="1164"/>
                  </a:lnTo>
                  <a:lnTo>
                    <a:pt x="615" y="1164"/>
                  </a:lnTo>
                  <a:lnTo>
                    <a:pt x="615" y="1164"/>
                  </a:lnTo>
                  <a:lnTo>
                    <a:pt x="614" y="1164"/>
                  </a:lnTo>
                  <a:lnTo>
                    <a:pt x="614" y="1166"/>
                  </a:lnTo>
                  <a:lnTo>
                    <a:pt x="612" y="1166"/>
                  </a:lnTo>
                  <a:lnTo>
                    <a:pt x="612" y="1167"/>
                  </a:lnTo>
                  <a:lnTo>
                    <a:pt x="608" y="1166"/>
                  </a:lnTo>
                  <a:lnTo>
                    <a:pt x="608" y="1167"/>
                  </a:lnTo>
                  <a:lnTo>
                    <a:pt x="602" y="1164"/>
                  </a:lnTo>
                  <a:lnTo>
                    <a:pt x="600" y="1164"/>
                  </a:lnTo>
                  <a:lnTo>
                    <a:pt x="598" y="1166"/>
                  </a:lnTo>
                  <a:lnTo>
                    <a:pt x="473" y="1152"/>
                  </a:lnTo>
                  <a:lnTo>
                    <a:pt x="383" y="1140"/>
                  </a:lnTo>
                  <a:lnTo>
                    <a:pt x="381" y="1119"/>
                  </a:lnTo>
                  <a:lnTo>
                    <a:pt x="385" y="1133"/>
                  </a:lnTo>
                  <a:lnTo>
                    <a:pt x="386" y="1125"/>
                  </a:lnTo>
                  <a:lnTo>
                    <a:pt x="381" y="1118"/>
                  </a:lnTo>
                  <a:lnTo>
                    <a:pt x="376" y="1123"/>
                  </a:lnTo>
                  <a:lnTo>
                    <a:pt x="376" y="1104"/>
                  </a:lnTo>
                  <a:lnTo>
                    <a:pt x="379" y="1101"/>
                  </a:lnTo>
                  <a:lnTo>
                    <a:pt x="379" y="1075"/>
                  </a:lnTo>
                  <a:lnTo>
                    <a:pt x="374" y="1061"/>
                  </a:lnTo>
                  <a:lnTo>
                    <a:pt x="362" y="1041"/>
                  </a:lnTo>
                  <a:lnTo>
                    <a:pt x="326" y="993"/>
                  </a:lnTo>
                  <a:lnTo>
                    <a:pt x="314" y="988"/>
                  </a:lnTo>
                  <a:lnTo>
                    <a:pt x="309" y="995"/>
                  </a:lnTo>
                  <a:lnTo>
                    <a:pt x="301" y="988"/>
                  </a:lnTo>
                  <a:lnTo>
                    <a:pt x="299" y="984"/>
                  </a:lnTo>
                  <a:lnTo>
                    <a:pt x="304" y="981"/>
                  </a:lnTo>
                  <a:lnTo>
                    <a:pt x="304" y="973"/>
                  </a:lnTo>
                  <a:lnTo>
                    <a:pt x="296" y="954"/>
                  </a:lnTo>
                  <a:lnTo>
                    <a:pt x="275" y="950"/>
                  </a:lnTo>
                  <a:lnTo>
                    <a:pt x="263" y="945"/>
                  </a:lnTo>
                  <a:lnTo>
                    <a:pt x="241" y="928"/>
                  </a:lnTo>
                  <a:lnTo>
                    <a:pt x="239" y="918"/>
                  </a:lnTo>
                  <a:lnTo>
                    <a:pt x="224" y="899"/>
                  </a:lnTo>
                  <a:lnTo>
                    <a:pt x="215" y="892"/>
                  </a:lnTo>
                  <a:lnTo>
                    <a:pt x="193" y="887"/>
                  </a:lnTo>
                  <a:lnTo>
                    <a:pt x="181" y="879"/>
                  </a:lnTo>
                  <a:lnTo>
                    <a:pt x="171" y="875"/>
                  </a:lnTo>
                  <a:lnTo>
                    <a:pt x="144" y="870"/>
                  </a:lnTo>
                  <a:lnTo>
                    <a:pt x="142" y="861"/>
                  </a:lnTo>
                  <a:lnTo>
                    <a:pt x="132" y="853"/>
                  </a:lnTo>
                  <a:lnTo>
                    <a:pt x="138" y="839"/>
                  </a:lnTo>
                  <a:lnTo>
                    <a:pt x="137" y="834"/>
                  </a:lnTo>
                  <a:lnTo>
                    <a:pt x="142" y="824"/>
                  </a:lnTo>
                  <a:lnTo>
                    <a:pt x="138" y="817"/>
                  </a:lnTo>
                  <a:lnTo>
                    <a:pt x="142" y="810"/>
                  </a:lnTo>
                  <a:lnTo>
                    <a:pt x="147" y="802"/>
                  </a:lnTo>
                  <a:lnTo>
                    <a:pt x="147" y="793"/>
                  </a:lnTo>
                  <a:lnTo>
                    <a:pt x="130" y="781"/>
                  </a:lnTo>
                  <a:lnTo>
                    <a:pt x="130" y="776"/>
                  </a:lnTo>
                  <a:lnTo>
                    <a:pt x="135" y="766"/>
                  </a:lnTo>
                  <a:lnTo>
                    <a:pt x="135" y="759"/>
                  </a:lnTo>
                  <a:lnTo>
                    <a:pt x="126" y="752"/>
                  </a:lnTo>
                  <a:lnTo>
                    <a:pt x="118" y="732"/>
                  </a:lnTo>
                  <a:lnTo>
                    <a:pt x="109" y="725"/>
                  </a:lnTo>
                  <a:lnTo>
                    <a:pt x="108" y="709"/>
                  </a:lnTo>
                  <a:lnTo>
                    <a:pt x="101" y="699"/>
                  </a:lnTo>
                  <a:lnTo>
                    <a:pt x="89" y="662"/>
                  </a:lnTo>
                  <a:lnTo>
                    <a:pt x="77" y="644"/>
                  </a:lnTo>
                  <a:lnTo>
                    <a:pt x="79" y="614"/>
                  </a:lnTo>
                  <a:lnTo>
                    <a:pt x="84" y="609"/>
                  </a:lnTo>
                  <a:lnTo>
                    <a:pt x="87" y="614"/>
                  </a:lnTo>
                  <a:lnTo>
                    <a:pt x="92" y="610"/>
                  </a:lnTo>
                  <a:lnTo>
                    <a:pt x="101" y="593"/>
                  </a:lnTo>
                  <a:lnTo>
                    <a:pt x="99" y="590"/>
                  </a:lnTo>
                  <a:lnTo>
                    <a:pt x="96" y="576"/>
                  </a:lnTo>
                  <a:lnTo>
                    <a:pt x="80" y="573"/>
                  </a:lnTo>
                  <a:lnTo>
                    <a:pt x="73" y="566"/>
                  </a:lnTo>
                  <a:lnTo>
                    <a:pt x="68" y="552"/>
                  </a:lnTo>
                  <a:lnTo>
                    <a:pt x="60" y="535"/>
                  </a:lnTo>
                  <a:lnTo>
                    <a:pt x="65" y="523"/>
                  </a:lnTo>
                  <a:lnTo>
                    <a:pt x="65" y="509"/>
                  </a:lnTo>
                  <a:lnTo>
                    <a:pt x="62" y="503"/>
                  </a:lnTo>
                  <a:lnTo>
                    <a:pt x="67" y="485"/>
                  </a:lnTo>
                  <a:lnTo>
                    <a:pt x="70" y="477"/>
                  </a:lnTo>
                  <a:lnTo>
                    <a:pt x="79" y="475"/>
                  </a:lnTo>
                  <a:lnTo>
                    <a:pt x="80" y="485"/>
                  </a:lnTo>
                  <a:lnTo>
                    <a:pt x="79" y="487"/>
                  </a:lnTo>
                  <a:lnTo>
                    <a:pt x="75" y="497"/>
                  </a:lnTo>
                  <a:lnTo>
                    <a:pt x="92" y="520"/>
                  </a:lnTo>
                  <a:lnTo>
                    <a:pt x="103" y="521"/>
                  </a:lnTo>
                  <a:lnTo>
                    <a:pt x="94" y="515"/>
                  </a:lnTo>
                  <a:lnTo>
                    <a:pt x="92" y="487"/>
                  </a:lnTo>
                  <a:lnTo>
                    <a:pt x="85" y="480"/>
                  </a:lnTo>
                  <a:lnTo>
                    <a:pt x="89" y="470"/>
                  </a:lnTo>
                  <a:lnTo>
                    <a:pt x="84" y="467"/>
                  </a:lnTo>
                  <a:lnTo>
                    <a:pt x="85" y="460"/>
                  </a:lnTo>
                  <a:lnTo>
                    <a:pt x="92" y="456"/>
                  </a:lnTo>
                  <a:lnTo>
                    <a:pt x="118" y="460"/>
                  </a:lnTo>
                  <a:lnTo>
                    <a:pt x="142" y="470"/>
                  </a:lnTo>
                  <a:lnTo>
                    <a:pt x="147" y="463"/>
                  </a:lnTo>
                  <a:lnTo>
                    <a:pt x="154" y="465"/>
                  </a:lnTo>
                  <a:lnTo>
                    <a:pt x="154" y="468"/>
                  </a:lnTo>
                  <a:lnTo>
                    <a:pt x="156" y="468"/>
                  </a:lnTo>
                  <a:lnTo>
                    <a:pt x="154" y="463"/>
                  </a:lnTo>
                  <a:lnTo>
                    <a:pt x="156" y="462"/>
                  </a:lnTo>
                  <a:lnTo>
                    <a:pt x="147" y="463"/>
                  </a:lnTo>
                  <a:lnTo>
                    <a:pt x="149" y="455"/>
                  </a:lnTo>
                  <a:close/>
                  <a:moveTo>
                    <a:pt x="185" y="921"/>
                  </a:moveTo>
                  <a:lnTo>
                    <a:pt x="200" y="932"/>
                  </a:lnTo>
                  <a:lnTo>
                    <a:pt x="208" y="930"/>
                  </a:lnTo>
                  <a:lnTo>
                    <a:pt x="212" y="933"/>
                  </a:lnTo>
                  <a:lnTo>
                    <a:pt x="210" y="937"/>
                  </a:lnTo>
                  <a:lnTo>
                    <a:pt x="195" y="937"/>
                  </a:lnTo>
                  <a:lnTo>
                    <a:pt x="183" y="933"/>
                  </a:lnTo>
                  <a:lnTo>
                    <a:pt x="179" y="928"/>
                  </a:lnTo>
                  <a:lnTo>
                    <a:pt x="183" y="926"/>
                  </a:lnTo>
                  <a:lnTo>
                    <a:pt x="178" y="923"/>
                  </a:lnTo>
                  <a:lnTo>
                    <a:pt x="185" y="921"/>
                  </a:lnTo>
                  <a:close/>
                  <a:moveTo>
                    <a:pt x="154" y="932"/>
                  </a:moveTo>
                  <a:lnTo>
                    <a:pt x="150" y="920"/>
                  </a:lnTo>
                  <a:lnTo>
                    <a:pt x="167" y="921"/>
                  </a:lnTo>
                  <a:lnTo>
                    <a:pt x="173" y="933"/>
                  </a:lnTo>
                  <a:lnTo>
                    <a:pt x="159" y="935"/>
                  </a:lnTo>
                  <a:lnTo>
                    <a:pt x="154" y="932"/>
                  </a:lnTo>
                  <a:close/>
                  <a:moveTo>
                    <a:pt x="279" y="1012"/>
                  </a:moveTo>
                  <a:lnTo>
                    <a:pt x="296" y="1024"/>
                  </a:lnTo>
                  <a:lnTo>
                    <a:pt x="301" y="1032"/>
                  </a:lnTo>
                  <a:lnTo>
                    <a:pt x="299" y="1036"/>
                  </a:lnTo>
                  <a:lnTo>
                    <a:pt x="285" y="1031"/>
                  </a:lnTo>
                  <a:lnTo>
                    <a:pt x="285" y="1020"/>
                  </a:lnTo>
                  <a:lnTo>
                    <a:pt x="280" y="1017"/>
                  </a:lnTo>
                  <a:lnTo>
                    <a:pt x="279" y="1012"/>
                  </a:lnTo>
                  <a:close/>
                  <a:moveTo>
                    <a:pt x="282" y="1085"/>
                  </a:moveTo>
                  <a:lnTo>
                    <a:pt x="275" y="1085"/>
                  </a:lnTo>
                  <a:lnTo>
                    <a:pt x="270" y="1075"/>
                  </a:lnTo>
                  <a:lnTo>
                    <a:pt x="265" y="1060"/>
                  </a:lnTo>
                  <a:lnTo>
                    <a:pt x="268" y="1058"/>
                  </a:lnTo>
                  <a:lnTo>
                    <a:pt x="270" y="1063"/>
                  </a:lnTo>
                  <a:lnTo>
                    <a:pt x="282" y="1085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6698147" y="3079846"/>
              <a:ext cx="573253" cy="656987"/>
            </a:xfrm>
            <a:custGeom>
              <a:avLst/>
              <a:gdLst/>
              <a:ahLst/>
              <a:cxnLst>
                <a:cxn ang="0">
                  <a:pos x="161" y="395"/>
                </a:cxn>
                <a:cxn ang="0">
                  <a:pos x="145" y="388"/>
                </a:cxn>
                <a:cxn ang="0">
                  <a:pos x="135" y="395"/>
                </a:cxn>
                <a:cxn ang="0">
                  <a:pos x="123" y="395"/>
                </a:cxn>
                <a:cxn ang="0">
                  <a:pos x="111" y="384"/>
                </a:cxn>
                <a:cxn ang="0">
                  <a:pos x="89" y="384"/>
                </a:cxn>
                <a:cxn ang="0">
                  <a:pos x="77" y="369"/>
                </a:cxn>
                <a:cxn ang="0">
                  <a:pos x="65" y="359"/>
                </a:cxn>
                <a:cxn ang="0">
                  <a:pos x="57" y="355"/>
                </a:cxn>
                <a:cxn ang="0">
                  <a:pos x="38" y="352"/>
                </a:cxn>
                <a:cxn ang="0">
                  <a:pos x="29" y="335"/>
                </a:cxn>
                <a:cxn ang="0">
                  <a:pos x="22" y="270"/>
                </a:cxn>
                <a:cxn ang="0">
                  <a:pos x="15" y="198"/>
                </a:cxn>
                <a:cxn ang="0">
                  <a:pos x="7" y="126"/>
                </a:cxn>
                <a:cxn ang="0">
                  <a:pos x="0" y="78"/>
                </a:cxn>
                <a:cxn ang="0">
                  <a:pos x="82" y="67"/>
                </a:cxn>
                <a:cxn ang="0">
                  <a:pos x="161" y="75"/>
                </a:cxn>
                <a:cxn ang="0">
                  <a:pos x="168" y="84"/>
                </a:cxn>
                <a:cxn ang="0">
                  <a:pos x="227" y="70"/>
                </a:cxn>
                <a:cxn ang="0">
                  <a:pos x="297" y="20"/>
                </a:cxn>
                <a:cxn ang="0">
                  <a:pos x="342" y="53"/>
                </a:cxn>
                <a:cxn ang="0">
                  <a:pos x="356" y="143"/>
                </a:cxn>
                <a:cxn ang="0">
                  <a:pos x="345" y="152"/>
                </a:cxn>
                <a:cxn ang="0">
                  <a:pos x="352" y="162"/>
                </a:cxn>
                <a:cxn ang="0">
                  <a:pos x="356" y="179"/>
                </a:cxn>
                <a:cxn ang="0">
                  <a:pos x="350" y="196"/>
                </a:cxn>
                <a:cxn ang="0">
                  <a:pos x="349" y="220"/>
                </a:cxn>
                <a:cxn ang="0">
                  <a:pos x="345" y="224"/>
                </a:cxn>
                <a:cxn ang="0">
                  <a:pos x="345" y="232"/>
                </a:cxn>
                <a:cxn ang="0">
                  <a:pos x="347" y="246"/>
                </a:cxn>
                <a:cxn ang="0">
                  <a:pos x="345" y="256"/>
                </a:cxn>
                <a:cxn ang="0">
                  <a:pos x="333" y="266"/>
                </a:cxn>
                <a:cxn ang="0">
                  <a:pos x="323" y="280"/>
                </a:cxn>
                <a:cxn ang="0">
                  <a:pos x="316" y="287"/>
                </a:cxn>
                <a:cxn ang="0">
                  <a:pos x="303" y="287"/>
                </a:cxn>
                <a:cxn ang="0">
                  <a:pos x="294" y="304"/>
                </a:cxn>
                <a:cxn ang="0">
                  <a:pos x="284" y="311"/>
                </a:cxn>
                <a:cxn ang="0">
                  <a:pos x="280" y="326"/>
                </a:cxn>
                <a:cxn ang="0">
                  <a:pos x="282" y="333"/>
                </a:cxn>
                <a:cxn ang="0">
                  <a:pos x="279" y="340"/>
                </a:cxn>
                <a:cxn ang="0">
                  <a:pos x="274" y="348"/>
                </a:cxn>
                <a:cxn ang="0">
                  <a:pos x="268" y="338"/>
                </a:cxn>
                <a:cxn ang="0">
                  <a:pos x="260" y="340"/>
                </a:cxn>
                <a:cxn ang="0">
                  <a:pos x="255" y="357"/>
                </a:cxn>
                <a:cxn ang="0">
                  <a:pos x="253" y="374"/>
                </a:cxn>
                <a:cxn ang="0">
                  <a:pos x="248" y="384"/>
                </a:cxn>
                <a:cxn ang="0">
                  <a:pos x="241" y="403"/>
                </a:cxn>
                <a:cxn ang="0">
                  <a:pos x="226" y="408"/>
                </a:cxn>
                <a:cxn ang="0">
                  <a:pos x="214" y="395"/>
                </a:cxn>
                <a:cxn ang="0">
                  <a:pos x="200" y="389"/>
                </a:cxn>
                <a:cxn ang="0">
                  <a:pos x="195" y="376"/>
                </a:cxn>
                <a:cxn ang="0">
                  <a:pos x="181" y="383"/>
                </a:cxn>
                <a:cxn ang="0">
                  <a:pos x="168" y="391"/>
                </a:cxn>
              </a:cxnLst>
              <a:rect l="0" t="0" r="r" b="b"/>
              <a:pathLst>
                <a:path w="356" h="408">
                  <a:moveTo>
                    <a:pt x="166" y="395"/>
                  </a:moveTo>
                  <a:lnTo>
                    <a:pt x="164" y="395"/>
                  </a:lnTo>
                  <a:lnTo>
                    <a:pt x="162" y="396"/>
                  </a:lnTo>
                  <a:lnTo>
                    <a:pt x="161" y="395"/>
                  </a:lnTo>
                  <a:lnTo>
                    <a:pt x="161" y="391"/>
                  </a:lnTo>
                  <a:lnTo>
                    <a:pt x="157" y="389"/>
                  </a:lnTo>
                  <a:lnTo>
                    <a:pt x="151" y="389"/>
                  </a:lnTo>
                  <a:lnTo>
                    <a:pt x="145" y="388"/>
                  </a:lnTo>
                  <a:lnTo>
                    <a:pt x="144" y="388"/>
                  </a:lnTo>
                  <a:lnTo>
                    <a:pt x="135" y="389"/>
                  </a:lnTo>
                  <a:lnTo>
                    <a:pt x="135" y="391"/>
                  </a:lnTo>
                  <a:lnTo>
                    <a:pt x="135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28" y="396"/>
                  </a:lnTo>
                  <a:lnTo>
                    <a:pt x="123" y="395"/>
                  </a:lnTo>
                  <a:lnTo>
                    <a:pt x="121" y="391"/>
                  </a:lnTo>
                  <a:lnTo>
                    <a:pt x="118" y="389"/>
                  </a:lnTo>
                  <a:lnTo>
                    <a:pt x="115" y="386"/>
                  </a:lnTo>
                  <a:lnTo>
                    <a:pt x="111" y="384"/>
                  </a:lnTo>
                  <a:lnTo>
                    <a:pt x="106" y="383"/>
                  </a:lnTo>
                  <a:lnTo>
                    <a:pt x="99" y="386"/>
                  </a:lnTo>
                  <a:lnTo>
                    <a:pt x="96" y="386"/>
                  </a:lnTo>
                  <a:lnTo>
                    <a:pt x="89" y="384"/>
                  </a:lnTo>
                  <a:lnTo>
                    <a:pt x="84" y="383"/>
                  </a:lnTo>
                  <a:lnTo>
                    <a:pt x="82" y="376"/>
                  </a:lnTo>
                  <a:lnTo>
                    <a:pt x="80" y="371"/>
                  </a:lnTo>
                  <a:lnTo>
                    <a:pt x="77" y="369"/>
                  </a:lnTo>
                  <a:lnTo>
                    <a:pt x="74" y="362"/>
                  </a:lnTo>
                  <a:lnTo>
                    <a:pt x="72" y="359"/>
                  </a:lnTo>
                  <a:lnTo>
                    <a:pt x="67" y="360"/>
                  </a:lnTo>
                  <a:lnTo>
                    <a:pt x="65" y="359"/>
                  </a:lnTo>
                  <a:lnTo>
                    <a:pt x="63" y="355"/>
                  </a:lnTo>
                  <a:lnTo>
                    <a:pt x="62" y="352"/>
                  </a:lnTo>
                  <a:lnTo>
                    <a:pt x="58" y="354"/>
                  </a:lnTo>
                  <a:lnTo>
                    <a:pt x="57" y="355"/>
                  </a:lnTo>
                  <a:lnTo>
                    <a:pt x="50" y="359"/>
                  </a:lnTo>
                  <a:lnTo>
                    <a:pt x="48" y="359"/>
                  </a:lnTo>
                  <a:lnTo>
                    <a:pt x="45" y="357"/>
                  </a:lnTo>
                  <a:lnTo>
                    <a:pt x="38" y="352"/>
                  </a:lnTo>
                  <a:lnTo>
                    <a:pt x="34" y="357"/>
                  </a:lnTo>
                  <a:lnTo>
                    <a:pt x="33" y="357"/>
                  </a:lnTo>
                  <a:lnTo>
                    <a:pt x="29" y="335"/>
                  </a:lnTo>
                  <a:lnTo>
                    <a:pt x="29" y="335"/>
                  </a:lnTo>
                  <a:lnTo>
                    <a:pt x="27" y="313"/>
                  </a:lnTo>
                  <a:lnTo>
                    <a:pt x="26" y="307"/>
                  </a:lnTo>
                  <a:lnTo>
                    <a:pt x="24" y="289"/>
                  </a:lnTo>
                  <a:lnTo>
                    <a:pt x="22" y="270"/>
                  </a:lnTo>
                  <a:lnTo>
                    <a:pt x="21" y="260"/>
                  </a:lnTo>
                  <a:lnTo>
                    <a:pt x="17" y="225"/>
                  </a:lnTo>
                  <a:lnTo>
                    <a:pt x="17" y="222"/>
                  </a:lnTo>
                  <a:lnTo>
                    <a:pt x="15" y="198"/>
                  </a:lnTo>
                  <a:lnTo>
                    <a:pt x="14" y="183"/>
                  </a:lnTo>
                  <a:lnTo>
                    <a:pt x="10" y="160"/>
                  </a:lnTo>
                  <a:lnTo>
                    <a:pt x="10" y="154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4" y="108"/>
                  </a:lnTo>
                  <a:lnTo>
                    <a:pt x="4" y="96"/>
                  </a:lnTo>
                  <a:lnTo>
                    <a:pt x="0" y="78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74" y="68"/>
                  </a:lnTo>
                  <a:lnTo>
                    <a:pt x="82" y="67"/>
                  </a:lnTo>
                  <a:lnTo>
                    <a:pt x="104" y="63"/>
                  </a:lnTo>
                  <a:lnTo>
                    <a:pt x="132" y="70"/>
                  </a:lnTo>
                  <a:lnTo>
                    <a:pt x="144" y="77"/>
                  </a:lnTo>
                  <a:lnTo>
                    <a:pt x="161" y="75"/>
                  </a:lnTo>
                  <a:lnTo>
                    <a:pt x="162" y="78"/>
                  </a:lnTo>
                  <a:lnTo>
                    <a:pt x="140" y="87"/>
                  </a:lnTo>
                  <a:lnTo>
                    <a:pt x="154" y="89"/>
                  </a:lnTo>
                  <a:lnTo>
                    <a:pt x="168" y="84"/>
                  </a:lnTo>
                  <a:lnTo>
                    <a:pt x="183" y="89"/>
                  </a:lnTo>
                  <a:lnTo>
                    <a:pt x="198" y="82"/>
                  </a:lnTo>
                  <a:lnTo>
                    <a:pt x="222" y="68"/>
                  </a:lnTo>
                  <a:lnTo>
                    <a:pt x="227" y="70"/>
                  </a:lnTo>
                  <a:lnTo>
                    <a:pt x="245" y="68"/>
                  </a:lnTo>
                  <a:lnTo>
                    <a:pt x="263" y="49"/>
                  </a:lnTo>
                  <a:lnTo>
                    <a:pt x="270" y="39"/>
                  </a:lnTo>
                  <a:lnTo>
                    <a:pt x="297" y="20"/>
                  </a:lnTo>
                  <a:lnTo>
                    <a:pt x="333" y="0"/>
                  </a:lnTo>
                  <a:lnTo>
                    <a:pt x="335" y="15"/>
                  </a:lnTo>
                  <a:lnTo>
                    <a:pt x="340" y="53"/>
                  </a:lnTo>
                  <a:lnTo>
                    <a:pt x="342" y="53"/>
                  </a:lnTo>
                  <a:lnTo>
                    <a:pt x="347" y="92"/>
                  </a:lnTo>
                  <a:lnTo>
                    <a:pt x="352" y="116"/>
                  </a:lnTo>
                  <a:lnTo>
                    <a:pt x="352" y="121"/>
                  </a:lnTo>
                  <a:lnTo>
                    <a:pt x="356" y="143"/>
                  </a:lnTo>
                  <a:lnTo>
                    <a:pt x="352" y="147"/>
                  </a:lnTo>
                  <a:lnTo>
                    <a:pt x="349" y="147"/>
                  </a:lnTo>
                  <a:lnTo>
                    <a:pt x="347" y="149"/>
                  </a:lnTo>
                  <a:lnTo>
                    <a:pt x="345" y="152"/>
                  </a:lnTo>
                  <a:lnTo>
                    <a:pt x="345" y="154"/>
                  </a:lnTo>
                  <a:lnTo>
                    <a:pt x="349" y="155"/>
                  </a:lnTo>
                  <a:lnTo>
                    <a:pt x="350" y="159"/>
                  </a:lnTo>
                  <a:lnTo>
                    <a:pt x="352" y="162"/>
                  </a:lnTo>
                  <a:lnTo>
                    <a:pt x="352" y="171"/>
                  </a:lnTo>
                  <a:lnTo>
                    <a:pt x="352" y="172"/>
                  </a:lnTo>
                  <a:lnTo>
                    <a:pt x="354" y="172"/>
                  </a:lnTo>
                  <a:lnTo>
                    <a:pt x="356" y="179"/>
                  </a:lnTo>
                  <a:lnTo>
                    <a:pt x="356" y="183"/>
                  </a:lnTo>
                  <a:lnTo>
                    <a:pt x="352" y="188"/>
                  </a:lnTo>
                  <a:lnTo>
                    <a:pt x="350" y="193"/>
                  </a:lnTo>
                  <a:lnTo>
                    <a:pt x="350" y="196"/>
                  </a:lnTo>
                  <a:lnTo>
                    <a:pt x="350" y="198"/>
                  </a:lnTo>
                  <a:lnTo>
                    <a:pt x="349" y="210"/>
                  </a:lnTo>
                  <a:lnTo>
                    <a:pt x="350" y="217"/>
                  </a:lnTo>
                  <a:lnTo>
                    <a:pt x="349" y="220"/>
                  </a:lnTo>
                  <a:lnTo>
                    <a:pt x="349" y="224"/>
                  </a:lnTo>
                  <a:lnTo>
                    <a:pt x="349" y="224"/>
                  </a:lnTo>
                  <a:lnTo>
                    <a:pt x="347" y="224"/>
                  </a:lnTo>
                  <a:lnTo>
                    <a:pt x="345" y="224"/>
                  </a:lnTo>
                  <a:lnTo>
                    <a:pt x="345" y="225"/>
                  </a:lnTo>
                  <a:lnTo>
                    <a:pt x="347" y="229"/>
                  </a:lnTo>
                  <a:lnTo>
                    <a:pt x="347" y="231"/>
                  </a:lnTo>
                  <a:lnTo>
                    <a:pt x="345" y="232"/>
                  </a:lnTo>
                  <a:lnTo>
                    <a:pt x="347" y="236"/>
                  </a:lnTo>
                  <a:lnTo>
                    <a:pt x="344" y="243"/>
                  </a:lnTo>
                  <a:lnTo>
                    <a:pt x="345" y="244"/>
                  </a:lnTo>
                  <a:lnTo>
                    <a:pt x="347" y="246"/>
                  </a:lnTo>
                  <a:lnTo>
                    <a:pt x="347" y="248"/>
                  </a:lnTo>
                  <a:lnTo>
                    <a:pt x="345" y="251"/>
                  </a:lnTo>
                  <a:lnTo>
                    <a:pt x="345" y="253"/>
                  </a:lnTo>
                  <a:lnTo>
                    <a:pt x="345" y="256"/>
                  </a:lnTo>
                  <a:lnTo>
                    <a:pt x="342" y="258"/>
                  </a:lnTo>
                  <a:lnTo>
                    <a:pt x="340" y="260"/>
                  </a:lnTo>
                  <a:lnTo>
                    <a:pt x="337" y="263"/>
                  </a:lnTo>
                  <a:lnTo>
                    <a:pt x="333" y="266"/>
                  </a:lnTo>
                  <a:lnTo>
                    <a:pt x="333" y="268"/>
                  </a:lnTo>
                  <a:lnTo>
                    <a:pt x="330" y="273"/>
                  </a:lnTo>
                  <a:lnTo>
                    <a:pt x="328" y="277"/>
                  </a:lnTo>
                  <a:lnTo>
                    <a:pt x="323" y="280"/>
                  </a:lnTo>
                  <a:lnTo>
                    <a:pt x="323" y="284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6" y="287"/>
                  </a:lnTo>
                  <a:lnTo>
                    <a:pt x="313" y="292"/>
                  </a:lnTo>
                  <a:lnTo>
                    <a:pt x="309" y="292"/>
                  </a:lnTo>
                  <a:lnTo>
                    <a:pt x="304" y="287"/>
                  </a:lnTo>
                  <a:lnTo>
                    <a:pt x="303" y="287"/>
                  </a:lnTo>
                  <a:lnTo>
                    <a:pt x="301" y="287"/>
                  </a:lnTo>
                  <a:lnTo>
                    <a:pt x="296" y="294"/>
                  </a:lnTo>
                  <a:lnTo>
                    <a:pt x="294" y="295"/>
                  </a:lnTo>
                  <a:lnTo>
                    <a:pt x="294" y="304"/>
                  </a:lnTo>
                  <a:lnTo>
                    <a:pt x="287" y="304"/>
                  </a:lnTo>
                  <a:lnTo>
                    <a:pt x="286" y="306"/>
                  </a:lnTo>
                  <a:lnTo>
                    <a:pt x="286" y="309"/>
                  </a:lnTo>
                  <a:lnTo>
                    <a:pt x="284" y="311"/>
                  </a:lnTo>
                  <a:lnTo>
                    <a:pt x="280" y="316"/>
                  </a:lnTo>
                  <a:lnTo>
                    <a:pt x="282" y="321"/>
                  </a:lnTo>
                  <a:lnTo>
                    <a:pt x="282" y="325"/>
                  </a:lnTo>
                  <a:lnTo>
                    <a:pt x="280" y="326"/>
                  </a:lnTo>
                  <a:lnTo>
                    <a:pt x="277" y="326"/>
                  </a:lnTo>
                  <a:lnTo>
                    <a:pt x="277" y="328"/>
                  </a:lnTo>
                  <a:lnTo>
                    <a:pt x="279" y="330"/>
                  </a:lnTo>
                  <a:lnTo>
                    <a:pt x="282" y="333"/>
                  </a:lnTo>
                  <a:lnTo>
                    <a:pt x="282" y="338"/>
                  </a:lnTo>
                  <a:lnTo>
                    <a:pt x="284" y="342"/>
                  </a:lnTo>
                  <a:lnTo>
                    <a:pt x="282" y="343"/>
                  </a:lnTo>
                  <a:lnTo>
                    <a:pt x="279" y="340"/>
                  </a:lnTo>
                  <a:lnTo>
                    <a:pt x="279" y="342"/>
                  </a:lnTo>
                  <a:lnTo>
                    <a:pt x="277" y="348"/>
                  </a:lnTo>
                  <a:lnTo>
                    <a:pt x="275" y="350"/>
                  </a:lnTo>
                  <a:lnTo>
                    <a:pt x="274" y="348"/>
                  </a:lnTo>
                  <a:lnTo>
                    <a:pt x="272" y="348"/>
                  </a:lnTo>
                  <a:lnTo>
                    <a:pt x="274" y="343"/>
                  </a:lnTo>
                  <a:lnTo>
                    <a:pt x="270" y="338"/>
                  </a:lnTo>
                  <a:lnTo>
                    <a:pt x="268" y="338"/>
                  </a:lnTo>
                  <a:lnTo>
                    <a:pt x="267" y="338"/>
                  </a:lnTo>
                  <a:lnTo>
                    <a:pt x="263" y="335"/>
                  </a:lnTo>
                  <a:lnTo>
                    <a:pt x="260" y="337"/>
                  </a:lnTo>
                  <a:lnTo>
                    <a:pt x="260" y="340"/>
                  </a:lnTo>
                  <a:lnTo>
                    <a:pt x="258" y="340"/>
                  </a:lnTo>
                  <a:lnTo>
                    <a:pt x="256" y="343"/>
                  </a:lnTo>
                  <a:lnTo>
                    <a:pt x="255" y="350"/>
                  </a:lnTo>
                  <a:lnTo>
                    <a:pt x="255" y="357"/>
                  </a:lnTo>
                  <a:lnTo>
                    <a:pt x="251" y="360"/>
                  </a:lnTo>
                  <a:lnTo>
                    <a:pt x="250" y="364"/>
                  </a:lnTo>
                  <a:lnTo>
                    <a:pt x="253" y="371"/>
                  </a:lnTo>
                  <a:lnTo>
                    <a:pt x="253" y="374"/>
                  </a:lnTo>
                  <a:lnTo>
                    <a:pt x="255" y="379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48" y="384"/>
                  </a:lnTo>
                  <a:lnTo>
                    <a:pt x="246" y="386"/>
                  </a:lnTo>
                  <a:lnTo>
                    <a:pt x="246" y="398"/>
                  </a:lnTo>
                  <a:lnTo>
                    <a:pt x="246" y="401"/>
                  </a:lnTo>
                  <a:lnTo>
                    <a:pt x="241" y="403"/>
                  </a:lnTo>
                  <a:lnTo>
                    <a:pt x="239" y="403"/>
                  </a:lnTo>
                  <a:lnTo>
                    <a:pt x="233" y="407"/>
                  </a:lnTo>
                  <a:lnTo>
                    <a:pt x="229" y="408"/>
                  </a:lnTo>
                  <a:lnTo>
                    <a:pt x="226" y="408"/>
                  </a:lnTo>
                  <a:lnTo>
                    <a:pt x="226" y="407"/>
                  </a:lnTo>
                  <a:lnTo>
                    <a:pt x="222" y="401"/>
                  </a:lnTo>
                  <a:lnTo>
                    <a:pt x="217" y="398"/>
                  </a:lnTo>
                  <a:lnTo>
                    <a:pt x="214" y="395"/>
                  </a:lnTo>
                  <a:lnTo>
                    <a:pt x="210" y="395"/>
                  </a:lnTo>
                  <a:lnTo>
                    <a:pt x="205" y="395"/>
                  </a:lnTo>
                  <a:lnTo>
                    <a:pt x="203" y="393"/>
                  </a:lnTo>
                  <a:lnTo>
                    <a:pt x="200" y="389"/>
                  </a:lnTo>
                  <a:lnTo>
                    <a:pt x="198" y="384"/>
                  </a:lnTo>
                  <a:lnTo>
                    <a:pt x="197" y="381"/>
                  </a:lnTo>
                  <a:lnTo>
                    <a:pt x="197" y="378"/>
                  </a:lnTo>
                  <a:lnTo>
                    <a:pt x="195" y="376"/>
                  </a:lnTo>
                  <a:lnTo>
                    <a:pt x="192" y="376"/>
                  </a:lnTo>
                  <a:lnTo>
                    <a:pt x="188" y="379"/>
                  </a:lnTo>
                  <a:lnTo>
                    <a:pt x="185" y="379"/>
                  </a:lnTo>
                  <a:lnTo>
                    <a:pt x="181" y="383"/>
                  </a:lnTo>
                  <a:lnTo>
                    <a:pt x="178" y="386"/>
                  </a:lnTo>
                  <a:lnTo>
                    <a:pt x="176" y="391"/>
                  </a:lnTo>
                  <a:lnTo>
                    <a:pt x="173" y="393"/>
                  </a:lnTo>
                  <a:lnTo>
                    <a:pt x="168" y="391"/>
                  </a:lnTo>
                  <a:lnTo>
                    <a:pt x="166" y="395"/>
                  </a:lnTo>
                  <a:close/>
                </a:path>
              </a:pathLst>
            </a:custGeom>
            <a:grpFill/>
            <a:ln w="285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44450" tIns="44450" rIns="44450" bIns="444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gray">
            <a:xfrm>
              <a:off x="5852759" y="3110443"/>
              <a:ext cx="545879" cy="964547"/>
            </a:xfrm>
            <a:custGeom>
              <a:avLst/>
              <a:gdLst/>
              <a:ahLst/>
              <a:cxnLst>
                <a:cxn ang="0">
                  <a:pos x="270" y="552"/>
                </a:cxn>
                <a:cxn ang="0">
                  <a:pos x="274" y="586"/>
                </a:cxn>
                <a:cxn ang="0">
                  <a:pos x="250" y="581"/>
                </a:cxn>
                <a:cxn ang="0">
                  <a:pos x="219" y="586"/>
                </a:cxn>
                <a:cxn ang="0">
                  <a:pos x="212" y="599"/>
                </a:cxn>
                <a:cxn ang="0">
                  <a:pos x="202" y="593"/>
                </a:cxn>
                <a:cxn ang="0">
                  <a:pos x="197" y="589"/>
                </a:cxn>
                <a:cxn ang="0">
                  <a:pos x="183" y="570"/>
                </a:cxn>
                <a:cxn ang="0">
                  <a:pos x="188" y="552"/>
                </a:cxn>
                <a:cxn ang="0">
                  <a:pos x="180" y="526"/>
                </a:cxn>
                <a:cxn ang="0">
                  <a:pos x="151" y="505"/>
                </a:cxn>
                <a:cxn ang="0">
                  <a:pos x="142" y="499"/>
                </a:cxn>
                <a:cxn ang="0">
                  <a:pos x="115" y="483"/>
                </a:cxn>
                <a:cxn ang="0">
                  <a:pos x="106" y="456"/>
                </a:cxn>
                <a:cxn ang="0">
                  <a:pos x="118" y="425"/>
                </a:cxn>
                <a:cxn ang="0">
                  <a:pos x="123" y="406"/>
                </a:cxn>
                <a:cxn ang="0">
                  <a:pos x="93" y="394"/>
                </a:cxn>
                <a:cxn ang="0">
                  <a:pos x="72" y="384"/>
                </a:cxn>
                <a:cxn ang="0">
                  <a:pos x="65" y="360"/>
                </a:cxn>
                <a:cxn ang="0">
                  <a:pos x="33" y="333"/>
                </a:cxn>
                <a:cxn ang="0">
                  <a:pos x="7" y="300"/>
                </a:cxn>
                <a:cxn ang="0">
                  <a:pos x="0" y="280"/>
                </a:cxn>
                <a:cxn ang="0">
                  <a:pos x="7" y="244"/>
                </a:cxn>
                <a:cxn ang="0">
                  <a:pos x="6" y="227"/>
                </a:cxn>
                <a:cxn ang="0">
                  <a:pos x="28" y="212"/>
                </a:cxn>
                <a:cxn ang="0">
                  <a:pos x="40" y="183"/>
                </a:cxn>
                <a:cxn ang="0">
                  <a:pos x="28" y="152"/>
                </a:cxn>
                <a:cxn ang="0">
                  <a:pos x="38" y="131"/>
                </a:cxn>
                <a:cxn ang="0">
                  <a:pos x="70" y="118"/>
                </a:cxn>
                <a:cxn ang="0">
                  <a:pos x="86" y="104"/>
                </a:cxn>
                <a:cxn ang="0">
                  <a:pos x="100" y="66"/>
                </a:cxn>
                <a:cxn ang="0">
                  <a:pos x="91" y="48"/>
                </a:cxn>
                <a:cxn ang="0">
                  <a:pos x="74" y="27"/>
                </a:cxn>
                <a:cxn ang="0">
                  <a:pos x="57" y="13"/>
                </a:cxn>
                <a:cxn ang="0">
                  <a:pos x="190" y="6"/>
                </a:cxn>
                <a:cxn ang="0">
                  <a:pos x="279" y="18"/>
                </a:cxn>
                <a:cxn ang="0">
                  <a:pos x="313" y="124"/>
                </a:cxn>
                <a:cxn ang="0">
                  <a:pos x="323" y="247"/>
                </a:cxn>
                <a:cxn ang="0">
                  <a:pos x="323" y="340"/>
                </a:cxn>
                <a:cxn ang="0">
                  <a:pos x="327" y="352"/>
                </a:cxn>
                <a:cxn ang="0">
                  <a:pos x="325" y="362"/>
                </a:cxn>
                <a:cxn ang="0">
                  <a:pos x="334" y="374"/>
                </a:cxn>
                <a:cxn ang="0">
                  <a:pos x="339" y="394"/>
                </a:cxn>
                <a:cxn ang="0">
                  <a:pos x="330" y="412"/>
                </a:cxn>
                <a:cxn ang="0">
                  <a:pos x="329" y="425"/>
                </a:cxn>
                <a:cxn ang="0">
                  <a:pos x="323" y="434"/>
                </a:cxn>
                <a:cxn ang="0">
                  <a:pos x="313" y="447"/>
                </a:cxn>
                <a:cxn ang="0">
                  <a:pos x="305" y="458"/>
                </a:cxn>
                <a:cxn ang="0">
                  <a:pos x="306" y="470"/>
                </a:cxn>
                <a:cxn ang="0">
                  <a:pos x="301" y="478"/>
                </a:cxn>
                <a:cxn ang="0">
                  <a:pos x="303" y="490"/>
                </a:cxn>
                <a:cxn ang="0">
                  <a:pos x="303" y="495"/>
                </a:cxn>
                <a:cxn ang="0">
                  <a:pos x="300" y="502"/>
                </a:cxn>
                <a:cxn ang="0">
                  <a:pos x="294" y="524"/>
                </a:cxn>
              </a:cxnLst>
              <a:rect l="0" t="0" r="r" b="b"/>
              <a:pathLst>
                <a:path w="339" h="599">
                  <a:moveTo>
                    <a:pt x="303" y="536"/>
                  </a:moveTo>
                  <a:lnTo>
                    <a:pt x="303" y="540"/>
                  </a:lnTo>
                  <a:lnTo>
                    <a:pt x="284" y="545"/>
                  </a:lnTo>
                  <a:lnTo>
                    <a:pt x="281" y="550"/>
                  </a:lnTo>
                  <a:lnTo>
                    <a:pt x="276" y="548"/>
                  </a:lnTo>
                  <a:lnTo>
                    <a:pt x="270" y="552"/>
                  </a:lnTo>
                  <a:lnTo>
                    <a:pt x="269" y="562"/>
                  </a:lnTo>
                  <a:lnTo>
                    <a:pt x="269" y="567"/>
                  </a:lnTo>
                  <a:lnTo>
                    <a:pt x="274" y="572"/>
                  </a:lnTo>
                  <a:lnTo>
                    <a:pt x="277" y="577"/>
                  </a:lnTo>
                  <a:lnTo>
                    <a:pt x="276" y="584"/>
                  </a:lnTo>
                  <a:lnTo>
                    <a:pt x="274" y="586"/>
                  </a:lnTo>
                  <a:lnTo>
                    <a:pt x="272" y="588"/>
                  </a:lnTo>
                  <a:lnTo>
                    <a:pt x="270" y="588"/>
                  </a:lnTo>
                  <a:lnTo>
                    <a:pt x="265" y="588"/>
                  </a:lnTo>
                  <a:lnTo>
                    <a:pt x="262" y="584"/>
                  </a:lnTo>
                  <a:lnTo>
                    <a:pt x="255" y="581"/>
                  </a:lnTo>
                  <a:lnTo>
                    <a:pt x="250" y="581"/>
                  </a:lnTo>
                  <a:lnTo>
                    <a:pt x="250" y="579"/>
                  </a:lnTo>
                  <a:lnTo>
                    <a:pt x="240" y="576"/>
                  </a:lnTo>
                  <a:lnTo>
                    <a:pt x="233" y="574"/>
                  </a:lnTo>
                  <a:lnTo>
                    <a:pt x="228" y="574"/>
                  </a:lnTo>
                  <a:lnTo>
                    <a:pt x="223" y="577"/>
                  </a:lnTo>
                  <a:lnTo>
                    <a:pt x="219" y="586"/>
                  </a:lnTo>
                  <a:lnTo>
                    <a:pt x="216" y="589"/>
                  </a:lnTo>
                  <a:lnTo>
                    <a:pt x="214" y="591"/>
                  </a:lnTo>
                  <a:lnTo>
                    <a:pt x="214" y="596"/>
                  </a:lnTo>
                  <a:lnTo>
                    <a:pt x="217" y="599"/>
                  </a:lnTo>
                  <a:lnTo>
                    <a:pt x="219" y="599"/>
                  </a:lnTo>
                  <a:lnTo>
                    <a:pt x="212" y="599"/>
                  </a:lnTo>
                  <a:lnTo>
                    <a:pt x="211" y="596"/>
                  </a:lnTo>
                  <a:lnTo>
                    <a:pt x="209" y="594"/>
                  </a:lnTo>
                  <a:lnTo>
                    <a:pt x="206" y="589"/>
                  </a:lnTo>
                  <a:lnTo>
                    <a:pt x="204" y="589"/>
                  </a:lnTo>
                  <a:lnTo>
                    <a:pt x="204" y="591"/>
                  </a:lnTo>
                  <a:lnTo>
                    <a:pt x="202" y="593"/>
                  </a:lnTo>
                  <a:lnTo>
                    <a:pt x="207" y="596"/>
                  </a:lnTo>
                  <a:lnTo>
                    <a:pt x="207" y="598"/>
                  </a:lnTo>
                  <a:lnTo>
                    <a:pt x="206" y="599"/>
                  </a:lnTo>
                  <a:lnTo>
                    <a:pt x="204" y="598"/>
                  </a:lnTo>
                  <a:lnTo>
                    <a:pt x="197" y="594"/>
                  </a:lnTo>
                  <a:lnTo>
                    <a:pt x="197" y="589"/>
                  </a:lnTo>
                  <a:lnTo>
                    <a:pt x="192" y="586"/>
                  </a:lnTo>
                  <a:lnTo>
                    <a:pt x="190" y="582"/>
                  </a:lnTo>
                  <a:lnTo>
                    <a:pt x="188" y="576"/>
                  </a:lnTo>
                  <a:lnTo>
                    <a:pt x="188" y="574"/>
                  </a:lnTo>
                  <a:lnTo>
                    <a:pt x="187" y="572"/>
                  </a:lnTo>
                  <a:lnTo>
                    <a:pt x="183" y="570"/>
                  </a:lnTo>
                  <a:lnTo>
                    <a:pt x="183" y="567"/>
                  </a:lnTo>
                  <a:lnTo>
                    <a:pt x="185" y="565"/>
                  </a:lnTo>
                  <a:lnTo>
                    <a:pt x="187" y="564"/>
                  </a:lnTo>
                  <a:lnTo>
                    <a:pt x="190" y="562"/>
                  </a:lnTo>
                  <a:lnTo>
                    <a:pt x="190" y="555"/>
                  </a:lnTo>
                  <a:lnTo>
                    <a:pt x="188" y="552"/>
                  </a:lnTo>
                  <a:lnTo>
                    <a:pt x="183" y="548"/>
                  </a:lnTo>
                  <a:lnTo>
                    <a:pt x="180" y="540"/>
                  </a:lnTo>
                  <a:lnTo>
                    <a:pt x="182" y="535"/>
                  </a:lnTo>
                  <a:lnTo>
                    <a:pt x="180" y="531"/>
                  </a:lnTo>
                  <a:lnTo>
                    <a:pt x="182" y="528"/>
                  </a:lnTo>
                  <a:lnTo>
                    <a:pt x="180" y="526"/>
                  </a:lnTo>
                  <a:lnTo>
                    <a:pt x="175" y="524"/>
                  </a:lnTo>
                  <a:lnTo>
                    <a:pt x="168" y="521"/>
                  </a:lnTo>
                  <a:lnTo>
                    <a:pt x="166" y="517"/>
                  </a:lnTo>
                  <a:lnTo>
                    <a:pt x="164" y="516"/>
                  </a:lnTo>
                  <a:lnTo>
                    <a:pt x="161" y="511"/>
                  </a:lnTo>
                  <a:lnTo>
                    <a:pt x="151" y="505"/>
                  </a:lnTo>
                  <a:lnTo>
                    <a:pt x="151" y="505"/>
                  </a:lnTo>
                  <a:lnTo>
                    <a:pt x="149" y="507"/>
                  </a:lnTo>
                  <a:lnTo>
                    <a:pt x="147" y="509"/>
                  </a:lnTo>
                  <a:lnTo>
                    <a:pt x="144" y="509"/>
                  </a:lnTo>
                  <a:lnTo>
                    <a:pt x="141" y="505"/>
                  </a:lnTo>
                  <a:lnTo>
                    <a:pt x="142" y="499"/>
                  </a:lnTo>
                  <a:lnTo>
                    <a:pt x="137" y="499"/>
                  </a:lnTo>
                  <a:lnTo>
                    <a:pt x="134" y="497"/>
                  </a:lnTo>
                  <a:lnTo>
                    <a:pt x="127" y="494"/>
                  </a:lnTo>
                  <a:lnTo>
                    <a:pt x="127" y="490"/>
                  </a:lnTo>
                  <a:lnTo>
                    <a:pt x="120" y="487"/>
                  </a:lnTo>
                  <a:lnTo>
                    <a:pt x="115" y="483"/>
                  </a:lnTo>
                  <a:lnTo>
                    <a:pt x="113" y="480"/>
                  </a:lnTo>
                  <a:lnTo>
                    <a:pt x="108" y="476"/>
                  </a:lnTo>
                  <a:lnTo>
                    <a:pt x="106" y="471"/>
                  </a:lnTo>
                  <a:lnTo>
                    <a:pt x="105" y="463"/>
                  </a:lnTo>
                  <a:lnTo>
                    <a:pt x="105" y="458"/>
                  </a:lnTo>
                  <a:lnTo>
                    <a:pt x="106" y="456"/>
                  </a:lnTo>
                  <a:lnTo>
                    <a:pt x="110" y="451"/>
                  </a:lnTo>
                  <a:lnTo>
                    <a:pt x="112" y="441"/>
                  </a:lnTo>
                  <a:lnTo>
                    <a:pt x="113" y="439"/>
                  </a:lnTo>
                  <a:lnTo>
                    <a:pt x="113" y="435"/>
                  </a:lnTo>
                  <a:lnTo>
                    <a:pt x="118" y="430"/>
                  </a:lnTo>
                  <a:lnTo>
                    <a:pt x="118" y="425"/>
                  </a:lnTo>
                  <a:lnTo>
                    <a:pt x="117" y="422"/>
                  </a:lnTo>
                  <a:lnTo>
                    <a:pt x="117" y="418"/>
                  </a:lnTo>
                  <a:lnTo>
                    <a:pt x="118" y="413"/>
                  </a:lnTo>
                  <a:lnTo>
                    <a:pt x="122" y="412"/>
                  </a:lnTo>
                  <a:lnTo>
                    <a:pt x="122" y="410"/>
                  </a:lnTo>
                  <a:lnTo>
                    <a:pt x="123" y="406"/>
                  </a:lnTo>
                  <a:lnTo>
                    <a:pt x="122" y="405"/>
                  </a:lnTo>
                  <a:lnTo>
                    <a:pt x="112" y="398"/>
                  </a:lnTo>
                  <a:lnTo>
                    <a:pt x="108" y="398"/>
                  </a:lnTo>
                  <a:lnTo>
                    <a:pt x="105" y="398"/>
                  </a:lnTo>
                  <a:lnTo>
                    <a:pt x="98" y="394"/>
                  </a:lnTo>
                  <a:lnTo>
                    <a:pt x="93" y="394"/>
                  </a:lnTo>
                  <a:lnTo>
                    <a:pt x="88" y="401"/>
                  </a:lnTo>
                  <a:lnTo>
                    <a:pt x="84" y="405"/>
                  </a:lnTo>
                  <a:lnTo>
                    <a:pt x="81" y="403"/>
                  </a:lnTo>
                  <a:lnTo>
                    <a:pt x="76" y="398"/>
                  </a:lnTo>
                  <a:lnTo>
                    <a:pt x="72" y="388"/>
                  </a:lnTo>
                  <a:lnTo>
                    <a:pt x="72" y="384"/>
                  </a:lnTo>
                  <a:lnTo>
                    <a:pt x="74" y="381"/>
                  </a:lnTo>
                  <a:lnTo>
                    <a:pt x="70" y="376"/>
                  </a:lnTo>
                  <a:lnTo>
                    <a:pt x="70" y="370"/>
                  </a:lnTo>
                  <a:lnTo>
                    <a:pt x="69" y="367"/>
                  </a:lnTo>
                  <a:lnTo>
                    <a:pt x="69" y="365"/>
                  </a:lnTo>
                  <a:lnTo>
                    <a:pt x="65" y="360"/>
                  </a:lnTo>
                  <a:lnTo>
                    <a:pt x="59" y="353"/>
                  </a:lnTo>
                  <a:lnTo>
                    <a:pt x="50" y="348"/>
                  </a:lnTo>
                  <a:lnTo>
                    <a:pt x="43" y="345"/>
                  </a:lnTo>
                  <a:lnTo>
                    <a:pt x="40" y="341"/>
                  </a:lnTo>
                  <a:lnTo>
                    <a:pt x="38" y="336"/>
                  </a:lnTo>
                  <a:lnTo>
                    <a:pt x="33" y="333"/>
                  </a:lnTo>
                  <a:lnTo>
                    <a:pt x="28" y="328"/>
                  </a:lnTo>
                  <a:lnTo>
                    <a:pt x="19" y="319"/>
                  </a:lnTo>
                  <a:lnTo>
                    <a:pt x="14" y="316"/>
                  </a:lnTo>
                  <a:lnTo>
                    <a:pt x="14" y="312"/>
                  </a:lnTo>
                  <a:lnTo>
                    <a:pt x="12" y="307"/>
                  </a:lnTo>
                  <a:lnTo>
                    <a:pt x="7" y="300"/>
                  </a:lnTo>
                  <a:lnTo>
                    <a:pt x="7" y="299"/>
                  </a:lnTo>
                  <a:lnTo>
                    <a:pt x="7" y="297"/>
                  </a:lnTo>
                  <a:lnTo>
                    <a:pt x="7" y="295"/>
                  </a:lnTo>
                  <a:lnTo>
                    <a:pt x="7" y="292"/>
                  </a:lnTo>
                  <a:lnTo>
                    <a:pt x="2" y="287"/>
                  </a:lnTo>
                  <a:lnTo>
                    <a:pt x="0" y="280"/>
                  </a:lnTo>
                  <a:lnTo>
                    <a:pt x="0" y="271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2" y="253"/>
                  </a:lnTo>
                  <a:lnTo>
                    <a:pt x="4" y="246"/>
                  </a:lnTo>
                  <a:lnTo>
                    <a:pt x="7" y="244"/>
                  </a:lnTo>
                  <a:lnTo>
                    <a:pt x="9" y="244"/>
                  </a:lnTo>
                  <a:lnTo>
                    <a:pt x="11" y="242"/>
                  </a:lnTo>
                  <a:lnTo>
                    <a:pt x="9" y="237"/>
                  </a:lnTo>
                  <a:lnTo>
                    <a:pt x="9" y="232"/>
                  </a:lnTo>
                  <a:lnTo>
                    <a:pt x="9" y="229"/>
                  </a:lnTo>
                  <a:lnTo>
                    <a:pt x="6" y="227"/>
                  </a:lnTo>
                  <a:lnTo>
                    <a:pt x="6" y="225"/>
                  </a:lnTo>
                  <a:lnTo>
                    <a:pt x="9" y="222"/>
                  </a:lnTo>
                  <a:lnTo>
                    <a:pt x="18" y="217"/>
                  </a:lnTo>
                  <a:lnTo>
                    <a:pt x="21" y="217"/>
                  </a:lnTo>
                  <a:lnTo>
                    <a:pt x="26" y="215"/>
                  </a:lnTo>
                  <a:lnTo>
                    <a:pt x="28" y="212"/>
                  </a:lnTo>
                  <a:lnTo>
                    <a:pt x="29" y="210"/>
                  </a:lnTo>
                  <a:lnTo>
                    <a:pt x="31" y="203"/>
                  </a:lnTo>
                  <a:lnTo>
                    <a:pt x="31" y="194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3"/>
                  </a:lnTo>
                  <a:lnTo>
                    <a:pt x="40" y="169"/>
                  </a:lnTo>
                  <a:lnTo>
                    <a:pt x="40" y="165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1" y="159"/>
                  </a:lnTo>
                  <a:lnTo>
                    <a:pt x="28" y="152"/>
                  </a:lnTo>
                  <a:lnTo>
                    <a:pt x="28" y="148"/>
                  </a:lnTo>
                  <a:lnTo>
                    <a:pt x="29" y="141"/>
                  </a:lnTo>
                  <a:lnTo>
                    <a:pt x="29" y="133"/>
                  </a:lnTo>
                  <a:lnTo>
                    <a:pt x="33" y="131"/>
                  </a:lnTo>
                  <a:lnTo>
                    <a:pt x="35" y="130"/>
                  </a:lnTo>
                  <a:lnTo>
                    <a:pt x="38" y="131"/>
                  </a:lnTo>
                  <a:lnTo>
                    <a:pt x="47" y="128"/>
                  </a:lnTo>
                  <a:lnTo>
                    <a:pt x="52" y="128"/>
                  </a:lnTo>
                  <a:lnTo>
                    <a:pt x="59" y="126"/>
                  </a:lnTo>
                  <a:lnTo>
                    <a:pt x="62" y="126"/>
                  </a:lnTo>
                  <a:lnTo>
                    <a:pt x="65" y="119"/>
                  </a:lnTo>
                  <a:lnTo>
                    <a:pt x="70" y="118"/>
                  </a:lnTo>
                  <a:lnTo>
                    <a:pt x="77" y="118"/>
                  </a:lnTo>
                  <a:lnTo>
                    <a:pt x="79" y="116"/>
                  </a:lnTo>
                  <a:lnTo>
                    <a:pt x="79" y="112"/>
                  </a:lnTo>
                  <a:lnTo>
                    <a:pt x="86" y="111"/>
                  </a:lnTo>
                  <a:lnTo>
                    <a:pt x="86" y="109"/>
                  </a:lnTo>
                  <a:lnTo>
                    <a:pt x="86" y="104"/>
                  </a:lnTo>
                  <a:lnTo>
                    <a:pt x="86" y="95"/>
                  </a:lnTo>
                  <a:lnTo>
                    <a:pt x="88" y="92"/>
                  </a:lnTo>
                  <a:lnTo>
                    <a:pt x="91" y="89"/>
                  </a:lnTo>
                  <a:lnTo>
                    <a:pt x="96" y="87"/>
                  </a:lnTo>
                  <a:lnTo>
                    <a:pt x="100" y="73"/>
                  </a:lnTo>
                  <a:lnTo>
                    <a:pt x="100" y="66"/>
                  </a:lnTo>
                  <a:lnTo>
                    <a:pt x="98" y="61"/>
                  </a:lnTo>
                  <a:lnTo>
                    <a:pt x="96" y="59"/>
                  </a:lnTo>
                  <a:lnTo>
                    <a:pt x="96" y="54"/>
                  </a:lnTo>
                  <a:lnTo>
                    <a:pt x="96" y="53"/>
                  </a:lnTo>
                  <a:lnTo>
                    <a:pt x="94" y="53"/>
                  </a:lnTo>
                  <a:lnTo>
                    <a:pt x="91" y="48"/>
                  </a:lnTo>
                  <a:lnTo>
                    <a:pt x="84" y="44"/>
                  </a:lnTo>
                  <a:lnTo>
                    <a:pt x="81" y="44"/>
                  </a:lnTo>
                  <a:lnTo>
                    <a:pt x="77" y="41"/>
                  </a:lnTo>
                  <a:lnTo>
                    <a:pt x="76" y="37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69" y="25"/>
                  </a:lnTo>
                  <a:lnTo>
                    <a:pt x="64" y="22"/>
                  </a:lnTo>
                  <a:lnTo>
                    <a:pt x="60" y="18"/>
                  </a:lnTo>
                  <a:lnTo>
                    <a:pt x="57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74" y="12"/>
                  </a:lnTo>
                  <a:lnTo>
                    <a:pt x="113" y="10"/>
                  </a:lnTo>
                  <a:lnTo>
                    <a:pt x="120" y="10"/>
                  </a:lnTo>
                  <a:lnTo>
                    <a:pt x="154" y="8"/>
                  </a:lnTo>
                  <a:lnTo>
                    <a:pt x="158" y="8"/>
                  </a:lnTo>
                  <a:lnTo>
                    <a:pt x="190" y="6"/>
                  </a:lnTo>
                  <a:lnTo>
                    <a:pt x="204" y="5"/>
                  </a:lnTo>
                  <a:lnTo>
                    <a:pt x="209" y="5"/>
                  </a:lnTo>
                  <a:lnTo>
                    <a:pt x="241" y="1"/>
                  </a:lnTo>
                  <a:lnTo>
                    <a:pt x="248" y="1"/>
                  </a:lnTo>
                  <a:lnTo>
                    <a:pt x="281" y="0"/>
                  </a:lnTo>
                  <a:lnTo>
                    <a:pt x="279" y="18"/>
                  </a:lnTo>
                  <a:lnTo>
                    <a:pt x="286" y="34"/>
                  </a:lnTo>
                  <a:lnTo>
                    <a:pt x="294" y="44"/>
                  </a:lnTo>
                  <a:lnTo>
                    <a:pt x="301" y="66"/>
                  </a:lnTo>
                  <a:lnTo>
                    <a:pt x="308" y="80"/>
                  </a:lnTo>
                  <a:lnTo>
                    <a:pt x="311" y="107"/>
                  </a:lnTo>
                  <a:lnTo>
                    <a:pt x="313" y="124"/>
                  </a:lnTo>
                  <a:lnTo>
                    <a:pt x="313" y="138"/>
                  </a:lnTo>
                  <a:lnTo>
                    <a:pt x="315" y="155"/>
                  </a:lnTo>
                  <a:lnTo>
                    <a:pt x="318" y="184"/>
                  </a:lnTo>
                  <a:lnTo>
                    <a:pt x="320" y="212"/>
                  </a:lnTo>
                  <a:lnTo>
                    <a:pt x="320" y="213"/>
                  </a:lnTo>
                  <a:lnTo>
                    <a:pt x="323" y="247"/>
                  </a:lnTo>
                  <a:lnTo>
                    <a:pt x="325" y="276"/>
                  </a:lnTo>
                  <a:lnTo>
                    <a:pt x="329" y="307"/>
                  </a:lnTo>
                  <a:lnTo>
                    <a:pt x="330" y="321"/>
                  </a:lnTo>
                  <a:lnTo>
                    <a:pt x="330" y="335"/>
                  </a:lnTo>
                  <a:lnTo>
                    <a:pt x="325" y="336"/>
                  </a:lnTo>
                  <a:lnTo>
                    <a:pt x="323" y="340"/>
                  </a:lnTo>
                  <a:lnTo>
                    <a:pt x="325" y="341"/>
                  </a:lnTo>
                  <a:lnTo>
                    <a:pt x="325" y="343"/>
                  </a:lnTo>
                  <a:lnTo>
                    <a:pt x="325" y="345"/>
                  </a:lnTo>
                  <a:lnTo>
                    <a:pt x="329" y="347"/>
                  </a:lnTo>
                  <a:lnTo>
                    <a:pt x="329" y="350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3" y="355"/>
                  </a:lnTo>
                  <a:lnTo>
                    <a:pt x="322" y="357"/>
                  </a:lnTo>
                  <a:lnTo>
                    <a:pt x="323" y="359"/>
                  </a:lnTo>
                  <a:lnTo>
                    <a:pt x="323" y="360"/>
                  </a:lnTo>
                  <a:lnTo>
                    <a:pt x="325" y="362"/>
                  </a:lnTo>
                  <a:lnTo>
                    <a:pt x="325" y="364"/>
                  </a:lnTo>
                  <a:lnTo>
                    <a:pt x="327" y="364"/>
                  </a:lnTo>
                  <a:lnTo>
                    <a:pt x="330" y="365"/>
                  </a:lnTo>
                  <a:lnTo>
                    <a:pt x="330" y="372"/>
                  </a:lnTo>
                  <a:lnTo>
                    <a:pt x="330" y="374"/>
                  </a:lnTo>
                  <a:lnTo>
                    <a:pt x="334" y="374"/>
                  </a:lnTo>
                  <a:lnTo>
                    <a:pt x="335" y="376"/>
                  </a:lnTo>
                  <a:lnTo>
                    <a:pt x="335" y="379"/>
                  </a:lnTo>
                  <a:lnTo>
                    <a:pt x="335" y="382"/>
                  </a:lnTo>
                  <a:lnTo>
                    <a:pt x="334" y="386"/>
                  </a:lnTo>
                  <a:lnTo>
                    <a:pt x="334" y="388"/>
                  </a:lnTo>
                  <a:lnTo>
                    <a:pt x="339" y="394"/>
                  </a:lnTo>
                  <a:lnTo>
                    <a:pt x="337" y="396"/>
                  </a:lnTo>
                  <a:lnTo>
                    <a:pt x="339" y="396"/>
                  </a:lnTo>
                  <a:lnTo>
                    <a:pt x="339" y="400"/>
                  </a:lnTo>
                  <a:lnTo>
                    <a:pt x="337" y="406"/>
                  </a:lnTo>
                  <a:lnTo>
                    <a:pt x="334" y="408"/>
                  </a:lnTo>
                  <a:lnTo>
                    <a:pt x="330" y="412"/>
                  </a:lnTo>
                  <a:lnTo>
                    <a:pt x="330" y="413"/>
                  </a:lnTo>
                  <a:lnTo>
                    <a:pt x="332" y="417"/>
                  </a:lnTo>
                  <a:lnTo>
                    <a:pt x="330" y="417"/>
                  </a:lnTo>
                  <a:lnTo>
                    <a:pt x="329" y="418"/>
                  </a:lnTo>
                  <a:lnTo>
                    <a:pt x="327" y="422"/>
                  </a:lnTo>
                  <a:lnTo>
                    <a:pt x="329" y="425"/>
                  </a:lnTo>
                  <a:lnTo>
                    <a:pt x="329" y="427"/>
                  </a:lnTo>
                  <a:lnTo>
                    <a:pt x="327" y="427"/>
                  </a:lnTo>
                  <a:lnTo>
                    <a:pt x="327" y="429"/>
                  </a:lnTo>
                  <a:lnTo>
                    <a:pt x="322" y="432"/>
                  </a:lnTo>
                  <a:lnTo>
                    <a:pt x="322" y="432"/>
                  </a:lnTo>
                  <a:lnTo>
                    <a:pt x="323" y="434"/>
                  </a:lnTo>
                  <a:lnTo>
                    <a:pt x="322" y="437"/>
                  </a:lnTo>
                  <a:lnTo>
                    <a:pt x="320" y="441"/>
                  </a:lnTo>
                  <a:lnTo>
                    <a:pt x="315" y="444"/>
                  </a:lnTo>
                  <a:lnTo>
                    <a:pt x="315" y="451"/>
                  </a:lnTo>
                  <a:lnTo>
                    <a:pt x="313" y="451"/>
                  </a:lnTo>
                  <a:lnTo>
                    <a:pt x="313" y="447"/>
                  </a:lnTo>
                  <a:lnTo>
                    <a:pt x="311" y="449"/>
                  </a:lnTo>
                  <a:lnTo>
                    <a:pt x="311" y="451"/>
                  </a:lnTo>
                  <a:lnTo>
                    <a:pt x="310" y="453"/>
                  </a:lnTo>
                  <a:lnTo>
                    <a:pt x="310" y="451"/>
                  </a:lnTo>
                  <a:lnTo>
                    <a:pt x="308" y="449"/>
                  </a:lnTo>
                  <a:lnTo>
                    <a:pt x="305" y="458"/>
                  </a:lnTo>
                  <a:lnTo>
                    <a:pt x="305" y="458"/>
                  </a:lnTo>
                  <a:lnTo>
                    <a:pt x="305" y="461"/>
                  </a:lnTo>
                  <a:lnTo>
                    <a:pt x="310" y="464"/>
                  </a:lnTo>
                  <a:lnTo>
                    <a:pt x="310" y="466"/>
                  </a:lnTo>
                  <a:lnTo>
                    <a:pt x="308" y="468"/>
                  </a:lnTo>
                  <a:lnTo>
                    <a:pt x="306" y="470"/>
                  </a:lnTo>
                  <a:lnTo>
                    <a:pt x="303" y="473"/>
                  </a:lnTo>
                  <a:lnTo>
                    <a:pt x="303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1" y="478"/>
                  </a:lnTo>
                  <a:lnTo>
                    <a:pt x="301" y="478"/>
                  </a:lnTo>
                  <a:lnTo>
                    <a:pt x="301" y="480"/>
                  </a:lnTo>
                  <a:lnTo>
                    <a:pt x="303" y="480"/>
                  </a:lnTo>
                  <a:lnTo>
                    <a:pt x="303" y="483"/>
                  </a:lnTo>
                  <a:lnTo>
                    <a:pt x="303" y="487"/>
                  </a:lnTo>
                  <a:lnTo>
                    <a:pt x="301" y="488"/>
                  </a:lnTo>
                  <a:lnTo>
                    <a:pt x="303" y="490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300" y="492"/>
                  </a:lnTo>
                  <a:lnTo>
                    <a:pt x="303" y="492"/>
                  </a:lnTo>
                  <a:lnTo>
                    <a:pt x="303" y="494"/>
                  </a:lnTo>
                  <a:lnTo>
                    <a:pt x="303" y="495"/>
                  </a:lnTo>
                  <a:lnTo>
                    <a:pt x="298" y="494"/>
                  </a:lnTo>
                  <a:lnTo>
                    <a:pt x="298" y="495"/>
                  </a:lnTo>
                  <a:lnTo>
                    <a:pt x="300" y="499"/>
                  </a:lnTo>
                  <a:lnTo>
                    <a:pt x="303" y="500"/>
                  </a:lnTo>
                  <a:lnTo>
                    <a:pt x="303" y="502"/>
                  </a:lnTo>
                  <a:lnTo>
                    <a:pt x="300" y="502"/>
                  </a:lnTo>
                  <a:lnTo>
                    <a:pt x="300" y="504"/>
                  </a:lnTo>
                  <a:lnTo>
                    <a:pt x="305" y="504"/>
                  </a:lnTo>
                  <a:lnTo>
                    <a:pt x="301" y="512"/>
                  </a:lnTo>
                  <a:lnTo>
                    <a:pt x="296" y="516"/>
                  </a:lnTo>
                  <a:lnTo>
                    <a:pt x="294" y="521"/>
                  </a:lnTo>
                  <a:lnTo>
                    <a:pt x="294" y="524"/>
                  </a:lnTo>
                  <a:lnTo>
                    <a:pt x="298" y="529"/>
                  </a:lnTo>
                  <a:lnTo>
                    <a:pt x="303" y="536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7765749" y="3508177"/>
              <a:ext cx="27375" cy="37037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7" y="11"/>
                </a:cxn>
                <a:cxn ang="0">
                  <a:pos x="9" y="23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9" y="18"/>
                </a:cxn>
                <a:cxn ang="0">
                  <a:pos x="9" y="14"/>
                </a:cxn>
                <a:cxn ang="0">
                  <a:pos x="5" y="12"/>
                </a:cxn>
                <a:cxn ang="0">
                  <a:pos x="4" y="11"/>
                </a:cxn>
                <a:cxn ang="0">
                  <a:pos x="0" y="9"/>
                </a:cxn>
                <a:cxn ang="0">
                  <a:pos x="5" y="0"/>
                </a:cxn>
                <a:cxn ang="0">
                  <a:pos x="9" y="4"/>
                </a:cxn>
              </a:cxnLst>
              <a:rect l="0" t="0" r="r" b="b"/>
              <a:pathLst>
                <a:path w="17" h="23">
                  <a:moveTo>
                    <a:pt x="9" y="4"/>
                  </a:moveTo>
                  <a:lnTo>
                    <a:pt x="17" y="11"/>
                  </a:lnTo>
                  <a:lnTo>
                    <a:pt x="9" y="23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5" y="0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28575">
              <a:solidFill>
                <a:srgbClr val="669933"/>
              </a:solidFill>
              <a:round/>
              <a:headEnd/>
              <a:tailEnd/>
            </a:ln>
          </p:spPr>
          <p:txBody>
            <a:bodyPr vert="horz" wrap="square" lIns="44450" tIns="44450" rIns="44450" bIns="444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7909064" y="3324607"/>
              <a:ext cx="146534" cy="239929"/>
            </a:xfrm>
            <a:custGeom>
              <a:avLst/>
              <a:gdLst/>
              <a:ahLst/>
              <a:cxnLst>
                <a:cxn ang="0">
                  <a:pos x="34" y="138"/>
                </a:cxn>
                <a:cxn ang="0">
                  <a:pos x="33" y="128"/>
                </a:cxn>
                <a:cxn ang="0">
                  <a:pos x="26" y="109"/>
                </a:cxn>
                <a:cxn ang="0">
                  <a:pos x="17" y="77"/>
                </a:cxn>
                <a:cxn ang="0">
                  <a:pos x="14" y="67"/>
                </a:cxn>
                <a:cxn ang="0">
                  <a:pos x="12" y="61"/>
                </a:cxn>
                <a:cxn ang="0">
                  <a:pos x="10" y="53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4" y="10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29" y="2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17" y="26"/>
                </a:cxn>
                <a:cxn ang="0">
                  <a:pos x="22" y="29"/>
                </a:cxn>
                <a:cxn ang="0">
                  <a:pos x="22" y="41"/>
                </a:cxn>
                <a:cxn ang="0">
                  <a:pos x="31" y="50"/>
                </a:cxn>
                <a:cxn ang="0">
                  <a:pos x="43" y="60"/>
                </a:cxn>
                <a:cxn ang="0">
                  <a:pos x="48" y="79"/>
                </a:cxn>
                <a:cxn ang="0">
                  <a:pos x="55" y="84"/>
                </a:cxn>
                <a:cxn ang="0">
                  <a:pos x="58" y="91"/>
                </a:cxn>
                <a:cxn ang="0">
                  <a:pos x="70" y="102"/>
                </a:cxn>
                <a:cxn ang="0">
                  <a:pos x="79" y="102"/>
                </a:cxn>
                <a:cxn ang="0">
                  <a:pos x="91" y="138"/>
                </a:cxn>
                <a:cxn ang="0">
                  <a:pos x="89" y="138"/>
                </a:cxn>
                <a:cxn ang="0">
                  <a:pos x="87" y="138"/>
                </a:cxn>
                <a:cxn ang="0">
                  <a:pos x="65" y="143"/>
                </a:cxn>
                <a:cxn ang="0">
                  <a:pos x="38" y="149"/>
                </a:cxn>
                <a:cxn ang="0">
                  <a:pos x="34" y="138"/>
                </a:cxn>
              </a:cxnLst>
              <a:rect l="0" t="0" r="r" b="b"/>
              <a:pathLst>
                <a:path w="91" h="149">
                  <a:moveTo>
                    <a:pt x="34" y="138"/>
                  </a:moveTo>
                  <a:lnTo>
                    <a:pt x="33" y="128"/>
                  </a:lnTo>
                  <a:lnTo>
                    <a:pt x="26" y="109"/>
                  </a:lnTo>
                  <a:lnTo>
                    <a:pt x="17" y="77"/>
                  </a:lnTo>
                  <a:lnTo>
                    <a:pt x="14" y="67"/>
                  </a:lnTo>
                  <a:lnTo>
                    <a:pt x="12" y="61"/>
                  </a:lnTo>
                  <a:lnTo>
                    <a:pt x="10" y="53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7" y="26"/>
                  </a:lnTo>
                  <a:lnTo>
                    <a:pt x="22" y="29"/>
                  </a:lnTo>
                  <a:lnTo>
                    <a:pt x="22" y="41"/>
                  </a:lnTo>
                  <a:lnTo>
                    <a:pt x="31" y="50"/>
                  </a:lnTo>
                  <a:lnTo>
                    <a:pt x="43" y="60"/>
                  </a:lnTo>
                  <a:lnTo>
                    <a:pt x="48" y="79"/>
                  </a:lnTo>
                  <a:lnTo>
                    <a:pt x="55" y="84"/>
                  </a:lnTo>
                  <a:lnTo>
                    <a:pt x="58" y="91"/>
                  </a:lnTo>
                  <a:lnTo>
                    <a:pt x="70" y="102"/>
                  </a:lnTo>
                  <a:lnTo>
                    <a:pt x="79" y="102"/>
                  </a:lnTo>
                  <a:lnTo>
                    <a:pt x="91" y="138"/>
                  </a:lnTo>
                  <a:lnTo>
                    <a:pt x="89" y="138"/>
                  </a:lnTo>
                  <a:lnTo>
                    <a:pt x="87" y="138"/>
                  </a:lnTo>
                  <a:lnTo>
                    <a:pt x="65" y="143"/>
                  </a:lnTo>
                  <a:lnTo>
                    <a:pt x="38" y="149"/>
                  </a:lnTo>
                  <a:lnTo>
                    <a:pt x="34" y="13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gray">
            <a:xfrm>
              <a:off x="7058845" y="3310114"/>
              <a:ext cx="613510" cy="613510"/>
            </a:xfrm>
            <a:custGeom>
              <a:avLst/>
              <a:gdLst/>
              <a:ahLst/>
              <a:cxnLst>
                <a:cxn ang="0">
                  <a:pos x="239" y="212"/>
                </a:cxn>
                <a:cxn ang="0">
                  <a:pos x="232" y="238"/>
                </a:cxn>
                <a:cxn ang="0">
                  <a:pos x="224" y="260"/>
                </a:cxn>
                <a:cxn ang="0">
                  <a:pos x="214" y="288"/>
                </a:cxn>
                <a:cxn ang="0">
                  <a:pos x="205" y="308"/>
                </a:cxn>
                <a:cxn ang="0">
                  <a:pos x="209" y="322"/>
                </a:cxn>
                <a:cxn ang="0">
                  <a:pos x="202" y="335"/>
                </a:cxn>
                <a:cxn ang="0">
                  <a:pos x="186" y="339"/>
                </a:cxn>
                <a:cxn ang="0">
                  <a:pos x="169" y="351"/>
                </a:cxn>
                <a:cxn ang="0">
                  <a:pos x="156" y="363"/>
                </a:cxn>
                <a:cxn ang="0">
                  <a:pos x="125" y="368"/>
                </a:cxn>
                <a:cxn ang="0">
                  <a:pos x="106" y="380"/>
                </a:cxn>
                <a:cxn ang="0">
                  <a:pos x="80" y="375"/>
                </a:cxn>
                <a:cxn ang="0">
                  <a:pos x="67" y="356"/>
                </a:cxn>
                <a:cxn ang="0">
                  <a:pos x="58" y="352"/>
                </a:cxn>
                <a:cxn ang="0">
                  <a:pos x="46" y="342"/>
                </a:cxn>
                <a:cxn ang="0">
                  <a:pos x="26" y="327"/>
                </a:cxn>
                <a:cxn ang="0">
                  <a:pos x="12" y="306"/>
                </a:cxn>
                <a:cxn ang="0">
                  <a:pos x="3" y="282"/>
                </a:cxn>
                <a:cxn ang="0">
                  <a:pos x="5" y="265"/>
                </a:cxn>
                <a:cxn ang="0">
                  <a:pos x="24" y="241"/>
                </a:cxn>
                <a:cxn ang="0">
                  <a:pos x="27" y="217"/>
                </a:cxn>
                <a:cxn ang="0">
                  <a:pos x="39" y="192"/>
                </a:cxn>
                <a:cxn ang="0">
                  <a:pos x="51" y="207"/>
                </a:cxn>
                <a:cxn ang="0">
                  <a:pos x="58" y="190"/>
                </a:cxn>
                <a:cxn ang="0">
                  <a:pos x="56" y="173"/>
                </a:cxn>
                <a:cxn ang="0">
                  <a:pos x="72" y="151"/>
                </a:cxn>
                <a:cxn ang="0">
                  <a:pos x="96" y="144"/>
                </a:cxn>
                <a:cxn ang="0">
                  <a:pos x="109" y="123"/>
                </a:cxn>
                <a:cxn ang="0">
                  <a:pos x="123" y="105"/>
                </a:cxn>
                <a:cxn ang="0">
                  <a:pos x="123" y="86"/>
                </a:cxn>
                <a:cxn ang="0">
                  <a:pos x="126" y="74"/>
                </a:cxn>
                <a:cxn ang="0">
                  <a:pos x="132" y="36"/>
                </a:cxn>
                <a:cxn ang="0">
                  <a:pos x="121" y="11"/>
                </a:cxn>
                <a:cxn ang="0">
                  <a:pos x="137" y="26"/>
                </a:cxn>
                <a:cxn ang="0">
                  <a:pos x="209" y="88"/>
                </a:cxn>
                <a:cxn ang="0">
                  <a:pos x="255" y="127"/>
                </a:cxn>
                <a:cxn ang="0">
                  <a:pos x="268" y="106"/>
                </a:cxn>
                <a:cxn ang="0">
                  <a:pos x="285" y="96"/>
                </a:cxn>
                <a:cxn ang="0">
                  <a:pos x="292" y="84"/>
                </a:cxn>
                <a:cxn ang="0">
                  <a:pos x="297" y="91"/>
                </a:cxn>
                <a:cxn ang="0">
                  <a:pos x="316" y="91"/>
                </a:cxn>
                <a:cxn ang="0">
                  <a:pos x="320" y="79"/>
                </a:cxn>
                <a:cxn ang="0">
                  <a:pos x="335" y="72"/>
                </a:cxn>
                <a:cxn ang="0">
                  <a:pos x="357" y="74"/>
                </a:cxn>
                <a:cxn ang="0">
                  <a:pos x="362" y="72"/>
                </a:cxn>
                <a:cxn ang="0">
                  <a:pos x="366" y="79"/>
                </a:cxn>
                <a:cxn ang="0">
                  <a:pos x="371" y="84"/>
                </a:cxn>
                <a:cxn ang="0">
                  <a:pos x="373" y="89"/>
                </a:cxn>
                <a:cxn ang="0">
                  <a:pos x="379" y="100"/>
                </a:cxn>
                <a:cxn ang="0">
                  <a:pos x="359" y="111"/>
                </a:cxn>
                <a:cxn ang="0">
                  <a:pos x="332" y="108"/>
                </a:cxn>
                <a:cxn ang="0">
                  <a:pos x="328" y="134"/>
                </a:cxn>
                <a:cxn ang="0">
                  <a:pos x="318" y="151"/>
                </a:cxn>
                <a:cxn ang="0">
                  <a:pos x="308" y="159"/>
                </a:cxn>
                <a:cxn ang="0">
                  <a:pos x="285" y="180"/>
                </a:cxn>
              </a:cxnLst>
              <a:rect l="0" t="0" r="r" b="b"/>
              <a:pathLst>
                <a:path w="381" h="381">
                  <a:moveTo>
                    <a:pt x="275" y="212"/>
                  </a:moveTo>
                  <a:lnTo>
                    <a:pt x="273" y="217"/>
                  </a:lnTo>
                  <a:lnTo>
                    <a:pt x="270" y="221"/>
                  </a:lnTo>
                  <a:lnTo>
                    <a:pt x="255" y="217"/>
                  </a:lnTo>
                  <a:lnTo>
                    <a:pt x="250" y="209"/>
                  </a:lnTo>
                  <a:lnTo>
                    <a:pt x="239" y="207"/>
                  </a:lnTo>
                  <a:lnTo>
                    <a:pt x="239" y="212"/>
                  </a:lnTo>
                  <a:lnTo>
                    <a:pt x="239" y="214"/>
                  </a:lnTo>
                  <a:lnTo>
                    <a:pt x="238" y="217"/>
                  </a:lnTo>
                  <a:lnTo>
                    <a:pt x="239" y="224"/>
                  </a:lnTo>
                  <a:lnTo>
                    <a:pt x="238" y="229"/>
                  </a:lnTo>
                  <a:lnTo>
                    <a:pt x="238" y="233"/>
                  </a:lnTo>
                  <a:lnTo>
                    <a:pt x="234" y="235"/>
                  </a:lnTo>
                  <a:lnTo>
                    <a:pt x="232" y="238"/>
                  </a:lnTo>
                  <a:lnTo>
                    <a:pt x="232" y="240"/>
                  </a:lnTo>
                  <a:lnTo>
                    <a:pt x="234" y="241"/>
                  </a:lnTo>
                  <a:lnTo>
                    <a:pt x="234" y="243"/>
                  </a:lnTo>
                  <a:lnTo>
                    <a:pt x="231" y="246"/>
                  </a:lnTo>
                  <a:lnTo>
                    <a:pt x="226" y="255"/>
                  </a:lnTo>
                  <a:lnTo>
                    <a:pt x="226" y="257"/>
                  </a:lnTo>
                  <a:lnTo>
                    <a:pt x="224" y="260"/>
                  </a:lnTo>
                  <a:lnTo>
                    <a:pt x="226" y="262"/>
                  </a:lnTo>
                  <a:lnTo>
                    <a:pt x="224" y="267"/>
                  </a:lnTo>
                  <a:lnTo>
                    <a:pt x="224" y="270"/>
                  </a:lnTo>
                  <a:lnTo>
                    <a:pt x="222" y="276"/>
                  </a:lnTo>
                  <a:lnTo>
                    <a:pt x="217" y="281"/>
                  </a:lnTo>
                  <a:lnTo>
                    <a:pt x="214" y="286"/>
                  </a:lnTo>
                  <a:lnTo>
                    <a:pt x="214" y="288"/>
                  </a:lnTo>
                  <a:lnTo>
                    <a:pt x="210" y="289"/>
                  </a:lnTo>
                  <a:lnTo>
                    <a:pt x="210" y="293"/>
                  </a:lnTo>
                  <a:lnTo>
                    <a:pt x="210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5" y="305"/>
                  </a:lnTo>
                  <a:lnTo>
                    <a:pt x="205" y="308"/>
                  </a:lnTo>
                  <a:lnTo>
                    <a:pt x="202" y="313"/>
                  </a:lnTo>
                  <a:lnTo>
                    <a:pt x="203" y="313"/>
                  </a:lnTo>
                  <a:lnTo>
                    <a:pt x="202" y="317"/>
                  </a:lnTo>
                  <a:lnTo>
                    <a:pt x="203" y="317"/>
                  </a:lnTo>
                  <a:lnTo>
                    <a:pt x="207" y="317"/>
                  </a:lnTo>
                  <a:lnTo>
                    <a:pt x="210" y="318"/>
                  </a:lnTo>
                  <a:lnTo>
                    <a:pt x="209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29"/>
                  </a:lnTo>
                  <a:lnTo>
                    <a:pt x="207" y="329"/>
                  </a:lnTo>
                  <a:lnTo>
                    <a:pt x="207" y="330"/>
                  </a:lnTo>
                  <a:lnTo>
                    <a:pt x="202" y="334"/>
                  </a:lnTo>
                  <a:lnTo>
                    <a:pt x="202" y="335"/>
                  </a:lnTo>
                  <a:lnTo>
                    <a:pt x="198" y="337"/>
                  </a:lnTo>
                  <a:lnTo>
                    <a:pt x="197" y="340"/>
                  </a:lnTo>
                  <a:lnTo>
                    <a:pt x="193" y="342"/>
                  </a:lnTo>
                  <a:lnTo>
                    <a:pt x="191" y="342"/>
                  </a:lnTo>
                  <a:lnTo>
                    <a:pt x="191" y="339"/>
                  </a:lnTo>
                  <a:lnTo>
                    <a:pt x="188" y="337"/>
                  </a:lnTo>
                  <a:lnTo>
                    <a:pt x="186" y="339"/>
                  </a:lnTo>
                  <a:lnTo>
                    <a:pt x="181" y="342"/>
                  </a:lnTo>
                  <a:lnTo>
                    <a:pt x="174" y="349"/>
                  </a:lnTo>
                  <a:lnTo>
                    <a:pt x="171" y="349"/>
                  </a:lnTo>
                  <a:lnTo>
                    <a:pt x="171" y="351"/>
                  </a:lnTo>
                  <a:lnTo>
                    <a:pt x="171" y="351"/>
                  </a:lnTo>
                  <a:lnTo>
                    <a:pt x="169" y="352"/>
                  </a:lnTo>
                  <a:lnTo>
                    <a:pt x="169" y="351"/>
                  </a:lnTo>
                  <a:lnTo>
                    <a:pt x="166" y="351"/>
                  </a:lnTo>
                  <a:lnTo>
                    <a:pt x="166" y="349"/>
                  </a:lnTo>
                  <a:lnTo>
                    <a:pt x="161" y="347"/>
                  </a:lnTo>
                  <a:lnTo>
                    <a:pt x="159" y="352"/>
                  </a:lnTo>
                  <a:lnTo>
                    <a:pt x="162" y="356"/>
                  </a:lnTo>
                  <a:lnTo>
                    <a:pt x="162" y="358"/>
                  </a:lnTo>
                  <a:lnTo>
                    <a:pt x="156" y="363"/>
                  </a:lnTo>
                  <a:lnTo>
                    <a:pt x="154" y="363"/>
                  </a:lnTo>
                  <a:lnTo>
                    <a:pt x="152" y="363"/>
                  </a:lnTo>
                  <a:lnTo>
                    <a:pt x="152" y="363"/>
                  </a:lnTo>
                  <a:lnTo>
                    <a:pt x="149" y="364"/>
                  </a:lnTo>
                  <a:lnTo>
                    <a:pt x="138" y="368"/>
                  </a:lnTo>
                  <a:lnTo>
                    <a:pt x="133" y="373"/>
                  </a:lnTo>
                  <a:lnTo>
                    <a:pt x="125" y="368"/>
                  </a:lnTo>
                  <a:lnTo>
                    <a:pt x="120" y="364"/>
                  </a:lnTo>
                  <a:lnTo>
                    <a:pt x="118" y="368"/>
                  </a:lnTo>
                  <a:lnTo>
                    <a:pt x="118" y="370"/>
                  </a:lnTo>
                  <a:lnTo>
                    <a:pt x="111" y="375"/>
                  </a:lnTo>
                  <a:lnTo>
                    <a:pt x="109" y="375"/>
                  </a:lnTo>
                  <a:lnTo>
                    <a:pt x="109" y="376"/>
                  </a:lnTo>
                  <a:lnTo>
                    <a:pt x="106" y="380"/>
                  </a:lnTo>
                  <a:lnTo>
                    <a:pt x="96" y="381"/>
                  </a:lnTo>
                  <a:lnTo>
                    <a:pt x="92" y="380"/>
                  </a:lnTo>
                  <a:lnTo>
                    <a:pt x="89" y="378"/>
                  </a:lnTo>
                  <a:lnTo>
                    <a:pt x="89" y="376"/>
                  </a:lnTo>
                  <a:lnTo>
                    <a:pt x="84" y="375"/>
                  </a:lnTo>
                  <a:lnTo>
                    <a:pt x="82" y="376"/>
                  </a:lnTo>
                  <a:lnTo>
                    <a:pt x="80" y="375"/>
                  </a:lnTo>
                  <a:lnTo>
                    <a:pt x="79" y="373"/>
                  </a:lnTo>
                  <a:lnTo>
                    <a:pt x="79" y="371"/>
                  </a:lnTo>
                  <a:lnTo>
                    <a:pt x="75" y="370"/>
                  </a:lnTo>
                  <a:lnTo>
                    <a:pt x="72" y="368"/>
                  </a:lnTo>
                  <a:lnTo>
                    <a:pt x="72" y="363"/>
                  </a:lnTo>
                  <a:lnTo>
                    <a:pt x="65" y="358"/>
                  </a:lnTo>
                  <a:lnTo>
                    <a:pt x="67" y="356"/>
                  </a:lnTo>
                  <a:lnTo>
                    <a:pt x="68" y="354"/>
                  </a:lnTo>
                  <a:lnTo>
                    <a:pt x="68" y="352"/>
                  </a:lnTo>
                  <a:lnTo>
                    <a:pt x="67" y="351"/>
                  </a:lnTo>
                  <a:lnTo>
                    <a:pt x="65" y="349"/>
                  </a:lnTo>
                  <a:lnTo>
                    <a:pt x="62" y="352"/>
                  </a:lnTo>
                  <a:lnTo>
                    <a:pt x="58" y="349"/>
                  </a:lnTo>
                  <a:lnTo>
                    <a:pt x="58" y="352"/>
                  </a:lnTo>
                  <a:lnTo>
                    <a:pt x="56" y="351"/>
                  </a:lnTo>
                  <a:lnTo>
                    <a:pt x="51" y="351"/>
                  </a:lnTo>
                  <a:lnTo>
                    <a:pt x="51" y="349"/>
                  </a:lnTo>
                  <a:lnTo>
                    <a:pt x="51" y="349"/>
                  </a:lnTo>
                  <a:lnTo>
                    <a:pt x="51" y="347"/>
                  </a:lnTo>
                  <a:lnTo>
                    <a:pt x="50" y="347"/>
                  </a:lnTo>
                  <a:lnTo>
                    <a:pt x="46" y="342"/>
                  </a:lnTo>
                  <a:lnTo>
                    <a:pt x="44" y="344"/>
                  </a:lnTo>
                  <a:lnTo>
                    <a:pt x="41" y="340"/>
                  </a:lnTo>
                  <a:lnTo>
                    <a:pt x="36" y="340"/>
                  </a:lnTo>
                  <a:lnTo>
                    <a:pt x="32" y="332"/>
                  </a:lnTo>
                  <a:lnTo>
                    <a:pt x="32" y="330"/>
                  </a:lnTo>
                  <a:lnTo>
                    <a:pt x="31" y="329"/>
                  </a:lnTo>
                  <a:lnTo>
                    <a:pt x="26" y="327"/>
                  </a:lnTo>
                  <a:lnTo>
                    <a:pt x="22" y="320"/>
                  </a:lnTo>
                  <a:lnTo>
                    <a:pt x="21" y="318"/>
                  </a:lnTo>
                  <a:lnTo>
                    <a:pt x="15" y="315"/>
                  </a:lnTo>
                  <a:lnTo>
                    <a:pt x="15" y="313"/>
                  </a:lnTo>
                  <a:lnTo>
                    <a:pt x="17" y="311"/>
                  </a:lnTo>
                  <a:lnTo>
                    <a:pt x="17" y="310"/>
                  </a:lnTo>
                  <a:lnTo>
                    <a:pt x="12" y="306"/>
                  </a:lnTo>
                  <a:lnTo>
                    <a:pt x="5" y="296"/>
                  </a:lnTo>
                  <a:lnTo>
                    <a:pt x="0" y="293"/>
                  </a:lnTo>
                  <a:lnTo>
                    <a:pt x="0" y="291"/>
                  </a:lnTo>
                  <a:lnTo>
                    <a:pt x="2" y="289"/>
                  </a:lnTo>
                  <a:lnTo>
                    <a:pt x="2" y="288"/>
                  </a:lnTo>
                  <a:lnTo>
                    <a:pt x="2" y="282"/>
                  </a:lnTo>
                  <a:lnTo>
                    <a:pt x="3" y="282"/>
                  </a:lnTo>
                  <a:lnTo>
                    <a:pt x="3" y="281"/>
                  </a:lnTo>
                  <a:lnTo>
                    <a:pt x="3" y="277"/>
                  </a:lnTo>
                  <a:lnTo>
                    <a:pt x="3" y="276"/>
                  </a:lnTo>
                  <a:lnTo>
                    <a:pt x="0" y="269"/>
                  </a:lnTo>
                  <a:lnTo>
                    <a:pt x="2" y="264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9" y="264"/>
                  </a:lnTo>
                  <a:lnTo>
                    <a:pt x="15" y="260"/>
                  </a:lnTo>
                  <a:lnTo>
                    <a:pt x="17" y="260"/>
                  </a:lnTo>
                  <a:lnTo>
                    <a:pt x="22" y="258"/>
                  </a:lnTo>
                  <a:lnTo>
                    <a:pt x="22" y="255"/>
                  </a:lnTo>
                  <a:lnTo>
                    <a:pt x="22" y="243"/>
                  </a:lnTo>
                  <a:lnTo>
                    <a:pt x="24" y="241"/>
                  </a:lnTo>
                  <a:lnTo>
                    <a:pt x="29" y="241"/>
                  </a:lnTo>
                  <a:lnTo>
                    <a:pt x="31" y="240"/>
                  </a:lnTo>
                  <a:lnTo>
                    <a:pt x="31" y="236"/>
                  </a:lnTo>
                  <a:lnTo>
                    <a:pt x="29" y="231"/>
                  </a:lnTo>
                  <a:lnTo>
                    <a:pt x="29" y="228"/>
                  </a:lnTo>
                  <a:lnTo>
                    <a:pt x="26" y="221"/>
                  </a:lnTo>
                  <a:lnTo>
                    <a:pt x="27" y="217"/>
                  </a:lnTo>
                  <a:lnTo>
                    <a:pt x="31" y="214"/>
                  </a:lnTo>
                  <a:lnTo>
                    <a:pt x="31" y="207"/>
                  </a:lnTo>
                  <a:lnTo>
                    <a:pt x="32" y="200"/>
                  </a:lnTo>
                  <a:lnTo>
                    <a:pt x="34" y="197"/>
                  </a:lnTo>
                  <a:lnTo>
                    <a:pt x="36" y="197"/>
                  </a:lnTo>
                  <a:lnTo>
                    <a:pt x="36" y="194"/>
                  </a:lnTo>
                  <a:lnTo>
                    <a:pt x="39" y="192"/>
                  </a:lnTo>
                  <a:lnTo>
                    <a:pt x="43" y="195"/>
                  </a:lnTo>
                  <a:lnTo>
                    <a:pt x="44" y="195"/>
                  </a:lnTo>
                  <a:lnTo>
                    <a:pt x="46" y="195"/>
                  </a:lnTo>
                  <a:lnTo>
                    <a:pt x="50" y="200"/>
                  </a:lnTo>
                  <a:lnTo>
                    <a:pt x="48" y="205"/>
                  </a:lnTo>
                  <a:lnTo>
                    <a:pt x="50" y="205"/>
                  </a:lnTo>
                  <a:lnTo>
                    <a:pt x="51" y="207"/>
                  </a:lnTo>
                  <a:lnTo>
                    <a:pt x="53" y="205"/>
                  </a:lnTo>
                  <a:lnTo>
                    <a:pt x="55" y="199"/>
                  </a:lnTo>
                  <a:lnTo>
                    <a:pt x="55" y="197"/>
                  </a:lnTo>
                  <a:lnTo>
                    <a:pt x="58" y="200"/>
                  </a:lnTo>
                  <a:lnTo>
                    <a:pt x="60" y="199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5" y="187"/>
                  </a:lnTo>
                  <a:lnTo>
                    <a:pt x="53" y="185"/>
                  </a:lnTo>
                  <a:lnTo>
                    <a:pt x="53" y="183"/>
                  </a:lnTo>
                  <a:lnTo>
                    <a:pt x="56" y="183"/>
                  </a:lnTo>
                  <a:lnTo>
                    <a:pt x="58" y="182"/>
                  </a:lnTo>
                  <a:lnTo>
                    <a:pt x="58" y="178"/>
                  </a:lnTo>
                  <a:lnTo>
                    <a:pt x="56" y="173"/>
                  </a:lnTo>
                  <a:lnTo>
                    <a:pt x="60" y="168"/>
                  </a:lnTo>
                  <a:lnTo>
                    <a:pt x="62" y="166"/>
                  </a:lnTo>
                  <a:lnTo>
                    <a:pt x="62" y="163"/>
                  </a:lnTo>
                  <a:lnTo>
                    <a:pt x="63" y="161"/>
                  </a:lnTo>
                  <a:lnTo>
                    <a:pt x="70" y="161"/>
                  </a:lnTo>
                  <a:lnTo>
                    <a:pt x="70" y="152"/>
                  </a:lnTo>
                  <a:lnTo>
                    <a:pt x="72" y="151"/>
                  </a:lnTo>
                  <a:lnTo>
                    <a:pt x="77" y="144"/>
                  </a:lnTo>
                  <a:lnTo>
                    <a:pt x="79" y="144"/>
                  </a:lnTo>
                  <a:lnTo>
                    <a:pt x="80" y="144"/>
                  </a:lnTo>
                  <a:lnTo>
                    <a:pt x="85" y="149"/>
                  </a:lnTo>
                  <a:lnTo>
                    <a:pt x="89" y="149"/>
                  </a:lnTo>
                  <a:lnTo>
                    <a:pt x="92" y="144"/>
                  </a:lnTo>
                  <a:lnTo>
                    <a:pt x="96" y="144"/>
                  </a:lnTo>
                  <a:lnTo>
                    <a:pt x="96" y="141"/>
                  </a:lnTo>
                  <a:lnTo>
                    <a:pt x="99" y="141"/>
                  </a:lnTo>
                  <a:lnTo>
                    <a:pt x="99" y="137"/>
                  </a:lnTo>
                  <a:lnTo>
                    <a:pt x="104" y="134"/>
                  </a:lnTo>
                  <a:lnTo>
                    <a:pt x="106" y="130"/>
                  </a:lnTo>
                  <a:lnTo>
                    <a:pt x="109" y="125"/>
                  </a:lnTo>
                  <a:lnTo>
                    <a:pt x="109" y="123"/>
                  </a:lnTo>
                  <a:lnTo>
                    <a:pt x="113" y="120"/>
                  </a:lnTo>
                  <a:lnTo>
                    <a:pt x="116" y="117"/>
                  </a:lnTo>
                  <a:lnTo>
                    <a:pt x="118" y="115"/>
                  </a:lnTo>
                  <a:lnTo>
                    <a:pt x="121" y="113"/>
                  </a:lnTo>
                  <a:lnTo>
                    <a:pt x="121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3" y="103"/>
                  </a:lnTo>
                  <a:lnTo>
                    <a:pt x="121" y="101"/>
                  </a:lnTo>
                  <a:lnTo>
                    <a:pt x="120" y="100"/>
                  </a:lnTo>
                  <a:lnTo>
                    <a:pt x="123" y="93"/>
                  </a:lnTo>
                  <a:lnTo>
                    <a:pt x="121" y="89"/>
                  </a:lnTo>
                  <a:lnTo>
                    <a:pt x="123" y="88"/>
                  </a:lnTo>
                  <a:lnTo>
                    <a:pt x="123" y="86"/>
                  </a:lnTo>
                  <a:lnTo>
                    <a:pt x="121" y="82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5" y="77"/>
                  </a:lnTo>
                  <a:lnTo>
                    <a:pt x="126" y="74"/>
                  </a:lnTo>
                  <a:lnTo>
                    <a:pt x="125" y="67"/>
                  </a:lnTo>
                  <a:lnTo>
                    <a:pt x="126" y="55"/>
                  </a:lnTo>
                  <a:lnTo>
                    <a:pt x="126" y="53"/>
                  </a:lnTo>
                  <a:lnTo>
                    <a:pt x="126" y="50"/>
                  </a:lnTo>
                  <a:lnTo>
                    <a:pt x="128" y="45"/>
                  </a:lnTo>
                  <a:lnTo>
                    <a:pt x="132" y="40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28" y="29"/>
                  </a:lnTo>
                  <a:lnTo>
                    <a:pt x="128" y="28"/>
                  </a:lnTo>
                  <a:lnTo>
                    <a:pt x="128" y="19"/>
                  </a:lnTo>
                  <a:lnTo>
                    <a:pt x="126" y="16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21" y="9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8" y="4"/>
                  </a:lnTo>
                  <a:lnTo>
                    <a:pt x="132" y="0"/>
                  </a:lnTo>
                  <a:lnTo>
                    <a:pt x="135" y="17"/>
                  </a:lnTo>
                  <a:lnTo>
                    <a:pt x="137" y="26"/>
                  </a:lnTo>
                  <a:lnTo>
                    <a:pt x="140" y="52"/>
                  </a:lnTo>
                  <a:lnTo>
                    <a:pt x="142" y="67"/>
                  </a:lnTo>
                  <a:lnTo>
                    <a:pt x="144" y="74"/>
                  </a:lnTo>
                  <a:lnTo>
                    <a:pt x="149" y="98"/>
                  </a:lnTo>
                  <a:lnTo>
                    <a:pt x="156" y="98"/>
                  </a:lnTo>
                  <a:lnTo>
                    <a:pt x="197" y="91"/>
                  </a:lnTo>
                  <a:lnTo>
                    <a:pt x="209" y="88"/>
                  </a:lnTo>
                  <a:lnTo>
                    <a:pt x="232" y="84"/>
                  </a:lnTo>
                  <a:lnTo>
                    <a:pt x="241" y="141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8" y="130"/>
                  </a:lnTo>
                  <a:lnTo>
                    <a:pt x="251" y="129"/>
                  </a:lnTo>
                  <a:lnTo>
                    <a:pt x="255" y="127"/>
                  </a:lnTo>
                  <a:lnTo>
                    <a:pt x="256" y="123"/>
                  </a:lnTo>
                  <a:lnTo>
                    <a:pt x="256" y="120"/>
                  </a:lnTo>
                  <a:lnTo>
                    <a:pt x="265" y="115"/>
                  </a:lnTo>
                  <a:lnTo>
                    <a:pt x="265" y="111"/>
                  </a:lnTo>
                  <a:lnTo>
                    <a:pt x="267" y="111"/>
                  </a:lnTo>
                  <a:lnTo>
                    <a:pt x="268" y="108"/>
                  </a:lnTo>
                  <a:lnTo>
                    <a:pt x="268" y="106"/>
                  </a:lnTo>
                  <a:lnTo>
                    <a:pt x="267" y="105"/>
                  </a:lnTo>
                  <a:lnTo>
                    <a:pt x="270" y="105"/>
                  </a:lnTo>
                  <a:lnTo>
                    <a:pt x="270" y="103"/>
                  </a:lnTo>
                  <a:lnTo>
                    <a:pt x="272" y="103"/>
                  </a:lnTo>
                  <a:lnTo>
                    <a:pt x="279" y="106"/>
                  </a:lnTo>
                  <a:lnTo>
                    <a:pt x="280" y="105"/>
                  </a:lnTo>
                  <a:lnTo>
                    <a:pt x="285" y="96"/>
                  </a:lnTo>
                  <a:lnTo>
                    <a:pt x="287" y="91"/>
                  </a:lnTo>
                  <a:lnTo>
                    <a:pt x="289" y="91"/>
                  </a:lnTo>
                  <a:lnTo>
                    <a:pt x="287" y="89"/>
                  </a:lnTo>
                  <a:lnTo>
                    <a:pt x="289" y="86"/>
                  </a:lnTo>
                  <a:lnTo>
                    <a:pt x="289" y="84"/>
                  </a:lnTo>
                  <a:lnTo>
                    <a:pt x="291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2" y="86"/>
                  </a:lnTo>
                  <a:lnTo>
                    <a:pt x="292" y="89"/>
                  </a:lnTo>
                  <a:lnTo>
                    <a:pt x="296" y="89"/>
                  </a:lnTo>
                  <a:lnTo>
                    <a:pt x="297" y="91"/>
                  </a:lnTo>
                  <a:lnTo>
                    <a:pt x="301" y="93"/>
                  </a:lnTo>
                  <a:lnTo>
                    <a:pt x="303" y="91"/>
                  </a:lnTo>
                  <a:lnTo>
                    <a:pt x="304" y="93"/>
                  </a:lnTo>
                  <a:lnTo>
                    <a:pt x="306" y="91"/>
                  </a:lnTo>
                  <a:lnTo>
                    <a:pt x="309" y="93"/>
                  </a:lnTo>
                  <a:lnTo>
                    <a:pt x="314" y="91"/>
                  </a:lnTo>
                  <a:lnTo>
                    <a:pt x="316" y="91"/>
                  </a:lnTo>
                  <a:lnTo>
                    <a:pt x="318" y="89"/>
                  </a:lnTo>
                  <a:lnTo>
                    <a:pt x="320" y="88"/>
                  </a:lnTo>
                  <a:lnTo>
                    <a:pt x="321" y="88"/>
                  </a:lnTo>
                  <a:lnTo>
                    <a:pt x="318" y="84"/>
                  </a:lnTo>
                  <a:lnTo>
                    <a:pt x="318" y="82"/>
                  </a:lnTo>
                  <a:lnTo>
                    <a:pt x="321" y="82"/>
                  </a:lnTo>
                  <a:lnTo>
                    <a:pt x="320" y="79"/>
                  </a:lnTo>
                  <a:lnTo>
                    <a:pt x="323" y="79"/>
                  </a:lnTo>
                  <a:lnTo>
                    <a:pt x="323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32" y="77"/>
                  </a:lnTo>
                  <a:lnTo>
                    <a:pt x="332" y="74"/>
                  </a:lnTo>
                  <a:lnTo>
                    <a:pt x="335" y="72"/>
                  </a:lnTo>
                  <a:lnTo>
                    <a:pt x="335" y="70"/>
                  </a:lnTo>
                  <a:lnTo>
                    <a:pt x="337" y="70"/>
                  </a:lnTo>
                  <a:lnTo>
                    <a:pt x="337" y="67"/>
                  </a:lnTo>
                  <a:lnTo>
                    <a:pt x="345" y="69"/>
                  </a:lnTo>
                  <a:lnTo>
                    <a:pt x="352" y="74"/>
                  </a:lnTo>
                  <a:lnTo>
                    <a:pt x="354" y="76"/>
                  </a:lnTo>
                  <a:lnTo>
                    <a:pt x="357" y="74"/>
                  </a:lnTo>
                  <a:lnTo>
                    <a:pt x="359" y="76"/>
                  </a:lnTo>
                  <a:lnTo>
                    <a:pt x="359" y="76"/>
                  </a:lnTo>
                  <a:lnTo>
                    <a:pt x="357" y="72"/>
                  </a:lnTo>
                  <a:lnTo>
                    <a:pt x="359" y="72"/>
                  </a:lnTo>
                  <a:lnTo>
                    <a:pt x="362" y="74"/>
                  </a:lnTo>
                  <a:lnTo>
                    <a:pt x="362" y="74"/>
                  </a:lnTo>
                  <a:lnTo>
                    <a:pt x="362" y="72"/>
                  </a:lnTo>
                  <a:lnTo>
                    <a:pt x="366" y="72"/>
                  </a:lnTo>
                  <a:lnTo>
                    <a:pt x="366" y="72"/>
                  </a:lnTo>
                  <a:lnTo>
                    <a:pt x="367" y="76"/>
                  </a:lnTo>
                  <a:lnTo>
                    <a:pt x="366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6" y="79"/>
                  </a:lnTo>
                  <a:lnTo>
                    <a:pt x="367" y="82"/>
                  </a:lnTo>
                  <a:lnTo>
                    <a:pt x="367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71" y="84"/>
                  </a:lnTo>
                  <a:lnTo>
                    <a:pt x="374" y="82"/>
                  </a:lnTo>
                  <a:lnTo>
                    <a:pt x="373" y="84"/>
                  </a:lnTo>
                  <a:lnTo>
                    <a:pt x="374" y="86"/>
                  </a:lnTo>
                  <a:lnTo>
                    <a:pt x="373" y="86"/>
                  </a:lnTo>
                  <a:lnTo>
                    <a:pt x="374" y="88"/>
                  </a:lnTo>
                  <a:lnTo>
                    <a:pt x="373" y="89"/>
                  </a:lnTo>
                  <a:lnTo>
                    <a:pt x="373" y="89"/>
                  </a:lnTo>
                  <a:lnTo>
                    <a:pt x="378" y="89"/>
                  </a:lnTo>
                  <a:lnTo>
                    <a:pt x="379" y="93"/>
                  </a:lnTo>
                  <a:lnTo>
                    <a:pt x="379" y="93"/>
                  </a:lnTo>
                  <a:lnTo>
                    <a:pt x="378" y="94"/>
                  </a:lnTo>
                  <a:lnTo>
                    <a:pt x="379" y="96"/>
                  </a:lnTo>
                  <a:lnTo>
                    <a:pt x="379" y="100"/>
                  </a:lnTo>
                  <a:lnTo>
                    <a:pt x="379" y="100"/>
                  </a:lnTo>
                  <a:lnTo>
                    <a:pt x="381" y="101"/>
                  </a:lnTo>
                  <a:lnTo>
                    <a:pt x="379" y="105"/>
                  </a:lnTo>
                  <a:lnTo>
                    <a:pt x="379" y="110"/>
                  </a:lnTo>
                  <a:lnTo>
                    <a:pt x="378" y="115"/>
                  </a:lnTo>
                  <a:lnTo>
                    <a:pt x="378" y="122"/>
                  </a:lnTo>
                  <a:lnTo>
                    <a:pt x="378" y="122"/>
                  </a:lnTo>
                  <a:lnTo>
                    <a:pt x="359" y="111"/>
                  </a:lnTo>
                  <a:lnTo>
                    <a:pt x="340" y="101"/>
                  </a:lnTo>
                  <a:lnTo>
                    <a:pt x="335" y="98"/>
                  </a:lnTo>
                  <a:lnTo>
                    <a:pt x="328" y="96"/>
                  </a:lnTo>
                  <a:lnTo>
                    <a:pt x="330" y="103"/>
                  </a:lnTo>
                  <a:lnTo>
                    <a:pt x="330" y="106"/>
                  </a:lnTo>
                  <a:lnTo>
                    <a:pt x="332" y="106"/>
                  </a:lnTo>
                  <a:lnTo>
                    <a:pt x="332" y="108"/>
                  </a:lnTo>
                  <a:lnTo>
                    <a:pt x="328" y="118"/>
                  </a:lnTo>
                  <a:lnTo>
                    <a:pt x="328" y="118"/>
                  </a:lnTo>
                  <a:lnTo>
                    <a:pt x="328" y="123"/>
                  </a:lnTo>
                  <a:lnTo>
                    <a:pt x="328" y="123"/>
                  </a:lnTo>
                  <a:lnTo>
                    <a:pt x="330" y="127"/>
                  </a:lnTo>
                  <a:lnTo>
                    <a:pt x="328" y="130"/>
                  </a:lnTo>
                  <a:lnTo>
                    <a:pt x="328" y="134"/>
                  </a:lnTo>
                  <a:lnTo>
                    <a:pt x="325" y="134"/>
                  </a:lnTo>
                  <a:lnTo>
                    <a:pt x="323" y="137"/>
                  </a:lnTo>
                  <a:lnTo>
                    <a:pt x="321" y="141"/>
                  </a:lnTo>
                  <a:lnTo>
                    <a:pt x="320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18" y="151"/>
                  </a:lnTo>
                  <a:lnTo>
                    <a:pt x="314" y="151"/>
                  </a:lnTo>
                  <a:lnTo>
                    <a:pt x="314" y="154"/>
                  </a:lnTo>
                  <a:lnTo>
                    <a:pt x="313" y="158"/>
                  </a:lnTo>
                  <a:lnTo>
                    <a:pt x="309" y="159"/>
                  </a:lnTo>
                  <a:lnTo>
                    <a:pt x="309" y="158"/>
                  </a:lnTo>
                  <a:lnTo>
                    <a:pt x="308" y="158"/>
                  </a:lnTo>
                  <a:lnTo>
                    <a:pt x="308" y="159"/>
                  </a:lnTo>
                  <a:lnTo>
                    <a:pt x="304" y="163"/>
                  </a:lnTo>
                  <a:lnTo>
                    <a:pt x="303" y="170"/>
                  </a:lnTo>
                  <a:lnTo>
                    <a:pt x="301" y="176"/>
                  </a:lnTo>
                  <a:lnTo>
                    <a:pt x="289" y="170"/>
                  </a:lnTo>
                  <a:lnTo>
                    <a:pt x="285" y="176"/>
                  </a:lnTo>
                  <a:lnTo>
                    <a:pt x="284" y="176"/>
                  </a:lnTo>
                  <a:lnTo>
                    <a:pt x="285" y="180"/>
                  </a:lnTo>
                  <a:lnTo>
                    <a:pt x="284" y="187"/>
                  </a:lnTo>
                  <a:lnTo>
                    <a:pt x="284" y="192"/>
                  </a:lnTo>
                  <a:lnTo>
                    <a:pt x="282" y="192"/>
                  </a:lnTo>
                  <a:lnTo>
                    <a:pt x="280" y="192"/>
                  </a:lnTo>
                  <a:lnTo>
                    <a:pt x="275" y="21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gray">
            <a:xfrm>
              <a:off x="7432426" y="3351982"/>
              <a:ext cx="623172" cy="299509"/>
            </a:xfrm>
            <a:custGeom>
              <a:avLst/>
              <a:gdLst/>
              <a:ahLst/>
              <a:cxnLst>
                <a:cxn ang="0">
                  <a:pos x="383" y="121"/>
                </a:cxn>
                <a:cxn ang="0">
                  <a:pos x="370" y="173"/>
                </a:cxn>
                <a:cxn ang="0">
                  <a:pos x="323" y="166"/>
                </a:cxn>
                <a:cxn ang="0">
                  <a:pos x="322" y="145"/>
                </a:cxn>
                <a:cxn ang="0">
                  <a:pos x="308" y="159"/>
                </a:cxn>
                <a:cxn ang="0">
                  <a:pos x="303" y="126"/>
                </a:cxn>
                <a:cxn ang="0">
                  <a:pos x="289" y="113"/>
                </a:cxn>
                <a:cxn ang="0">
                  <a:pos x="277" y="103"/>
                </a:cxn>
                <a:cxn ang="0">
                  <a:pos x="291" y="92"/>
                </a:cxn>
                <a:cxn ang="0">
                  <a:pos x="276" y="74"/>
                </a:cxn>
                <a:cxn ang="0">
                  <a:pos x="300" y="38"/>
                </a:cxn>
                <a:cxn ang="0">
                  <a:pos x="277" y="24"/>
                </a:cxn>
                <a:cxn ang="0">
                  <a:pos x="248" y="63"/>
                </a:cxn>
                <a:cxn ang="0">
                  <a:pos x="245" y="74"/>
                </a:cxn>
                <a:cxn ang="0">
                  <a:pos x="260" y="120"/>
                </a:cxn>
                <a:cxn ang="0">
                  <a:pos x="272" y="159"/>
                </a:cxn>
                <a:cxn ang="0">
                  <a:pos x="267" y="173"/>
                </a:cxn>
                <a:cxn ang="0">
                  <a:pos x="228" y="157"/>
                </a:cxn>
                <a:cxn ang="0">
                  <a:pos x="212" y="133"/>
                </a:cxn>
                <a:cxn ang="0">
                  <a:pos x="216" y="120"/>
                </a:cxn>
                <a:cxn ang="0">
                  <a:pos x="204" y="103"/>
                </a:cxn>
                <a:cxn ang="0">
                  <a:pos x="178" y="97"/>
                </a:cxn>
                <a:cxn ang="0">
                  <a:pos x="173" y="85"/>
                </a:cxn>
                <a:cxn ang="0">
                  <a:pos x="163" y="74"/>
                </a:cxn>
                <a:cxn ang="0">
                  <a:pos x="147" y="74"/>
                </a:cxn>
                <a:cxn ang="0">
                  <a:pos x="146" y="63"/>
                </a:cxn>
                <a:cxn ang="0">
                  <a:pos x="142" y="60"/>
                </a:cxn>
                <a:cxn ang="0">
                  <a:pos x="137" y="56"/>
                </a:cxn>
                <a:cxn ang="0">
                  <a:pos x="134" y="53"/>
                </a:cxn>
                <a:cxn ang="0">
                  <a:pos x="134" y="46"/>
                </a:cxn>
                <a:cxn ang="0">
                  <a:pos x="127" y="46"/>
                </a:cxn>
                <a:cxn ang="0">
                  <a:pos x="122" y="50"/>
                </a:cxn>
                <a:cxn ang="0">
                  <a:pos x="103" y="44"/>
                </a:cxn>
                <a:cxn ang="0">
                  <a:pos x="93" y="51"/>
                </a:cxn>
                <a:cxn ang="0">
                  <a:pos x="86" y="56"/>
                </a:cxn>
                <a:cxn ang="0">
                  <a:pos x="84" y="65"/>
                </a:cxn>
                <a:cxn ang="0">
                  <a:pos x="71" y="65"/>
                </a:cxn>
                <a:cxn ang="0">
                  <a:pos x="60" y="60"/>
                </a:cxn>
                <a:cxn ang="0">
                  <a:pos x="59" y="56"/>
                </a:cxn>
                <a:cxn ang="0">
                  <a:pos x="55" y="65"/>
                </a:cxn>
                <a:cxn ang="0">
                  <a:pos x="38" y="77"/>
                </a:cxn>
                <a:cxn ang="0">
                  <a:pos x="35" y="85"/>
                </a:cxn>
                <a:cxn ang="0">
                  <a:pos x="23" y="101"/>
                </a:cxn>
                <a:cxn ang="0">
                  <a:pos x="9" y="115"/>
                </a:cxn>
                <a:cxn ang="0">
                  <a:pos x="89" y="41"/>
                </a:cxn>
                <a:cxn ang="0">
                  <a:pos x="182" y="24"/>
                </a:cxn>
                <a:cxn ang="0">
                  <a:pos x="269" y="5"/>
                </a:cxn>
                <a:cxn ang="0">
                  <a:pos x="313" y="60"/>
                </a:cxn>
                <a:cxn ang="0">
                  <a:pos x="270" y="91"/>
                </a:cxn>
                <a:cxn ang="0">
                  <a:pos x="269" y="103"/>
                </a:cxn>
                <a:cxn ang="0">
                  <a:pos x="276" y="91"/>
                </a:cxn>
                <a:cxn ang="0">
                  <a:pos x="385" y="121"/>
                </a:cxn>
                <a:cxn ang="0">
                  <a:pos x="385" y="135"/>
                </a:cxn>
              </a:cxnLst>
              <a:rect l="0" t="0" r="r" b="b"/>
              <a:pathLst>
                <a:path w="387" h="186">
                  <a:moveTo>
                    <a:pt x="329" y="111"/>
                  </a:moveTo>
                  <a:lnTo>
                    <a:pt x="330" y="121"/>
                  </a:lnTo>
                  <a:lnTo>
                    <a:pt x="334" y="132"/>
                  </a:lnTo>
                  <a:lnTo>
                    <a:pt x="361" y="126"/>
                  </a:lnTo>
                  <a:lnTo>
                    <a:pt x="383" y="121"/>
                  </a:lnTo>
                  <a:lnTo>
                    <a:pt x="380" y="132"/>
                  </a:lnTo>
                  <a:lnTo>
                    <a:pt x="382" y="142"/>
                  </a:lnTo>
                  <a:lnTo>
                    <a:pt x="375" y="150"/>
                  </a:lnTo>
                  <a:lnTo>
                    <a:pt x="368" y="168"/>
                  </a:lnTo>
                  <a:lnTo>
                    <a:pt x="370" y="173"/>
                  </a:lnTo>
                  <a:lnTo>
                    <a:pt x="349" y="179"/>
                  </a:lnTo>
                  <a:lnTo>
                    <a:pt x="349" y="183"/>
                  </a:lnTo>
                  <a:lnTo>
                    <a:pt x="330" y="185"/>
                  </a:lnTo>
                  <a:lnTo>
                    <a:pt x="335" y="171"/>
                  </a:lnTo>
                  <a:lnTo>
                    <a:pt x="323" y="166"/>
                  </a:lnTo>
                  <a:lnTo>
                    <a:pt x="327" y="159"/>
                  </a:lnTo>
                  <a:lnTo>
                    <a:pt x="325" y="157"/>
                  </a:lnTo>
                  <a:lnTo>
                    <a:pt x="330" y="154"/>
                  </a:lnTo>
                  <a:lnTo>
                    <a:pt x="322" y="156"/>
                  </a:lnTo>
                  <a:lnTo>
                    <a:pt x="322" y="145"/>
                  </a:lnTo>
                  <a:lnTo>
                    <a:pt x="320" y="144"/>
                  </a:lnTo>
                  <a:lnTo>
                    <a:pt x="317" y="156"/>
                  </a:lnTo>
                  <a:lnTo>
                    <a:pt x="313" y="156"/>
                  </a:lnTo>
                  <a:lnTo>
                    <a:pt x="310" y="152"/>
                  </a:lnTo>
                  <a:lnTo>
                    <a:pt x="308" y="159"/>
                  </a:lnTo>
                  <a:lnTo>
                    <a:pt x="286" y="145"/>
                  </a:lnTo>
                  <a:lnTo>
                    <a:pt x="284" y="140"/>
                  </a:lnTo>
                  <a:lnTo>
                    <a:pt x="291" y="132"/>
                  </a:lnTo>
                  <a:lnTo>
                    <a:pt x="286" y="126"/>
                  </a:lnTo>
                  <a:lnTo>
                    <a:pt x="303" y="126"/>
                  </a:lnTo>
                  <a:lnTo>
                    <a:pt x="303" y="120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293" y="113"/>
                  </a:lnTo>
                  <a:lnTo>
                    <a:pt x="289" y="113"/>
                  </a:lnTo>
                  <a:lnTo>
                    <a:pt x="284" y="109"/>
                  </a:lnTo>
                  <a:lnTo>
                    <a:pt x="281" y="109"/>
                  </a:lnTo>
                  <a:lnTo>
                    <a:pt x="276" y="120"/>
                  </a:lnTo>
                  <a:lnTo>
                    <a:pt x="274" y="118"/>
                  </a:lnTo>
                  <a:lnTo>
                    <a:pt x="277" y="103"/>
                  </a:lnTo>
                  <a:lnTo>
                    <a:pt x="286" y="108"/>
                  </a:lnTo>
                  <a:lnTo>
                    <a:pt x="288" y="104"/>
                  </a:lnTo>
                  <a:lnTo>
                    <a:pt x="289" y="94"/>
                  </a:lnTo>
                  <a:lnTo>
                    <a:pt x="293" y="92"/>
                  </a:lnTo>
                  <a:lnTo>
                    <a:pt x="291" y="92"/>
                  </a:lnTo>
                  <a:lnTo>
                    <a:pt x="289" y="87"/>
                  </a:lnTo>
                  <a:lnTo>
                    <a:pt x="289" y="91"/>
                  </a:lnTo>
                  <a:lnTo>
                    <a:pt x="281" y="85"/>
                  </a:lnTo>
                  <a:lnTo>
                    <a:pt x="284" y="70"/>
                  </a:lnTo>
                  <a:lnTo>
                    <a:pt x="276" y="74"/>
                  </a:lnTo>
                  <a:lnTo>
                    <a:pt x="274" y="70"/>
                  </a:lnTo>
                  <a:lnTo>
                    <a:pt x="274" y="62"/>
                  </a:lnTo>
                  <a:lnTo>
                    <a:pt x="281" y="48"/>
                  </a:lnTo>
                  <a:lnTo>
                    <a:pt x="286" y="43"/>
                  </a:lnTo>
                  <a:lnTo>
                    <a:pt x="300" y="38"/>
                  </a:lnTo>
                  <a:lnTo>
                    <a:pt x="289" y="38"/>
                  </a:lnTo>
                  <a:lnTo>
                    <a:pt x="289" y="29"/>
                  </a:lnTo>
                  <a:lnTo>
                    <a:pt x="286" y="24"/>
                  </a:lnTo>
                  <a:lnTo>
                    <a:pt x="281" y="21"/>
                  </a:lnTo>
                  <a:lnTo>
                    <a:pt x="277" y="24"/>
                  </a:lnTo>
                  <a:lnTo>
                    <a:pt x="276" y="39"/>
                  </a:lnTo>
                  <a:lnTo>
                    <a:pt x="270" y="44"/>
                  </a:lnTo>
                  <a:lnTo>
                    <a:pt x="259" y="44"/>
                  </a:lnTo>
                  <a:lnTo>
                    <a:pt x="259" y="62"/>
                  </a:lnTo>
                  <a:lnTo>
                    <a:pt x="248" y="63"/>
                  </a:lnTo>
                  <a:lnTo>
                    <a:pt x="241" y="63"/>
                  </a:lnTo>
                  <a:lnTo>
                    <a:pt x="245" y="65"/>
                  </a:lnTo>
                  <a:lnTo>
                    <a:pt x="245" y="68"/>
                  </a:lnTo>
                  <a:lnTo>
                    <a:pt x="243" y="72"/>
                  </a:lnTo>
                  <a:lnTo>
                    <a:pt x="245" y="74"/>
                  </a:lnTo>
                  <a:lnTo>
                    <a:pt x="247" y="68"/>
                  </a:lnTo>
                  <a:lnTo>
                    <a:pt x="260" y="75"/>
                  </a:lnTo>
                  <a:lnTo>
                    <a:pt x="260" y="97"/>
                  </a:lnTo>
                  <a:lnTo>
                    <a:pt x="257" y="115"/>
                  </a:lnTo>
                  <a:lnTo>
                    <a:pt x="260" y="120"/>
                  </a:lnTo>
                  <a:lnTo>
                    <a:pt x="265" y="138"/>
                  </a:lnTo>
                  <a:lnTo>
                    <a:pt x="279" y="150"/>
                  </a:lnTo>
                  <a:lnTo>
                    <a:pt x="277" y="156"/>
                  </a:lnTo>
                  <a:lnTo>
                    <a:pt x="277" y="159"/>
                  </a:lnTo>
                  <a:lnTo>
                    <a:pt x="272" y="159"/>
                  </a:lnTo>
                  <a:lnTo>
                    <a:pt x="267" y="150"/>
                  </a:lnTo>
                  <a:lnTo>
                    <a:pt x="257" y="149"/>
                  </a:lnTo>
                  <a:lnTo>
                    <a:pt x="286" y="169"/>
                  </a:lnTo>
                  <a:lnTo>
                    <a:pt x="291" y="186"/>
                  </a:lnTo>
                  <a:lnTo>
                    <a:pt x="267" y="173"/>
                  </a:lnTo>
                  <a:lnTo>
                    <a:pt x="252" y="174"/>
                  </a:lnTo>
                  <a:lnTo>
                    <a:pt x="240" y="159"/>
                  </a:lnTo>
                  <a:lnTo>
                    <a:pt x="238" y="169"/>
                  </a:lnTo>
                  <a:lnTo>
                    <a:pt x="231" y="168"/>
                  </a:lnTo>
                  <a:lnTo>
                    <a:pt x="228" y="157"/>
                  </a:lnTo>
                  <a:lnTo>
                    <a:pt x="211" y="164"/>
                  </a:lnTo>
                  <a:lnTo>
                    <a:pt x="207" y="162"/>
                  </a:lnTo>
                  <a:lnTo>
                    <a:pt x="204" y="156"/>
                  </a:lnTo>
                  <a:lnTo>
                    <a:pt x="212" y="137"/>
                  </a:lnTo>
                  <a:lnTo>
                    <a:pt x="212" y="133"/>
                  </a:lnTo>
                  <a:lnTo>
                    <a:pt x="214" y="130"/>
                  </a:lnTo>
                  <a:lnTo>
                    <a:pt x="214" y="128"/>
                  </a:lnTo>
                  <a:lnTo>
                    <a:pt x="217" y="128"/>
                  </a:lnTo>
                  <a:lnTo>
                    <a:pt x="217" y="126"/>
                  </a:lnTo>
                  <a:lnTo>
                    <a:pt x="216" y="120"/>
                  </a:lnTo>
                  <a:lnTo>
                    <a:pt x="224" y="108"/>
                  </a:lnTo>
                  <a:lnTo>
                    <a:pt x="216" y="101"/>
                  </a:lnTo>
                  <a:lnTo>
                    <a:pt x="212" y="97"/>
                  </a:lnTo>
                  <a:lnTo>
                    <a:pt x="207" y="106"/>
                  </a:lnTo>
                  <a:lnTo>
                    <a:pt x="204" y="103"/>
                  </a:lnTo>
                  <a:lnTo>
                    <a:pt x="197" y="103"/>
                  </a:lnTo>
                  <a:lnTo>
                    <a:pt x="194" y="97"/>
                  </a:lnTo>
                  <a:lnTo>
                    <a:pt x="188" y="96"/>
                  </a:lnTo>
                  <a:lnTo>
                    <a:pt x="185" y="96"/>
                  </a:lnTo>
                  <a:lnTo>
                    <a:pt x="178" y="97"/>
                  </a:lnTo>
                  <a:lnTo>
                    <a:pt x="176" y="96"/>
                  </a:lnTo>
                  <a:lnTo>
                    <a:pt x="175" y="94"/>
                  </a:lnTo>
                  <a:lnTo>
                    <a:pt x="171" y="92"/>
                  </a:lnTo>
                  <a:lnTo>
                    <a:pt x="170" y="89"/>
                  </a:lnTo>
                  <a:lnTo>
                    <a:pt x="173" y="85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9"/>
                  </a:lnTo>
                  <a:lnTo>
                    <a:pt x="166" y="77"/>
                  </a:lnTo>
                  <a:lnTo>
                    <a:pt x="163" y="74"/>
                  </a:lnTo>
                  <a:lnTo>
                    <a:pt x="159" y="75"/>
                  </a:lnTo>
                  <a:lnTo>
                    <a:pt x="154" y="74"/>
                  </a:lnTo>
                  <a:lnTo>
                    <a:pt x="149" y="75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7" y="70"/>
                  </a:lnTo>
                  <a:lnTo>
                    <a:pt x="146" y="68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46" y="63"/>
                  </a:lnTo>
                  <a:lnTo>
                    <a:pt x="141" y="63"/>
                  </a:lnTo>
                  <a:lnTo>
                    <a:pt x="141" y="63"/>
                  </a:lnTo>
                  <a:lnTo>
                    <a:pt x="142" y="62"/>
                  </a:lnTo>
                  <a:lnTo>
                    <a:pt x="141" y="60"/>
                  </a:lnTo>
                  <a:lnTo>
                    <a:pt x="142" y="60"/>
                  </a:lnTo>
                  <a:lnTo>
                    <a:pt x="141" y="58"/>
                  </a:lnTo>
                  <a:lnTo>
                    <a:pt x="142" y="56"/>
                  </a:lnTo>
                  <a:lnTo>
                    <a:pt x="139" y="58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4" y="53"/>
                  </a:lnTo>
                  <a:lnTo>
                    <a:pt x="132" y="51"/>
                  </a:lnTo>
                  <a:lnTo>
                    <a:pt x="132" y="51"/>
                  </a:lnTo>
                  <a:lnTo>
                    <a:pt x="134" y="51"/>
                  </a:lnTo>
                  <a:lnTo>
                    <a:pt x="135" y="50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0" y="46"/>
                  </a:lnTo>
                  <a:lnTo>
                    <a:pt x="130" y="48"/>
                  </a:lnTo>
                  <a:lnTo>
                    <a:pt x="130" y="48"/>
                  </a:lnTo>
                  <a:lnTo>
                    <a:pt x="127" y="46"/>
                  </a:lnTo>
                  <a:lnTo>
                    <a:pt x="125" y="46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5" y="48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113" y="43"/>
                  </a:lnTo>
                  <a:lnTo>
                    <a:pt x="105" y="41"/>
                  </a:lnTo>
                  <a:lnTo>
                    <a:pt x="105" y="44"/>
                  </a:lnTo>
                  <a:lnTo>
                    <a:pt x="103" y="44"/>
                  </a:lnTo>
                  <a:lnTo>
                    <a:pt x="103" y="46"/>
                  </a:lnTo>
                  <a:lnTo>
                    <a:pt x="100" y="48"/>
                  </a:lnTo>
                  <a:lnTo>
                    <a:pt x="100" y="51"/>
                  </a:lnTo>
                  <a:lnTo>
                    <a:pt x="93" y="50"/>
                  </a:lnTo>
                  <a:lnTo>
                    <a:pt x="93" y="51"/>
                  </a:lnTo>
                  <a:lnTo>
                    <a:pt x="91" y="51"/>
                  </a:lnTo>
                  <a:lnTo>
                    <a:pt x="91" y="53"/>
                  </a:lnTo>
                  <a:lnTo>
                    <a:pt x="88" y="53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9" y="62"/>
                  </a:lnTo>
                  <a:lnTo>
                    <a:pt x="88" y="62"/>
                  </a:lnTo>
                  <a:lnTo>
                    <a:pt x="86" y="63"/>
                  </a:lnTo>
                  <a:lnTo>
                    <a:pt x="84" y="65"/>
                  </a:lnTo>
                  <a:lnTo>
                    <a:pt x="82" y="65"/>
                  </a:lnTo>
                  <a:lnTo>
                    <a:pt x="77" y="67"/>
                  </a:lnTo>
                  <a:lnTo>
                    <a:pt x="74" y="65"/>
                  </a:lnTo>
                  <a:lnTo>
                    <a:pt x="72" y="67"/>
                  </a:lnTo>
                  <a:lnTo>
                    <a:pt x="71" y="65"/>
                  </a:lnTo>
                  <a:lnTo>
                    <a:pt x="69" y="67"/>
                  </a:lnTo>
                  <a:lnTo>
                    <a:pt x="65" y="65"/>
                  </a:lnTo>
                  <a:lnTo>
                    <a:pt x="64" y="63"/>
                  </a:lnTo>
                  <a:lnTo>
                    <a:pt x="60" y="63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59" y="56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55" y="65"/>
                  </a:lnTo>
                  <a:lnTo>
                    <a:pt x="53" y="70"/>
                  </a:lnTo>
                  <a:lnTo>
                    <a:pt x="48" y="79"/>
                  </a:lnTo>
                  <a:lnTo>
                    <a:pt x="47" y="80"/>
                  </a:lnTo>
                  <a:lnTo>
                    <a:pt x="40" y="77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6" y="80"/>
                  </a:lnTo>
                  <a:lnTo>
                    <a:pt x="36" y="82"/>
                  </a:lnTo>
                  <a:lnTo>
                    <a:pt x="35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24" y="94"/>
                  </a:lnTo>
                  <a:lnTo>
                    <a:pt x="24" y="97"/>
                  </a:lnTo>
                  <a:lnTo>
                    <a:pt x="23" y="101"/>
                  </a:lnTo>
                  <a:lnTo>
                    <a:pt x="19" y="103"/>
                  </a:lnTo>
                  <a:lnTo>
                    <a:pt x="16" y="104"/>
                  </a:lnTo>
                  <a:lnTo>
                    <a:pt x="12" y="111"/>
                  </a:lnTo>
                  <a:lnTo>
                    <a:pt x="11" y="111"/>
                  </a:lnTo>
                  <a:lnTo>
                    <a:pt x="9" y="115"/>
                  </a:lnTo>
                  <a:lnTo>
                    <a:pt x="0" y="58"/>
                  </a:lnTo>
                  <a:lnTo>
                    <a:pt x="7" y="56"/>
                  </a:lnTo>
                  <a:lnTo>
                    <a:pt x="45" y="50"/>
                  </a:lnTo>
                  <a:lnTo>
                    <a:pt x="53" y="48"/>
                  </a:lnTo>
                  <a:lnTo>
                    <a:pt x="89" y="41"/>
                  </a:lnTo>
                  <a:lnTo>
                    <a:pt x="93" y="41"/>
                  </a:lnTo>
                  <a:lnTo>
                    <a:pt x="112" y="38"/>
                  </a:lnTo>
                  <a:lnTo>
                    <a:pt x="161" y="27"/>
                  </a:lnTo>
                  <a:lnTo>
                    <a:pt x="163" y="27"/>
                  </a:lnTo>
                  <a:lnTo>
                    <a:pt x="182" y="24"/>
                  </a:lnTo>
                  <a:lnTo>
                    <a:pt x="200" y="21"/>
                  </a:lnTo>
                  <a:lnTo>
                    <a:pt x="217" y="17"/>
                  </a:lnTo>
                  <a:lnTo>
                    <a:pt x="235" y="14"/>
                  </a:lnTo>
                  <a:lnTo>
                    <a:pt x="262" y="7"/>
                  </a:lnTo>
                  <a:lnTo>
                    <a:pt x="269" y="5"/>
                  </a:lnTo>
                  <a:lnTo>
                    <a:pt x="296" y="0"/>
                  </a:lnTo>
                  <a:lnTo>
                    <a:pt x="306" y="36"/>
                  </a:lnTo>
                  <a:lnTo>
                    <a:pt x="308" y="44"/>
                  </a:lnTo>
                  <a:lnTo>
                    <a:pt x="310" y="50"/>
                  </a:lnTo>
                  <a:lnTo>
                    <a:pt x="313" y="60"/>
                  </a:lnTo>
                  <a:lnTo>
                    <a:pt x="322" y="92"/>
                  </a:lnTo>
                  <a:lnTo>
                    <a:pt x="329" y="111"/>
                  </a:lnTo>
                  <a:close/>
                  <a:moveTo>
                    <a:pt x="274" y="94"/>
                  </a:moveTo>
                  <a:lnTo>
                    <a:pt x="274" y="89"/>
                  </a:lnTo>
                  <a:lnTo>
                    <a:pt x="270" y="91"/>
                  </a:lnTo>
                  <a:lnTo>
                    <a:pt x="272" y="91"/>
                  </a:lnTo>
                  <a:lnTo>
                    <a:pt x="272" y="94"/>
                  </a:lnTo>
                  <a:lnTo>
                    <a:pt x="270" y="94"/>
                  </a:lnTo>
                  <a:lnTo>
                    <a:pt x="272" y="99"/>
                  </a:lnTo>
                  <a:lnTo>
                    <a:pt x="269" y="103"/>
                  </a:lnTo>
                  <a:lnTo>
                    <a:pt x="269" y="91"/>
                  </a:lnTo>
                  <a:lnTo>
                    <a:pt x="270" y="80"/>
                  </a:lnTo>
                  <a:lnTo>
                    <a:pt x="277" y="87"/>
                  </a:lnTo>
                  <a:lnTo>
                    <a:pt x="277" y="92"/>
                  </a:lnTo>
                  <a:lnTo>
                    <a:pt x="276" y="91"/>
                  </a:lnTo>
                  <a:lnTo>
                    <a:pt x="274" y="94"/>
                  </a:lnTo>
                  <a:close/>
                  <a:moveTo>
                    <a:pt x="385" y="121"/>
                  </a:moveTo>
                  <a:lnTo>
                    <a:pt x="387" y="121"/>
                  </a:lnTo>
                  <a:lnTo>
                    <a:pt x="387" y="135"/>
                  </a:lnTo>
                  <a:lnTo>
                    <a:pt x="385" y="121"/>
                  </a:lnTo>
                  <a:close/>
                  <a:moveTo>
                    <a:pt x="378" y="169"/>
                  </a:moveTo>
                  <a:lnTo>
                    <a:pt x="380" y="168"/>
                  </a:lnTo>
                  <a:lnTo>
                    <a:pt x="382" y="161"/>
                  </a:lnTo>
                  <a:lnTo>
                    <a:pt x="383" y="149"/>
                  </a:lnTo>
                  <a:lnTo>
                    <a:pt x="385" y="135"/>
                  </a:lnTo>
                  <a:lnTo>
                    <a:pt x="383" y="157"/>
                  </a:lnTo>
                  <a:lnTo>
                    <a:pt x="380" y="169"/>
                  </a:lnTo>
                  <a:lnTo>
                    <a:pt x="378" y="169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gray">
            <a:xfrm>
              <a:off x="3484064" y="3297232"/>
              <a:ext cx="998362" cy="787418"/>
            </a:xfrm>
            <a:custGeom>
              <a:avLst/>
              <a:gdLst/>
              <a:ahLst/>
              <a:cxnLst>
                <a:cxn ang="0">
                  <a:pos x="596" y="419"/>
                </a:cxn>
                <a:cxn ang="0">
                  <a:pos x="595" y="446"/>
                </a:cxn>
                <a:cxn ang="0">
                  <a:pos x="593" y="489"/>
                </a:cxn>
                <a:cxn ang="0">
                  <a:pos x="511" y="482"/>
                </a:cxn>
                <a:cxn ang="0">
                  <a:pos x="504" y="482"/>
                </a:cxn>
                <a:cxn ang="0">
                  <a:pos x="427" y="475"/>
                </a:cxn>
                <a:cxn ang="0">
                  <a:pos x="330" y="466"/>
                </a:cxn>
                <a:cxn ang="0">
                  <a:pos x="325" y="466"/>
                </a:cxn>
                <a:cxn ang="0">
                  <a:pos x="282" y="461"/>
                </a:cxn>
                <a:cxn ang="0">
                  <a:pos x="258" y="460"/>
                </a:cxn>
                <a:cxn ang="0">
                  <a:pos x="217" y="456"/>
                </a:cxn>
                <a:cxn ang="0">
                  <a:pos x="184" y="453"/>
                </a:cxn>
                <a:cxn ang="0">
                  <a:pos x="183" y="451"/>
                </a:cxn>
                <a:cxn ang="0">
                  <a:pos x="138" y="446"/>
                </a:cxn>
                <a:cxn ang="0">
                  <a:pos x="133" y="444"/>
                </a:cxn>
                <a:cxn ang="0">
                  <a:pos x="56" y="436"/>
                </a:cxn>
                <a:cxn ang="0">
                  <a:pos x="0" y="427"/>
                </a:cxn>
                <a:cxn ang="0">
                  <a:pos x="10" y="360"/>
                </a:cxn>
                <a:cxn ang="0">
                  <a:pos x="14" y="333"/>
                </a:cxn>
                <a:cxn ang="0">
                  <a:pos x="17" y="304"/>
                </a:cxn>
                <a:cxn ang="0">
                  <a:pos x="19" y="294"/>
                </a:cxn>
                <a:cxn ang="0">
                  <a:pos x="22" y="268"/>
                </a:cxn>
                <a:cxn ang="0">
                  <a:pos x="34" y="174"/>
                </a:cxn>
                <a:cxn ang="0">
                  <a:pos x="37" y="157"/>
                </a:cxn>
                <a:cxn ang="0">
                  <a:pos x="39" y="143"/>
                </a:cxn>
                <a:cxn ang="0">
                  <a:pos x="48" y="84"/>
                </a:cxn>
                <a:cxn ang="0">
                  <a:pos x="55" y="36"/>
                </a:cxn>
                <a:cxn ang="0">
                  <a:pos x="60" y="0"/>
                </a:cxn>
                <a:cxn ang="0">
                  <a:pos x="150" y="10"/>
                </a:cxn>
                <a:cxn ang="0">
                  <a:pos x="198" y="17"/>
                </a:cxn>
                <a:cxn ang="0">
                  <a:pos x="234" y="22"/>
                </a:cxn>
                <a:cxn ang="0">
                  <a:pos x="277" y="25"/>
                </a:cxn>
                <a:cxn ang="0">
                  <a:pos x="287" y="27"/>
                </a:cxn>
                <a:cxn ang="0">
                  <a:pos x="360" y="36"/>
                </a:cxn>
                <a:cxn ang="0">
                  <a:pos x="388" y="37"/>
                </a:cxn>
                <a:cxn ang="0">
                  <a:pos x="460" y="44"/>
                </a:cxn>
                <a:cxn ang="0">
                  <a:pos x="497" y="48"/>
                </a:cxn>
                <a:cxn ang="0">
                  <a:pos x="513" y="48"/>
                </a:cxn>
                <a:cxn ang="0">
                  <a:pos x="571" y="53"/>
                </a:cxn>
                <a:cxn ang="0">
                  <a:pos x="574" y="53"/>
                </a:cxn>
                <a:cxn ang="0">
                  <a:pos x="620" y="56"/>
                </a:cxn>
                <a:cxn ang="0">
                  <a:pos x="619" y="84"/>
                </a:cxn>
                <a:cxn ang="0">
                  <a:pos x="617" y="89"/>
                </a:cxn>
                <a:cxn ang="0">
                  <a:pos x="615" y="118"/>
                </a:cxn>
                <a:cxn ang="0">
                  <a:pos x="615" y="126"/>
                </a:cxn>
                <a:cxn ang="0">
                  <a:pos x="612" y="164"/>
                </a:cxn>
                <a:cxn ang="0">
                  <a:pos x="610" y="210"/>
                </a:cxn>
                <a:cxn ang="0">
                  <a:pos x="610" y="210"/>
                </a:cxn>
                <a:cxn ang="0">
                  <a:pos x="607" y="258"/>
                </a:cxn>
                <a:cxn ang="0">
                  <a:pos x="607" y="268"/>
                </a:cxn>
                <a:cxn ang="0">
                  <a:pos x="603" y="304"/>
                </a:cxn>
                <a:cxn ang="0">
                  <a:pos x="603" y="313"/>
                </a:cxn>
                <a:cxn ang="0">
                  <a:pos x="601" y="350"/>
                </a:cxn>
                <a:cxn ang="0">
                  <a:pos x="601" y="352"/>
                </a:cxn>
                <a:cxn ang="0">
                  <a:pos x="598" y="408"/>
                </a:cxn>
                <a:cxn ang="0">
                  <a:pos x="596" y="419"/>
                </a:cxn>
              </a:cxnLst>
              <a:rect l="0" t="0" r="r" b="b"/>
              <a:pathLst>
                <a:path w="620" h="489">
                  <a:moveTo>
                    <a:pt x="596" y="419"/>
                  </a:moveTo>
                  <a:lnTo>
                    <a:pt x="595" y="446"/>
                  </a:lnTo>
                  <a:lnTo>
                    <a:pt x="593" y="489"/>
                  </a:lnTo>
                  <a:lnTo>
                    <a:pt x="511" y="482"/>
                  </a:lnTo>
                  <a:lnTo>
                    <a:pt x="504" y="482"/>
                  </a:lnTo>
                  <a:lnTo>
                    <a:pt x="427" y="475"/>
                  </a:lnTo>
                  <a:lnTo>
                    <a:pt x="330" y="466"/>
                  </a:lnTo>
                  <a:lnTo>
                    <a:pt x="325" y="466"/>
                  </a:lnTo>
                  <a:lnTo>
                    <a:pt x="282" y="461"/>
                  </a:lnTo>
                  <a:lnTo>
                    <a:pt x="258" y="460"/>
                  </a:lnTo>
                  <a:lnTo>
                    <a:pt x="217" y="456"/>
                  </a:lnTo>
                  <a:lnTo>
                    <a:pt x="184" y="453"/>
                  </a:lnTo>
                  <a:lnTo>
                    <a:pt x="183" y="451"/>
                  </a:lnTo>
                  <a:lnTo>
                    <a:pt x="138" y="446"/>
                  </a:lnTo>
                  <a:lnTo>
                    <a:pt x="133" y="444"/>
                  </a:lnTo>
                  <a:lnTo>
                    <a:pt x="56" y="436"/>
                  </a:lnTo>
                  <a:lnTo>
                    <a:pt x="0" y="427"/>
                  </a:lnTo>
                  <a:lnTo>
                    <a:pt x="10" y="360"/>
                  </a:lnTo>
                  <a:lnTo>
                    <a:pt x="14" y="333"/>
                  </a:lnTo>
                  <a:lnTo>
                    <a:pt x="17" y="304"/>
                  </a:lnTo>
                  <a:lnTo>
                    <a:pt x="19" y="294"/>
                  </a:lnTo>
                  <a:lnTo>
                    <a:pt x="22" y="268"/>
                  </a:lnTo>
                  <a:lnTo>
                    <a:pt x="34" y="174"/>
                  </a:lnTo>
                  <a:lnTo>
                    <a:pt x="37" y="157"/>
                  </a:lnTo>
                  <a:lnTo>
                    <a:pt x="39" y="143"/>
                  </a:lnTo>
                  <a:lnTo>
                    <a:pt x="48" y="84"/>
                  </a:lnTo>
                  <a:lnTo>
                    <a:pt x="55" y="36"/>
                  </a:lnTo>
                  <a:lnTo>
                    <a:pt x="60" y="0"/>
                  </a:lnTo>
                  <a:lnTo>
                    <a:pt x="150" y="10"/>
                  </a:lnTo>
                  <a:lnTo>
                    <a:pt x="198" y="17"/>
                  </a:lnTo>
                  <a:lnTo>
                    <a:pt x="234" y="22"/>
                  </a:lnTo>
                  <a:lnTo>
                    <a:pt x="277" y="25"/>
                  </a:lnTo>
                  <a:lnTo>
                    <a:pt x="287" y="27"/>
                  </a:lnTo>
                  <a:lnTo>
                    <a:pt x="360" y="36"/>
                  </a:lnTo>
                  <a:lnTo>
                    <a:pt x="388" y="37"/>
                  </a:lnTo>
                  <a:lnTo>
                    <a:pt x="460" y="44"/>
                  </a:lnTo>
                  <a:lnTo>
                    <a:pt x="497" y="48"/>
                  </a:lnTo>
                  <a:lnTo>
                    <a:pt x="513" y="48"/>
                  </a:lnTo>
                  <a:lnTo>
                    <a:pt x="571" y="53"/>
                  </a:lnTo>
                  <a:lnTo>
                    <a:pt x="574" y="53"/>
                  </a:lnTo>
                  <a:lnTo>
                    <a:pt x="620" y="56"/>
                  </a:lnTo>
                  <a:lnTo>
                    <a:pt x="619" y="84"/>
                  </a:lnTo>
                  <a:lnTo>
                    <a:pt x="617" y="89"/>
                  </a:lnTo>
                  <a:lnTo>
                    <a:pt x="615" y="118"/>
                  </a:lnTo>
                  <a:lnTo>
                    <a:pt x="615" y="126"/>
                  </a:lnTo>
                  <a:lnTo>
                    <a:pt x="612" y="164"/>
                  </a:lnTo>
                  <a:lnTo>
                    <a:pt x="610" y="210"/>
                  </a:lnTo>
                  <a:lnTo>
                    <a:pt x="610" y="210"/>
                  </a:lnTo>
                  <a:lnTo>
                    <a:pt x="607" y="258"/>
                  </a:lnTo>
                  <a:lnTo>
                    <a:pt x="607" y="268"/>
                  </a:lnTo>
                  <a:lnTo>
                    <a:pt x="603" y="304"/>
                  </a:lnTo>
                  <a:lnTo>
                    <a:pt x="603" y="313"/>
                  </a:lnTo>
                  <a:lnTo>
                    <a:pt x="601" y="350"/>
                  </a:lnTo>
                  <a:lnTo>
                    <a:pt x="601" y="352"/>
                  </a:lnTo>
                  <a:lnTo>
                    <a:pt x="598" y="408"/>
                  </a:lnTo>
                  <a:lnTo>
                    <a:pt x="596" y="419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gray">
            <a:xfrm>
              <a:off x="6150658" y="3646659"/>
              <a:ext cx="1016075" cy="516894"/>
            </a:xfrm>
            <a:custGeom>
              <a:avLst/>
              <a:gdLst/>
              <a:ahLst/>
              <a:cxnLst>
                <a:cxn ang="0">
                  <a:pos x="162" y="294"/>
                </a:cxn>
                <a:cxn ang="0">
                  <a:pos x="130" y="307"/>
                </a:cxn>
                <a:cxn ang="0">
                  <a:pos x="63" y="318"/>
                </a:cxn>
                <a:cxn ang="0">
                  <a:pos x="19" y="307"/>
                </a:cxn>
                <a:cxn ang="0">
                  <a:pos x="32" y="302"/>
                </a:cxn>
                <a:cxn ang="0">
                  <a:pos x="36" y="290"/>
                </a:cxn>
                <a:cxn ang="0">
                  <a:pos x="36" y="270"/>
                </a:cxn>
                <a:cxn ang="0">
                  <a:pos x="31" y="256"/>
                </a:cxn>
                <a:cxn ang="0">
                  <a:pos x="65" y="246"/>
                </a:cxn>
                <a:cxn ang="0">
                  <a:pos x="87" y="255"/>
                </a:cxn>
                <a:cxn ang="0">
                  <a:pos x="84" y="229"/>
                </a:cxn>
                <a:cxn ang="0">
                  <a:pos x="118" y="203"/>
                </a:cxn>
                <a:cxn ang="0">
                  <a:pos x="120" y="171"/>
                </a:cxn>
                <a:cxn ang="0">
                  <a:pos x="126" y="164"/>
                </a:cxn>
                <a:cxn ang="0">
                  <a:pos x="142" y="159"/>
                </a:cxn>
                <a:cxn ang="0">
                  <a:pos x="154" y="164"/>
                </a:cxn>
                <a:cxn ang="0">
                  <a:pos x="166" y="154"/>
                </a:cxn>
                <a:cxn ang="0">
                  <a:pos x="191" y="162"/>
                </a:cxn>
                <a:cxn ang="0">
                  <a:pos x="205" y="150"/>
                </a:cxn>
                <a:cxn ang="0">
                  <a:pos x="226" y="152"/>
                </a:cxn>
                <a:cxn ang="0">
                  <a:pos x="232" y="157"/>
                </a:cxn>
                <a:cxn ang="0">
                  <a:pos x="244" y="147"/>
                </a:cxn>
                <a:cxn ang="0">
                  <a:pos x="248" y="131"/>
                </a:cxn>
                <a:cxn ang="0">
                  <a:pos x="251" y="126"/>
                </a:cxn>
                <a:cxn ang="0">
                  <a:pos x="253" y="116"/>
                </a:cxn>
                <a:cxn ang="0">
                  <a:pos x="265" y="131"/>
                </a:cxn>
                <a:cxn ang="0">
                  <a:pos x="291" y="133"/>
                </a:cxn>
                <a:cxn ang="0">
                  <a:pos x="299" y="102"/>
                </a:cxn>
                <a:cxn ang="0">
                  <a:pos x="314" y="84"/>
                </a:cxn>
                <a:cxn ang="0">
                  <a:pos x="325" y="55"/>
                </a:cxn>
                <a:cxn ang="0">
                  <a:pos x="349" y="51"/>
                </a:cxn>
                <a:cxn ang="0">
                  <a:pos x="374" y="34"/>
                </a:cxn>
                <a:cxn ang="0">
                  <a:pos x="369" y="24"/>
                </a:cxn>
                <a:cxn ang="0">
                  <a:pos x="366" y="10"/>
                </a:cxn>
                <a:cxn ang="0">
                  <a:pos x="388" y="7"/>
                </a:cxn>
                <a:cxn ang="0">
                  <a:pos x="405" y="7"/>
                </a:cxn>
                <a:cxn ang="0">
                  <a:pos x="422" y="24"/>
                </a:cxn>
                <a:cxn ang="0">
                  <a:pos x="451" y="32"/>
                </a:cxn>
                <a:cxn ang="0">
                  <a:pos x="472" y="44"/>
                </a:cxn>
                <a:cxn ang="0">
                  <a:pos x="485" y="36"/>
                </a:cxn>
                <a:cxn ang="0">
                  <a:pos x="504" y="43"/>
                </a:cxn>
                <a:cxn ang="0">
                  <a:pos x="521" y="31"/>
                </a:cxn>
                <a:cxn ang="0">
                  <a:pos x="537" y="29"/>
                </a:cxn>
                <a:cxn ang="0">
                  <a:pos x="554" y="43"/>
                </a:cxn>
                <a:cxn ang="0">
                  <a:pos x="567" y="68"/>
                </a:cxn>
                <a:cxn ang="0">
                  <a:pos x="564" y="82"/>
                </a:cxn>
                <a:cxn ang="0">
                  <a:pos x="579" y="104"/>
                </a:cxn>
                <a:cxn ang="0">
                  <a:pos x="596" y="121"/>
                </a:cxn>
                <a:cxn ang="0">
                  <a:pos x="614" y="138"/>
                </a:cxn>
                <a:cxn ang="0">
                  <a:pos x="622" y="143"/>
                </a:cxn>
                <a:cxn ang="0">
                  <a:pos x="602" y="176"/>
                </a:cxn>
                <a:cxn ang="0">
                  <a:pos x="574" y="200"/>
                </a:cxn>
                <a:cxn ang="0">
                  <a:pos x="564" y="220"/>
                </a:cxn>
                <a:cxn ang="0">
                  <a:pos x="543" y="241"/>
                </a:cxn>
                <a:cxn ang="0">
                  <a:pos x="511" y="253"/>
                </a:cxn>
                <a:cxn ang="0">
                  <a:pos x="451" y="268"/>
                </a:cxn>
                <a:cxn ang="0">
                  <a:pos x="362" y="275"/>
                </a:cxn>
                <a:cxn ang="0">
                  <a:pos x="260" y="284"/>
                </a:cxn>
                <a:cxn ang="0">
                  <a:pos x="5" y="314"/>
                </a:cxn>
              </a:cxnLst>
              <a:rect l="0" t="0" r="r" b="b"/>
              <a:pathLst>
                <a:path w="631" h="321">
                  <a:moveTo>
                    <a:pt x="260" y="284"/>
                  </a:moveTo>
                  <a:lnTo>
                    <a:pt x="238" y="285"/>
                  </a:lnTo>
                  <a:lnTo>
                    <a:pt x="212" y="289"/>
                  </a:lnTo>
                  <a:lnTo>
                    <a:pt x="209" y="289"/>
                  </a:lnTo>
                  <a:lnTo>
                    <a:pt x="188" y="290"/>
                  </a:lnTo>
                  <a:lnTo>
                    <a:pt x="162" y="294"/>
                  </a:lnTo>
                  <a:lnTo>
                    <a:pt x="159" y="294"/>
                  </a:lnTo>
                  <a:lnTo>
                    <a:pt x="145" y="296"/>
                  </a:lnTo>
                  <a:lnTo>
                    <a:pt x="144" y="292"/>
                  </a:lnTo>
                  <a:lnTo>
                    <a:pt x="126" y="292"/>
                  </a:lnTo>
                  <a:lnTo>
                    <a:pt x="130" y="302"/>
                  </a:lnTo>
                  <a:lnTo>
                    <a:pt x="130" y="307"/>
                  </a:lnTo>
                  <a:lnTo>
                    <a:pt x="130" y="313"/>
                  </a:lnTo>
                  <a:lnTo>
                    <a:pt x="91" y="316"/>
                  </a:lnTo>
                  <a:lnTo>
                    <a:pt x="91" y="316"/>
                  </a:lnTo>
                  <a:lnTo>
                    <a:pt x="65" y="318"/>
                  </a:lnTo>
                  <a:lnTo>
                    <a:pt x="63" y="318"/>
                  </a:lnTo>
                  <a:lnTo>
                    <a:pt x="63" y="318"/>
                  </a:lnTo>
                  <a:lnTo>
                    <a:pt x="19" y="319"/>
                  </a:lnTo>
                  <a:lnTo>
                    <a:pt x="14" y="321"/>
                  </a:lnTo>
                  <a:lnTo>
                    <a:pt x="12" y="319"/>
                  </a:lnTo>
                  <a:lnTo>
                    <a:pt x="15" y="307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1" y="307"/>
                  </a:lnTo>
                  <a:lnTo>
                    <a:pt x="24" y="313"/>
                  </a:lnTo>
                  <a:lnTo>
                    <a:pt x="27" y="313"/>
                  </a:lnTo>
                  <a:lnTo>
                    <a:pt x="29" y="311"/>
                  </a:lnTo>
                  <a:lnTo>
                    <a:pt x="31" y="306"/>
                  </a:lnTo>
                  <a:lnTo>
                    <a:pt x="32" y="302"/>
                  </a:lnTo>
                  <a:lnTo>
                    <a:pt x="32" y="301"/>
                  </a:lnTo>
                  <a:lnTo>
                    <a:pt x="29" y="297"/>
                  </a:lnTo>
                  <a:lnTo>
                    <a:pt x="29" y="296"/>
                  </a:lnTo>
                  <a:lnTo>
                    <a:pt x="31" y="292"/>
                  </a:lnTo>
                  <a:lnTo>
                    <a:pt x="34" y="292"/>
                  </a:lnTo>
                  <a:lnTo>
                    <a:pt x="36" y="290"/>
                  </a:lnTo>
                  <a:lnTo>
                    <a:pt x="36" y="287"/>
                  </a:lnTo>
                  <a:lnTo>
                    <a:pt x="32" y="287"/>
                  </a:lnTo>
                  <a:lnTo>
                    <a:pt x="31" y="284"/>
                  </a:lnTo>
                  <a:lnTo>
                    <a:pt x="31" y="282"/>
                  </a:lnTo>
                  <a:lnTo>
                    <a:pt x="34" y="280"/>
                  </a:lnTo>
                  <a:lnTo>
                    <a:pt x="36" y="270"/>
                  </a:lnTo>
                  <a:lnTo>
                    <a:pt x="36" y="268"/>
                  </a:lnTo>
                  <a:lnTo>
                    <a:pt x="34" y="266"/>
                  </a:lnTo>
                  <a:lnTo>
                    <a:pt x="32" y="266"/>
                  </a:lnTo>
                  <a:lnTo>
                    <a:pt x="29" y="263"/>
                  </a:lnTo>
                  <a:lnTo>
                    <a:pt x="29" y="258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8" y="244"/>
                  </a:lnTo>
                  <a:lnTo>
                    <a:pt x="43" y="241"/>
                  </a:lnTo>
                  <a:lnTo>
                    <a:pt x="48" y="241"/>
                  </a:lnTo>
                  <a:lnTo>
                    <a:pt x="55" y="243"/>
                  </a:lnTo>
                  <a:lnTo>
                    <a:pt x="65" y="246"/>
                  </a:lnTo>
                  <a:lnTo>
                    <a:pt x="65" y="248"/>
                  </a:lnTo>
                  <a:lnTo>
                    <a:pt x="70" y="248"/>
                  </a:lnTo>
                  <a:lnTo>
                    <a:pt x="77" y="251"/>
                  </a:lnTo>
                  <a:lnTo>
                    <a:pt x="80" y="255"/>
                  </a:lnTo>
                  <a:lnTo>
                    <a:pt x="85" y="255"/>
                  </a:lnTo>
                  <a:lnTo>
                    <a:pt x="87" y="255"/>
                  </a:lnTo>
                  <a:lnTo>
                    <a:pt x="89" y="253"/>
                  </a:lnTo>
                  <a:lnTo>
                    <a:pt x="91" y="251"/>
                  </a:lnTo>
                  <a:lnTo>
                    <a:pt x="92" y="244"/>
                  </a:lnTo>
                  <a:lnTo>
                    <a:pt x="89" y="239"/>
                  </a:lnTo>
                  <a:lnTo>
                    <a:pt x="84" y="234"/>
                  </a:lnTo>
                  <a:lnTo>
                    <a:pt x="84" y="229"/>
                  </a:lnTo>
                  <a:lnTo>
                    <a:pt x="85" y="219"/>
                  </a:lnTo>
                  <a:lnTo>
                    <a:pt x="91" y="215"/>
                  </a:lnTo>
                  <a:lnTo>
                    <a:pt x="96" y="217"/>
                  </a:lnTo>
                  <a:lnTo>
                    <a:pt x="99" y="212"/>
                  </a:lnTo>
                  <a:lnTo>
                    <a:pt x="118" y="207"/>
                  </a:lnTo>
                  <a:lnTo>
                    <a:pt x="118" y="203"/>
                  </a:lnTo>
                  <a:lnTo>
                    <a:pt x="113" y="196"/>
                  </a:lnTo>
                  <a:lnTo>
                    <a:pt x="109" y="191"/>
                  </a:lnTo>
                  <a:lnTo>
                    <a:pt x="109" y="188"/>
                  </a:lnTo>
                  <a:lnTo>
                    <a:pt x="111" y="183"/>
                  </a:lnTo>
                  <a:lnTo>
                    <a:pt x="116" y="179"/>
                  </a:lnTo>
                  <a:lnTo>
                    <a:pt x="120" y="171"/>
                  </a:lnTo>
                  <a:lnTo>
                    <a:pt x="121" y="172"/>
                  </a:lnTo>
                  <a:lnTo>
                    <a:pt x="125" y="174"/>
                  </a:lnTo>
                  <a:lnTo>
                    <a:pt x="126" y="171"/>
                  </a:lnTo>
                  <a:lnTo>
                    <a:pt x="128" y="171"/>
                  </a:lnTo>
                  <a:lnTo>
                    <a:pt x="130" y="167"/>
                  </a:lnTo>
                  <a:lnTo>
                    <a:pt x="126" y="164"/>
                  </a:lnTo>
                  <a:lnTo>
                    <a:pt x="126" y="161"/>
                  </a:lnTo>
                  <a:lnTo>
                    <a:pt x="128" y="159"/>
                  </a:lnTo>
                  <a:lnTo>
                    <a:pt x="130" y="157"/>
                  </a:lnTo>
                  <a:lnTo>
                    <a:pt x="133" y="161"/>
                  </a:lnTo>
                  <a:lnTo>
                    <a:pt x="137" y="162"/>
                  </a:lnTo>
                  <a:lnTo>
                    <a:pt x="142" y="159"/>
                  </a:lnTo>
                  <a:lnTo>
                    <a:pt x="144" y="159"/>
                  </a:lnTo>
                  <a:lnTo>
                    <a:pt x="145" y="159"/>
                  </a:lnTo>
                  <a:lnTo>
                    <a:pt x="147" y="159"/>
                  </a:lnTo>
                  <a:lnTo>
                    <a:pt x="149" y="166"/>
                  </a:lnTo>
                  <a:lnTo>
                    <a:pt x="150" y="166"/>
                  </a:lnTo>
                  <a:lnTo>
                    <a:pt x="154" y="164"/>
                  </a:lnTo>
                  <a:lnTo>
                    <a:pt x="156" y="162"/>
                  </a:lnTo>
                  <a:lnTo>
                    <a:pt x="156" y="159"/>
                  </a:lnTo>
                  <a:lnTo>
                    <a:pt x="152" y="155"/>
                  </a:lnTo>
                  <a:lnTo>
                    <a:pt x="154" y="150"/>
                  </a:lnTo>
                  <a:lnTo>
                    <a:pt x="162" y="155"/>
                  </a:lnTo>
                  <a:lnTo>
                    <a:pt x="166" y="154"/>
                  </a:lnTo>
                  <a:lnTo>
                    <a:pt x="173" y="152"/>
                  </a:lnTo>
                  <a:lnTo>
                    <a:pt x="179" y="157"/>
                  </a:lnTo>
                  <a:lnTo>
                    <a:pt x="183" y="159"/>
                  </a:lnTo>
                  <a:lnTo>
                    <a:pt x="186" y="161"/>
                  </a:lnTo>
                  <a:lnTo>
                    <a:pt x="190" y="162"/>
                  </a:lnTo>
                  <a:lnTo>
                    <a:pt x="191" y="162"/>
                  </a:lnTo>
                  <a:lnTo>
                    <a:pt x="195" y="166"/>
                  </a:lnTo>
                  <a:lnTo>
                    <a:pt x="197" y="167"/>
                  </a:lnTo>
                  <a:lnTo>
                    <a:pt x="200" y="164"/>
                  </a:lnTo>
                  <a:lnTo>
                    <a:pt x="202" y="154"/>
                  </a:lnTo>
                  <a:lnTo>
                    <a:pt x="203" y="150"/>
                  </a:lnTo>
                  <a:lnTo>
                    <a:pt x="205" y="150"/>
                  </a:lnTo>
                  <a:lnTo>
                    <a:pt x="210" y="149"/>
                  </a:lnTo>
                  <a:lnTo>
                    <a:pt x="212" y="147"/>
                  </a:lnTo>
                  <a:lnTo>
                    <a:pt x="215" y="143"/>
                  </a:lnTo>
                  <a:lnTo>
                    <a:pt x="219" y="142"/>
                  </a:lnTo>
                  <a:lnTo>
                    <a:pt x="220" y="143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31" y="150"/>
                  </a:lnTo>
                  <a:lnTo>
                    <a:pt x="232" y="149"/>
                  </a:lnTo>
                  <a:lnTo>
                    <a:pt x="232" y="150"/>
                  </a:lnTo>
                  <a:lnTo>
                    <a:pt x="232" y="155"/>
                  </a:lnTo>
                  <a:lnTo>
                    <a:pt x="232" y="157"/>
                  </a:lnTo>
                  <a:lnTo>
                    <a:pt x="234" y="157"/>
                  </a:lnTo>
                  <a:lnTo>
                    <a:pt x="238" y="155"/>
                  </a:lnTo>
                  <a:lnTo>
                    <a:pt x="238" y="149"/>
                  </a:lnTo>
                  <a:lnTo>
                    <a:pt x="239" y="147"/>
                  </a:lnTo>
                  <a:lnTo>
                    <a:pt x="243" y="147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3" y="140"/>
                  </a:lnTo>
                  <a:lnTo>
                    <a:pt x="243" y="137"/>
                  </a:lnTo>
                  <a:lnTo>
                    <a:pt x="243" y="133"/>
                  </a:lnTo>
                  <a:lnTo>
                    <a:pt x="244" y="133"/>
                  </a:lnTo>
                  <a:lnTo>
                    <a:pt x="248" y="131"/>
                  </a:lnTo>
                  <a:lnTo>
                    <a:pt x="250" y="130"/>
                  </a:lnTo>
                  <a:lnTo>
                    <a:pt x="250" y="128"/>
                  </a:lnTo>
                  <a:lnTo>
                    <a:pt x="246" y="126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51" y="126"/>
                  </a:lnTo>
                  <a:lnTo>
                    <a:pt x="253" y="125"/>
                  </a:lnTo>
                  <a:lnTo>
                    <a:pt x="256" y="123"/>
                  </a:lnTo>
                  <a:lnTo>
                    <a:pt x="258" y="121"/>
                  </a:lnTo>
                  <a:lnTo>
                    <a:pt x="256" y="121"/>
                  </a:lnTo>
                  <a:lnTo>
                    <a:pt x="253" y="120"/>
                  </a:lnTo>
                  <a:lnTo>
                    <a:pt x="253" y="116"/>
                  </a:lnTo>
                  <a:lnTo>
                    <a:pt x="255" y="116"/>
                  </a:lnTo>
                  <a:lnTo>
                    <a:pt x="256" y="118"/>
                  </a:lnTo>
                  <a:lnTo>
                    <a:pt x="260" y="121"/>
                  </a:lnTo>
                  <a:lnTo>
                    <a:pt x="261" y="128"/>
                  </a:lnTo>
                  <a:lnTo>
                    <a:pt x="263" y="130"/>
                  </a:lnTo>
                  <a:lnTo>
                    <a:pt x="265" y="131"/>
                  </a:lnTo>
                  <a:lnTo>
                    <a:pt x="272" y="135"/>
                  </a:lnTo>
                  <a:lnTo>
                    <a:pt x="279" y="135"/>
                  </a:lnTo>
                  <a:lnTo>
                    <a:pt x="284" y="138"/>
                  </a:lnTo>
                  <a:lnTo>
                    <a:pt x="284" y="135"/>
                  </a:lnTo>
                  <a:lnTo>
                    <a:pt x="287" y="135"/>
                  </a:lnTo>
                  <a:lnTo>
                    <a:pt x="291" y="133"/>
                  </a:lnTo>
                  <a:lnTo>
                    <a:pt x="292" y="130"/>
                  </a:lnTo>
                  <a:lnTo>
                    <a:pt x="294" y="126"/>
                  </a:lnTo>
                  <a:lnTo>
                    <a:pt x="292" y="114"/>
                  </a:lnTo>
                  <a:lnTo>
                    <a:pt x="297" y="108"/>
                  </a:lnTo>
                  <a:lnTo>
                    <a:pt x="297" y="102"/>
                  </a:lnTo>
                  <a:lnTo>
                    <a:pt x="299" y="102"/>
                  </a:lnTo>
                  <a:lnTo>
                    <a:pt x="301" y="102"/>
                  </a:lnTo>
                  <a:lnTo>
                    <a:pt x="304" y="102"/>
                  </a:lnTo>
                  <a:lnTo>
                    <a:pt x="309" y="99"/>
                  </a:lnTo>
                  <a:lnTo>
                    <a:pt x="313" y="96"/>
                  </a:lnTo>
                  <a:lnTo>
                    <a:pt x="313" y="90"/>
                  </a:lnTo>
                  <a:lnTo>
                    <a:pt x="314" y="84"/>
                  </a:lnTo>
                  <a:lnTo>
                    <a:pt x="323" y="79"/>
                  </a:lnTo>
                  <a:lnTo>
                    <a:pt x="325" y="73"/>
                  </a:lnTo>
                  <a:lnTo>
                    <a:pt x="328" y="72"/>
                  </a:lnTo>
                  <a:lnTo>
                    <a:pt x="328" y="68"/>
                  </a:lnTo>
                  <a:lnTo>
                    <a:pt x="328" y="67"/>
                  </a:lnTo>
                  <a:lnTo>
                    <a:pt x="325" y="55"/>
                  </a:lnTo>
                  <a:lnTo>
                    <a:pt x="325" y="51"/>
                  </a:lnTo>
                  <a:lnTo>
                    <a:pt x="326" y="49"/>
                  </a:lnTo>
                  <a:lnTo>
                    <a:pt x="333" y="49"/>
                  </a:lnTo>
                  <a:lnTo>
                    <a:pt x="338" y="48"/>
                  </a:lnTo>
                  <a:lnTo>
                    <a:pt x="345" y="53"/>
                  </a:lnTo>
                  <a:lnTo>
                    <a:pt x="349" y="51"/>
                  </a:lnTo>
                  <a:lnTo>
                    <a:pt x="352" y="49"/>
                  </a:lnTo>
                  <a:lnTo>
                    <a:pt x="355" y="46"/>
                  </a:lnTo>
                  <a:lnTo>
                    <a:pt x="359" y="43"/>
                  </a:lnTo>
                  <a:lnTo>
                    <a:pt x="362" y="41"/>
                  </a:lnTo>
                  <a:lnTo>
                    <a:pt x="376" y="37"/>
                  </a:lnTo>
                  <a:lnTo>
                    <a:pt x="374" y="34"/>
                  </a:lnTo>
                  <a:lnTo>
                    <a:pt x="378" y="31"/>
                  </a:lnTo>
                  <a:lnTo>
                    <a:pt x="376" y="29"/>
                  </a:lnTo>
                  <a:lnTo>
                    <a:pt x="376" y="27"/>
                  </a:lnTo>
                  <a:lnTo>
                    <a:pt x="371" y="27"/>
                  </a:lnTo>
                  <a:lnTo>
                    <a:pt x="369" y="26"/>
                  </a:lnTo>
                  <a:lnTo>
                    <a:pt x="369" y="24"/>
                  </a:lnTo>
                  <a:lnTo>
                    <a:pt x="371" y="20"/>
                  </a:lnTo>
                  <a:lnTo>
                    <a:pt x="373" y="19"/>
                  </a:lnTo>
                  <a:lnTo>
                    <a:pt x="371" y="15"/>
                  </a:lnTo>
                  <a:lnTo>
                    <a:pt x="367" y="14"/>
                  </a:lnTo>
                  <a:lnTo>
                    <a:pt x="366" y="12"/>
                  </a:lnTo>
                  <a:lnTo>
                    <a:pt x="366" y="10"/>
                  </a:lnTo>
                  <a:lnTo>
                    <a:pt x="371" y="5"/>
                  </a:lnTo>
                  <a:lnTo>
                    <a:pt x="373" y="5"/>
                  </a:lnTo>
                  <a:lnTo>
                    <a:pt x="374" y="5"/>
                  </a:lnTo>
                  <a:lnTo>
                    <a:pt x="378" y="0"/>
                  </a:lnTo>
                  <a:lnTo>
                    <a:pt x="385" y="5"/>
                  </a:lnTo>
                  <a:lnTo>
                    <a:pt x="388" y="7"/>
                  </a:lnTo>
                  <a:lnTo>
                    <a:pt x="390" y="7"/>
                  </a:lnTo>
                  <a:lnTo>
                    <a:pt x="397" y="3"/>
                  </a:lnTo>
                  <a:lnTo>
                    <a:pt x="398" y="2"/>
                  </a:lnTo>
                  <a:lnTo>
                    <a:pt x="402" y="0"/>
                  </a:lnTo>
                  <a:lnTo>
                    <a:pt x="403" y="3"/>
                  </a:lnTo>
                  <a:lnTo>
                    <a:pt x="405" y="7"/>
                  </a:lnTo>
                  <a:lnTo>
                    <a:pt x="407" y="8"/>
                  </a:lnTo>
                  <a:lnTo>
                    <a:pt x="412" y="7"/>
                  </a:lnTo>
                  <a:lnTo>
                    <a:pt x="414" y="10"/>
                  </a:lnTo>
                  <a:lnTo>
                    <a:pt x="417" y="17"/>
                  </a:lnTo>
                  <a:lnTo>
                    <a:pt x="420" y="19"/>
                  </a:lnTo>
                  <a:lnTo>
                    <a:pt x="422" y="24"/>
                  </a:lnTo>
                  <a:lnTo>
                    <a:pt x="424" y="31"/>
                  </a:lnTo>
                  <a:lnTo>
                    <a:pt x="429" y="32"/>
                  </a:lnTo>
                  <a:lnTo>
                    <a:pt x="436" y="34"/>
                  </a:lnTo>
                  <a:lnTo>
                    <a:pt x="439" y="34"/>
                  </a:lnTo>
                  <a:lnTo>
                    <a:pt x="446" y="31"/>
                  </a:lnTo>
                  <a:lnTo>
                    <a:pt x="451" y="32"/>
                  </a:lnTo>
                  <a:lnTo>
                    <a:pt x="455" y="34"/>
                  </a:lnTo>
                  <a:lnTo>
                    <a:pt x="458" y="37"/>
                  </a:lnTo>
                  <a:lnTo>
                    <a:pt x="461" y="39"/>
                  </a:lnTo>
                  <a:lnTo>
                    <a:pt x="463" y="43"/>
                  </a:lnTo>
                  <a:lnTo>
                    <a:pt x="468" y="44"/>
                  </a:lnTo>
                  <a:lnTo>
                    <a:pt x="472" y="44"/>
                  </a:lnTo>
                  <a:lnTo>
                    <a:pt x="473" y="44"/>
                  </a:lnTo>
                  <a:lnTo>
                    <a:pt x="475" y="43"/>
                  </a:lnTo>
                  <a:lnTo>
                    <a:pt x="475" y="39"/>
                  </a:lnTo>
                  <a:lnTo>
                    <a:pt x="475" y="37"/>
                  </a:lnTo>
                  <a:lnTo>
                    <a:pt x="484" y="36"/>
                  </a:lnTo>
                  <a:lnTo>
                    <a:pt x="485" y="36"/>
                  </a:lnTo>
                  <a:lnTo>
                    <a:pt x="491" y="37"/>
                  </a:lnTo>
                  <a:lnTo>
                    <a:pt x="497" y="37"/>
                  </a:lnTo>
                  <a:lnTo>
                    <a:pt x="501" y="39"/>
                  </a:lnTo>
                  <a:lnTo>
                    <a:pt x="501" y="43"/>
                  </a:lnTo>
                  <a:lnTo>
                    <a:pt x="502" y="44"/>
                  </a:lnTo>
                  <a:lnTo>
                    <a:pt x="504" y="43"/>
                  </a:lnTo>
                  <a:lnTo>
                    <a:pt x="506" y="43"/>
                  </a:lnTo>
                  <a:lnTo>
                    <a:pt x="508" y="39"/>
                  </a:lnTo>
                  <a:lnTo>
                    <a:pt x="513" y="41"/>
                  </a:lnTo>
                  <a:lnTo>
                    <a:pt x="516" y="39"/>
                  </a:lnTo>
                  <a:lnTo>
                    <a:pt x="518" y="34"/>
                  </a:lnTo>
                  <a:lnTo>
                    <a:pt x="521" y="31"/>
                  </a:lnTo>
                  <a:lnTo>
                    <a:pt x="525" y="27"/>
                  </a:lnTo>
                  <a:lnTo>
                    <a:pt x="528" y="27"/>
                  </a:lnTo>
                  <a:lnTo>
                    <a:pt x="532" y="24"/>
                  </a:lnTo>
                  <a:lnTo>
                    <a:pt x="535" y="24"/>
                  </a:lnTo>
                  <a:lnTo>
                    <a:pt x="537" y="26"/>
                  </a:lnTo>
                  <a:lnTo>
                    <a:pt x="537" y="29"/>
                  </a:lnTo>
                  <a:lnTo>
                    <a:pt x="538" y="32"/>
                  </a:lnTo>
                  <a:lnTo>
                    <a:pt x="540" y="37"/>
                  </a:lnTo>
                  <a:lnTo>
                    <a:pt x="543" y="41"/>
                  </a:lnTo>
                  <a:lnTo>
                    <a:pt x="545" y="43"/>
                  </a:lnTo>
                  <a:lnTo>
                    <a:pt x="550" y="43"/>
                  </a:lnTo>
                  <a:lnTo>
                    <a:pt x="554" y="43"/>
                  </a:lnTo>
                  <a:lnTo>
                    <a:pt x="557" y="46"/>
                  </a:lnTo>
                  <a:lnTo>
                    <a:pt x="562" y="49"/>
                  </a:lnTo>
                  <a:lnTo>
                    <a:pt x="566" y="55"/>
                  </a:lnTo>
                  <a:lnTo>
                    <a:pt x="564" y="60"/>
                  </a:lnTo>
                  <a:lnTo>
                    <a:pt x="567" y="67"/>
                  </a:lnTo>
                  <a:lnTo>
                    <a:pt x="567" y="68"/>
                  </a:lnTo>
                  <a:lnTo>
                    <a:pt x="567" y="72"/>
                  </a:lnTo>
                  <a:lnTo>
                    <a:pt x="567" y="73"/>
                  </a:lnTo>
                  <a:lnTo>
                    <a:pt x="566" y="73"/>
                  </a:lnTo>
                  <a:lnTo>
                    <a:pt x="566" y="79"/>
                  </a:lnTo>
                  <a:lnTo>
                    <a:pt x="566" y="80"/>
                  </a:lnTo>
                  <a:lnTo>
                    <a:pt x="564" y="82"/>
                  </a:lnTo>
                  <a:lnTo>
                    <a:pt x="564" y="84"/>
                  </a:lnTo>
                  <a:lnTo>
                    <a:pt x="569" y="87"/>
                  </a:lnTo>
                  <a:lnTo>
                    <a:pt x="576" y="97"/>
                  </a:lnTo>
                  <a:lnTo>
                    <a:pt x="581" y="101"/>
                  </a:lnTo>
                  <a:lnTo>
                    <a:pt x="581" y="102"/>
                  </a:lnTo>
                  <a:lnTo>
                    <a:pt x="579" y="104"/>
                  </a:lnTo>
                  <a:lnTo>
                    <a:pt x="579" y="106"/>
                  </a:lnTo>
                  <a:lnTo>
                    <a:pt x="585" y="109"/>
                  </a:lnTo>
                  <a:lnTo>
                    <a:pt x="586" y="111"/>
                  </a:lnTo>
                  <a:lnTo>
                    <a:pt x="590" y="118"/>
                  </a:lnTo>
                  <a:lnTo>
                    <a:pt x="595" y="120"/>
                  </a:lnTo>
                  <a:lnTo>
                    <a:pt x="596" y="121"/>
                  </a:lnTo>
                  <a:lnTo>
                    <a:pt x="596" y="123"/>
                  </a:lnTo>
                  <a:lnTo>
                    <a:pt x="600" y="131"/>
                  </a:lnTo>
                  <a:lnTo>
                    <a:pt x="605" y="131"/>
                  </a:lnTo>
                  <a:lnTo>
                    <a:pt x="608" y="135"/>
                  </a:lnTo>
                  <a:lnTo>
                    <a:pt x="610" y="133"/>
                  </a:lnTo>
                  <a:lnTo>
                    <a:pt x="614" y="138"/>
                  </a:lnTo>
                  <a:lnTo>
                    <a:pt x="615" y="138"/>
                  </a:lnTo>
                  <a:lnTo>
                    <a:pt x="615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20" y="142"/>
                  </a:lnTo>
                  <a:lnTo>
                    <a:pt x="622" y="143"/>
                  </a:lnTo>
                  <a:lnTo>
                    <a:pt x="622" y="140"/>
                  </a:lnTo>
                  <a:lnTo>
                    <a:pt x="626" y="143"/>
                  </a:lnTo>
                  <a:lnTo>
                    <a:pt x="629" y="140"/>
                  </a:lnTo>
                  <a:lnTo>
                    <a:pt x="631" y="142"/>
                  </a:lnTo>
                  <a:lnTo>
                    <a:pt x="607" y="171"/>
                  </a:lnTo>
                  <a:lnTo>
                    <a:pt x="602" y="176"/>
                  </a:lnTo>
                  <a:lnTo>
                    <a:pt x="598" y="178"/>
                  </a:lnTo>
                  <a:lnTo>
                    <a:pt x="586" y="184"/>
                  </a:lnTo>
                  <a:lnTo>
                    <a:pt x="585" y="184"/>
                  </a:lnTo>
                  <a:lnTo>
                    <a:pt x="574" y="196"/>
                  </a:lnTo>
                  <a:lnTo>
                    <a:pt x="574" y="198"/>
                  </a:lnTo>
                  <a:lnTo>
                    <a:pt x="574" y="200"/>
                  </a:lnTo>
                  <a:lnTo>
                    <a:pt x="574" y="200"/>
                  </a:lnTo>
                  <a:lnTo>
                    <a:pt x="574" y="205"/>
                  </a:lnTo>
                  <a:lnTo>
                    <a:pt x="567" y="208"/>
                  </a:lnTo>
                  <a:lnTo>
                    <a:pt x="564" y="212"/>
                  </a:lnTo>
                  <a:lnTo>
                    <a:pt x="564" y="217"/>
                  </a:lnTo>
                  <a:lnTo>
                    <a:pt x="564" y="220"/>
                  </a:lnTo>
                  <a:lnTo>
                    <a:pt x="557" y="225"/>
                  </a:lnTo>
                  <a:lnTo>
                    <a:pt x="550" y="227"/>
                  </a:lnTo>
                  <a:lnTo>
                    <a:pt x="549" y="227"/>
                  </a:lnTo>
                  <a:lnTo>
                    <a:pt x="543" y="236"/>
                  </a:lnTo>
                  <a:lnTo>
                    <a:pt x="545" y="239"/>
                  </a:lnTo>
                  <a:lnTo>
                    <a:pt x="543" y="241"/>
                  </a:lnTo>
                  <a:lnTo>
                    <a:pt x="538" y="243"/>
                  </a:lnTo>
                  <a:lnTo>
                    <a:pt x="528" y="246"/>
                  </a:lnTo>
                  <a:lnTo>
                    <a:pt x="523" y="249"/>
                  </a:lnTo>
                  <a:lnTo>
                    <a:pt x="523" y="251"/>
                  </a:lnTo>
                  <a:lnTo>
                    <a:pt x="518" y="253"/>
                  </a:lnTo>
                  <a:lnTo>
                    <a:pt x="511" y="253"/>
                  </a:lnTo>
                  <a:lnTo>
                    <a:pt x="502" y="260"/>
                  </a:lnTo>
                  <a:lnTo>
                    <a:pt x="501" y="261"/>
                  </a:lnTo>
                  <a:lnTo>
                    <a:pt x="499" y="263"/>
                  </a:lnTo>
                  <a:lnTo>
                    <a:pt x="479" y="265"/>
                  </a:lnTo>
                  <a:lnTo>
                    <a:pt x="472" y="266"/>
                  </a:lnTo>
                  <a:lnTo>
                    <a:pt x="451" y="268"/>
                  </a:lnTo>
                  <a:lnTo>
                    <a:pt x="451" y="268"/>
                  </a:lnTo>
                  <a:lnTo>
                    <a:pt x="407" y="273"/>
                  </a:lnTo>
                  <a:lnTo>
                    <a:pt x="405" y="273"/>
                  </a:lnTo>
                  <a:lnTo>
                    <a:pt x="388" y="273"/>
                  </a:lnTo>
                  <a:lnTo>
                    <a:pt x="364" y="275"/>
                  </a:lnTo>
                  <a:lnTo>
                    <a:pt x="362" y="275"/>
                  </a:lnTo>
                  <a:lnTo>
                    <a:pt x="350" y="278"/>
                  </a:lnTo>
                  <a:lnTo>
                    <a:pt x="321" y="280"/>
                  </a:lnTo>
                  <a:lnTo>
                    <a:pt x="304" y="282"/>
                  </a:lnTo>
                  <a:lnTo>
                    <a:pt x="285" y="282"/>
                  </a:lnTo>
                  <a:lnTo>
                    <a:pt x="267" y="284"/>
                  </a:lnTo>
                  <a:lnTo>
                    <a:pt x="260" y="284"/>
                  </a:lnTo>
                  <a:close/>
                  <a:moveTo>
                    <a:pt x="3" y="321"/>
                  </a:moveTo>
                  <a:lnTo>
                    <a:pt x="0" y="319"/>
                  </a:lnTo>
                  <a:lnTo>
                    <a:pt x="0" y="318"/>
                  </a:lnTo>
                  <a:lnTo>
                    <a:pt x="0" y="316"/>
                  </a:lnTo>
                  <a:lnTo>
                    <a:pt x="3" y="314"/>
                  </a:lnTo>
                  <a:lnTo>
                    <a:pt x="5" y="314"/>
                  </a:lnTo>
                  <a:lnTo>
                    <a:pt x="7" y="316"/>
                  </a:lnTo>
                  <a:lnTo>
                    <a:pt x="9" y="318"/>
                  </a:lnTo>
                  <a:lnTo>
                    <a:pt x="7" y="321"/>
                  </a:lnTo>
                  <a:lnTo>
                    <a:pt x="9" y="321"/>
                  </a:lnTo>
                  <a:lnTo>
                    <a:pt x="3" y="32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gray">
            <a:xfrm>
              <a:off x="4438950" y="3561316"/>
              <a:ext cx="1016075" cy="547489"/>
            </a:xfrm>
            <a:custGeom>
              <a:avLst/>
              <a:gdLst/>
              <a:ahLst/>
              <a:cxnLst>
                <a:cxn ang="0">
                  <a:pos x="564" y="340"/>
                </a:cxn>
                <a:cxn ang="0">
                  <a:pos x="531" y="340"/>
                </a:cxn>
                <a:cxn ang="0">
                  <a:pos x="513" y="340"/>
                </a:cxn>
                <a:cxn ang="0">
                  <a:pos x="449" y="340"/>
                </a:cxn>
                <a:cxn ang="0">
                  <a:pos x="388" y="338"/>
                </a:cxn>
                <a:cxn ang="0">
                  <a:pos x="333" y="338"/>
                </a:cxn>
                <a:cxn ang="0">
                  <a:pos x="297" y="337"/>
                </a:cxn>
                <a:cxn ang="0">
                  <a:pos x="220" y="335"/>
                </a:cxn>
                <a:cxn ang="0">
                  <a:pos x="173" y="333"/>
                </a:cxn>
                <a:cxn ang="0">
                  <a:pos x="120" y="330"/>
                </a:cxn>
                <a:cxn ang="0">
                  <a:pos x="82" y="328"/>
                </a:cxn>
                <a:cxn ang="0">
                  <a:pos x="2" y="325"/>
                </a:cxn>
                <a:cxn ang="0">
                  <a:pos x="2" y="282"/>
                </a:cxn>
                <a:cxn ang="0">
                  <a:pos x="5" y="244"/>
                </a:cxn>
                <a:cxn ang="0">
                  <a:pos x="8" y="186"/>
                </a:cxn>
                <a:cxn ang="0">
                  <a:pos x="10" y="140"/>
                </a:cxn>
                <a:cxn ang="0">
                  <a:pos x="14" y="94"/>
                </a:cxn>
                <a:cxn ang="0">
                  <a:pos x="17" y="46"/>
                </a:cxn>
                <a:cxn ang="0">
                  <a:pos x="72" y="3"/>
                </a:cxn>
                <a:cxn ang="0">
                  <a:pos x="125" y="5"/>
                </a:cxn>
                <a:cxn ang="0">
                  <a:pos x="171" y="8"/>
                </a:cxn>
                <a:cxn ang="0">
                  <a:pos x="217" y="10"/>
                </a:cxn>
                <a:cxn ang="0">
                  <a:pos x="263" y="12"/>
                </a:cxn>
                <a:cxn ang="0">
                  <a:pos x="309" y="14"/>
                </a:cxn>
                <a:cxn ang="0">
                  <a:pos x="355" y="14"/>
                </a:cxn>
                <a:cxn ang="0">
                  <a:pos x="402" y="15"/>
                </a:cxn>
                <a:cxn ang="0">
                  <a:pos x="448" y="15"/>
                </a:cxn>
                <a:cxn ang="0">
                  <a:pos x="494" y="15"/>
                </a:cxn>
                <a:cxn ang="0">
                  <a:pos x="531" y="15"/>
                </a:cxn>
                <a:cxn ang="0">
                  <a:pos x="569" y="15"/>
                </a:cxn>
                <a:cxn ang="0">
                  <a:pos x="578" y="22"/>
                </a:cxn>
                <a:cxn ang="0">
                  <a:pos x="583" y="26"/>
                </a:cxn>
                <a:cxn ang="0">
                  <a:pos x="590" y="29"/>
                </a:cxn>
                <a:cxn ang="0">
                  <a:pos x="593" y="26"/>
                </a:cxn>
                <a:cxn ang="0">
                  <a:pos x="600" y="26"/>
                </a:cxn>
                <a:cxn ang="0">
                  <a:pos x="602" y="32"/>
                </a:cxn>
                <a:cxn ang="0">
                  <a:pos x="603" y="34"/>
                </a:cxn>
                <a:cxn ang="0">
                  <a:pos x="600" y="38"/>
                </a:cxn>
                <a:cxn ang="0">
                  <a:pos x="602" y="41"/>
                </a:cxn>
                <a:cxn ang="0">
                  <a:pos x="605" y="41"/>
                </a:cxn>
                <a:cxn ang="0">
                  <a:pos x="603" y="44"/>
                </a:cxn>
                <a:cxn ang="0">
                  <a:pos x="598" y="43"/>
                </a:cxn>
                <a:cxn ang="0">
                  <a:pos x="596" y="49"/>
                </a:cxn>
                <a:cxn ang="0">
                  <a:pos x="590" y="55"/>
                </a:cxn>
                <a:cxn ang="0">
                  <a:pos x="586" y="63"/>
                </a:cxn>
                <a:cxn ang="0">
                  <a:pos x="591" y="70"/>
                </a:cxn>
                <a:cxn ang="0">
                  <a:pos x="596" y="75"/>
                </a:cxn>
                <a:cxn ang="0">
                  <a:pos x="602" y="82"/>
                </a:cxn>
                <a:cxn ang="0">
                  <a:pos x="603" y="85"/>
                </a:cxn>
                <a:cxn ang="0">
                  <a:pos x="605" y="92"/>
                </a:cxn>
                <a:cxn ang="0">
                  <a:pos x="610" y="101"/>
                </a:cxn>
                <a:cxn ang="0">
                  <a:pos x="617" y="104"/>
                </a:cxn>
                <a:cxn ang="0">
                  <a:pos x="625" y="106"/>
                </a:cxn>
                <a:cxn ang="0">
                  <a:pos x="629" y="108"/>
                </a:cxn>
                <a:cxn ang="0">
                  <a:pos x="627" y="118"/>
                </a:cxn>
                <a:cxn ang="0">
                  <a:pos x="629" y="150"/>
                </a:cxn>
                <a:cxn ang="0">
                  <a:pos x="629" y="188"/>
                </a:cxn>
                <a:cxn ang="0">
                  <a:pos x="629" y="227"/>
                </a:cxn>
                <a:cxn ang="0">
                  <a:pos x="629" y="268"/>
                </a:cxn>
                <a:cxn ang="0">
                  <a:pos x="631" y="302"/>
                </a:cxn>
                <a:cxn ang="0">
                  <a:pos x="631" y="338"/>
                </a:cxn>
                <a:cxn ang="0">
                  <a:pos x="591" y="338"/>
                </a:cxn>
              </a:cxnLst>
              <a:rect l="0" t="0" r="r" b="b"/>
              <a:pathLst>
                <a:path w="631" h="340">
                  <a:moveTo>
                    <a:pt x="591" y="338"/>
                  </a:moveTo>
                  <a:lnTo>
                    <a:pt x="564" y="340"/>
                  </a:lnTo>
                  <a:lnTo>
                    <a:pt x="554" y="340"/>
                  </a:lnTo>
                  <a:lnTo>
                    <a:pt x="531" y="340"/>
                  </a:lnTo>
                  <a:lnTo>
                    <a:pt x="516" y="340"/>
                  </a:lnTo>
                  <a:lnTo>
                    <a:pt x="513" y="340"/>
                  </a:lnTo>
                  <a:lnTo>
                    <a:pt x="468" y="340"/>
                  </a:lnTo>
                  <a:lnTo>
                    <a:pt x="449" y="340"/>
                  </a:lnTo>
                  <a:lnTo>
                    <a:pt x="417" y="338"/>
                  </a:lnTo>
                  <a:lnTo>
                    <a:pt x="388" y="338"/>
                  </a:lnTo>
                  <a:lnTo>
                    <a:pt x="359" y="338"/>
                  </a:lnTo>
                  <a:lnTo>
                    <a:pt x="333" y="338"/>
                  </a:lnTo>
                  <a:lnTo>
                    <a:pt x="313" y="337"/>
                  </a:lnTo>
                  <a:lnTo>
                    <a:pt x="297" y="337"/>
                  </a:lnTo>
                  <a:lnTo>
                    <a:pt x="258" y="335"/>
                  </a:lnTo>
                  <a:lnTo>
                    <a:pt x="220" y="335"/>
                  </a:lnTo>
                  <a:lnTo>
                    <a:pt x="212" y="335"/>
                  </a:lnTo>
                  <a:lnTo>
                    <a:pt x="173" y="333"/>
                  </a:lnTo>
                  <a:lnTo>
                    <a:pt x="166" y="331"/>
                  </a:lnTo>
                  <a:lnTo>
                    <a:pt x="120" y="330"/>
                  </a:lnTo>
                  <a:lnTo>
                    <a:pt x="92" y="328"/>
                  </a:lnTo>
                  <a:lnTo>
                    <a:pt x="82" y="328"/>
                  </a:lnTo>
                  <a:lnTo>
                    <a:pt x="41" y="326"/>
                  </a:lnTo>
                  <a:lnTo>
                    <a:pt x="2" y="325"/>
                  </a:lnTo>
                  <a:lnTo>
                    <a:pt x="0" y="325"/>
                  </a:lnTo>
                  <a:lnTo>
                    <a:pt x="2" y="282"/>
                  </a:lnTo>
                  <a:lnTo>
                    <a:pt x="3" y="255"/>
                  </a:lnTo>
                  <a:lnTo>
                    <a:pt x="5" y="244"/>
                  </a:lnTo>
                  <a:lnTo>
                    <a:pt x="8" y="188"/>
                  </a:lnTo>
                  <a:lnTo>
                    <a:pt x="8" y="186"/>
                  </a:lnTo>
                  <a:lnTo>
                    <a:pt x="10" y="149"/>
                  </a:lnTo>
                  <a:lnTo>
                    <a:pt x="10" y="140"/>
                  </a:lnTo>
                  <a:lnTo>
                    <a:pt x="14" y="104"/>
                  </a:lnTo>
                  <a:lnTo>
                    <a:pt x="14" y="94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0"/>
                  </a:lnTo>
                  <a:lnTo>
                    <a:pt x="72" y="3"/>
                  </a:lnTo>
                  <a:lnTo>
                    <a:pt x="79" y="3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71" y="8"/>
                  </a:lnTo>
                  <a:lnTo>
                    <a:pt x="173" y="8"/>
                  </a:lnTo>
                  <a:lnTo>
                    <a:pt x="217" y="10"/>
                  </a:lnTo>
                  <a:lnTo>
                    <a:pt x="253" y="10"/>
                  </a:lnTo>
                  <a:lnTo>
                    <a:pt x="263" y="12"/>
                  </a:lnTo>
                  <a:lnTo>
                    <a:pt x="290" y="12"/>
                  </a:lnTo>
                  <a:lnTo>
                    <a:pt x="309" y="14"/>
                  </a:lnTo>
                  <a:lnTo>
                    <a:pt x="328" y="14"/>
                  </a:lnTo>
                  <a:lnTo>
                    <a:pt x="355" y="14"/>
                  </a:lnTo>
                  <a:lnTo>
                    <a:pt x="364" y="14"/>
                  </a:lnTo>
                  <a:lnTo>
                    <a:pt x="402" y="15"/>
                  </a:lnTo>
                  <a:lnTo>
                    <a:pt x="439" y="15"/>
                  </a:lnTo>
                  <a:lnTo>
                    <a:pt x="448" y="15"/>
                  </a:lnTo>
                  <a:lnTo>
                    <a:pt x="475" y="15"/>
                  </a:lnTo>
                  <a:lnTo>
                    <a:pt x="494" y="15"/>
                  </a:lnTo>
                  <a:lnTo>
                    <a:pt x="513" y="15"/>
                  </a:lnTo>
                  <a:lnTo>
                    <a:pt x="531" y="15"/>
                  </a:lnTo>
                  <a:lnTo>
                    <a:pt x="567" y="15"/>
                  </a:lnTo>
                  <a:lnTo>
                    <a:pt x="569" y="15"/>
                  </a:lnTo>
                  <a:lnTo>
                    <a:pt x="574" y="22"/>
                  </a:lnTo>
                  <a:lnTo>
                    <a:pt x="578" y="22"/>
                  </a:lnTo>
                  <a:lnTo>
                    <a:pt x="579" y="26"/>
                  </a:lnTo>
                  <a:lnTo>
                    <a:pt x="583" y="26"/>
                  </a:lnTo>
                  <a:lnTo>
                    <a:pt x="586" y="29"/>
                  </a:lnTo>
                  <a:lnTo>
                    <a:pt x="590" y="29"/>
                  </a:lnTo>
                  <a:lnTo>
                    <a:pt x="591" y="27"/>
                  </a:lnTo>
                  <a:lnTo>
                    <a:pt x="593" y="26"/>
                  </a:lnTo>
                  <a:lnTo>
                    <a:pt x="598" y="26"/>
                  </a:lnTo>
                  <a:lnTo>
                    <a:pt x="600" y="26"/>
                  </a:lnTo>
                  <a:lnTo>
                    <a:pt x="600" y="31"/>
                  </a:lnTo>
                  <a:lnTo>
                    <a:pt x="602" y="32"/>
                  </a:lnTo>
                  <a:lnTo>
                    <a:pt x="603" y="34"/>
                  </a:lnTo>
                  <a:lnTo>
                    <a:pt x="603" y="34"/>
                  </a:lnTo>
                  <a:lnTo>
                    <a:pt x="603" y="38"/>
                  </a:lnTo>
                  <a:lnTo>
                    <a:pt x="600" y="38"/>
                  </a:lnTo>
                  <a:lnTo>
                    <a:pt x="600" y="39"/>
                  </a:lnTo>
                  <a:lnTo>
                    <a:pt x="602" y="41"/>
                  </a:lnTo>
                  <a:lnTo>
                    <a:pt x="605" y="41"/>
                  </a:lnTo>
                  <a:lnTo>
                    <a:pt x="605" y="41"/>
                  </a:lnTo>
                  <a:lnTo>
                    <a:pt x="605" y="43"/>
                  </a:lnTo>
                  <a:lnTo>
                    <a:pt x="603" y="44"/>
                  </a:lnTo>
                  <a:lnTo>
                    <a:pt x="600" y="44"/>
                  </a:lnTo>
                  <a:lnTo>
                    <a:pt x="598" y="43"/>
                  </a:lnTo>
                  <a:lnTo>
                    <a:pt x="598" y="44"/>
                  </a:lnTo>
                  <a:lnTo>
                    <a:pt x="596" y="49"/>
                  </a:lnTo>
                  <a:lnTo>
                    <a:pt x="593" y="51"/>
                  </a:lnTo>
                  <a:lnTo>
                    <a:pt x="590" y="55"/>
                  </a:lnTo>
                  <a:lnTo>
                    <a:pt x="591" y="60"/>
                  </a:lnTo>
                  <a:lnTo>
                    <a:pt x="586" y="63"/>
                  </a:lnTo>
                  <a:lnTo>
                    <a:pt x="586" y="65"/>
                  </a:lnTo>
                  <a:lnTo>
                    <a:pt x="591" y="70"/>
                  </a:lnTo>
                  <a:lnTo>
                    <a:pt x="591" y="73"/>
                  </a:lnTo>
                  <a:lnTo>
                    <a:pt x="596" y="75"/>
                  </a:lnTo>
                  <a:lnTo>
                    <a:pt x="598" y="79"/>
                  </a:lnTo>
                  <a:lnTo>
                    <a:pt x="602" y="82"/>
                  </a:lnTo>
                  <a:lnTo>
                    <a:pt x="603" y="82"/>
                  </a:lnTo>
                  <a:lnTo>
                    <a:pt x="603" y="85"/>
                  </a:lnTo>
                  <a:lnTo>
                    <a:pt x="603" y="89"/>
                  </a:lnTo>
                  <a:lnTo>
                    <a:pt x="605" y="92"/>
                  </a:lnTo>
                  <a:lnTo>
                    <a:pt x="608" y="94"/>
                  </a:lnTo>
                  <a:lnTo>
                    <a:pt x="610" y="101"/>
                  </a:lnTo>
                  <a:lnTo>
                    <a:pt x="614" y="101"/>
                  </a:lnTo>
                  <a:lnTo>
                    <a:pt x="617" y="104"/>
                  </a:lnTo>
                  <a:lnTo>
                    <a:pt x="622" y="104"/>
                  </a:lnTo>
                  <a:lnTo>
                    <a:pt x="625" y="106"/>
                  </a:lnTo>
                  <a:lnTo>
                    <a:pt x="627" y="106"/>
                  </a:lnTo>
                  <a:lnTo>
                    <a:pt x="629" y="108"/>
                  </a:lnTo>
                  <a:lnTo>
                    <a:pt x="627" y="111"/>
                  </a:lnTo>
                  <a:lnTo>
                    <a:pt x="627" y="118"/>
                  </a:lnTo>
                  <a:lnTo>
                    <a:pt x="627" y="140"/>
                  </a:lnTo>
                  <a:lnTo>
                    <a:pt x="629" y="150"/>
                  </a:lnTo>
                  <a:lnTo>
                    <a:pt x="627" y="179"/>
                  </a:lnTo>
                  <a:lnTo>
                    <a:pt x="629" y="188"/>
                  </a:lnTo>
                  <a:lnTo>
                    <a:pt x="629" y="224"/>
                  </a:lnTo>
                  <a:lnTo>
                    <a:pt x="629" y="227"/>
                  </a:lnTo>
                  <a:lnTo>
                    <a:pt x="629" y="265"/>
                  </a:lnTo>
                  <a:lnTo>
                    <a:pt x="629" y="268"/>
                  </a:lnTo>
                  <a:lnTo>
                    <a:pt x="631" y="299"/>
                  </a:lnTo>
                  <a:lnTo>
                    <a:pt x="631" y="302"/>
                  </a:lnTo>
                  <a:lnTo>
                    <a:pt x="631" y="331"/>
                  </a:lnTo>
                  <a:lnTo>
                    <a:pt x="631" y="338"/>
                  </a:lnTo>
                  <a:lnTo>
                    <a:pt x="595" y="338"/>
                  </a:lnTo>
                  <a:lnTo>
                    <a:pt x="591" y="33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gray">
            <a:xfrm>
              <a:off x="6957398" y="3464700"/>
              <a:ext cx="1086928" cy="602238"/>
            </a:xfrm>
            <a:custGeom>
              <a:avLst/>
              <a:gdLst/>
              <a:ahLst/>
              <a:cxnLst>
                <a:cxn ang="0">
                  <a:pos x="273" y="338"/>
                </a:cxn>
                <a:cxn ang="0">
                  <a:pos x="155" y="352"/>
                </a:cxn>
                <a:cxn ang="0">
                  <a:pos x="70" y="366"/>
                </a:cxn>
                <a:cxn ang="0">
                  <a:pos x="1" y="373"/>
                </a:cxn>
                <a:cxn ang="0">
                  <a:pos x="42" y="354"/>
                </a:cxn>
                <a:cxn ang="0">
                  <a:pos x="63" y="330"/>
                </a:cxn>
                <a:cxn ang="0">
                  <a:pos x="73" y="309"/>
                </a:cxn>
                <a:cxn ang="0">
                  <a:pos x="131" y="256"/>
                </a:cxn>
                <a:cxn ang="0">
                  <a:pos x="142" y="275"/>
                </a:cxn>
                <a:cxn ang="0">
                  <a:pos x="155" y="284"/>
                </a:cxn>
                <a:cxn ang="0">
                  <a:pos x="181" y="272"/>
                </a:cxn>
                <a:cxn ang="0">
                  <a:pos x="215" y="267"/>
                </a:cxn>
                <a:cxn ang="0">
                  <a:pos x="229" y="253"/>
                </a:cxn>
                <a:cxn ang="0">
                  <a:pos x="237" y="253"/>
                </a:cxn>
                <a:cxn ang="0">
                  <a:pos x="260" y="244"/>
                </a:cxn>
                <a:cxn ang="0">
                  <a:pos x="266" y="233"/>
                </a:cxn>
                <a:cxn ang="0">
                  <a:pos x="266" y="217"/>
                </a:cxn>
                <a:cxn ang="0">
                  <a:pos x="273" y="197"/>
                </a:cxn>
                <a:cxn ang="0">
                  <a:pos x="287" y="171"/>
                </a:cxn>
                <a:cxn ang="0">
                  <a:pos x="297" y="145"/>
                </a:cxn>
                <a:cxn ang="0">
                  <a:pos x="301" y="121"/>
                </a:cxn>
                <a:cxn ang="0">
                  <a:pos x="336" y="121"/>
                </a:cxn>
                <a:cxn ang="0">
                  <a:pos x="347" y="80"/>
                </a:cxn>
                <a:cxn ang="0">
                  <a:pos x="371" y="62"/>
                </a:cxn>
                <a:cxn ang="0">
                  <a:pos x="384" y="50"/>
                </a:cxn>
                <a:cxn ang="0">
                  <a:pos x="391" y="34"/>
                </a:cxn>
                <a:cxn ang="0">
                  <a:pos x="395" y="10"/>
                </a:cxn>
                <a:cxn ang="0">
                  <a:pos x="441" y="26"/>
                </a:cxn>
                <a:cxn ang="0">
                  <a:pos x="454" y="5"/>
                </a:cxn>
                <a:cxn ang="0">
                  <a:pos x="465" y="19"/>
                </a:cxn>
                <a:cxn ang="0">
                  <a:pos x="489" y="27"/>
                </a:cxn>
                <a:cxn ang="0">
                  <a:pos x="511" y="45"/>
                </a:cxn>
                <a:cxn ang="0">
                  <a:pos x="509" y="60"/>
                </a:cxn>
                <a:cxn ang="0">
                  <a:pos x="495" y="92"/>
                </a:cxn>
                <a:cxn ang="0">
                  <a:pos x="562" y="113"/>
                </a:cxn>
                <a:cxn ang="0">
                  <a:pos x="596" y="135"/>
                </a:cxn>
                <a:cxn ang="0">
                  <a:pos x="571" y="150"/>
                </a:cxn>
                <a:cxn ang="0">
                  <a:pos x="598" y="169"/>
                </a:cxn>
                <a:cxn ang="0">
                  <a:pos x="605" y="192"/>
                </a:cxn>
                <a:cxn ang="0">
                  <a:pos x="598" y="197"/>
                </a:cxn>
                <a:cxn ang="0">
                  <a:pos x="600" y="212"/>
                </a:cxn>
                <a:cxn ang="0">
                  <a:pos x="612" y="224"/>
                </a:cxn>
                <a:cxn ang="0">
                  <a:pos x="581" y="219"/>
                </a:cxn>
                <a:cxn ang="0">
                  <a:pos x="557" y="202"/>
                </a:cxn>
                <a:cxn ang="0">
                  <a:pos x="577" y="217"/>
                </a:cxn>
                <a:cxn ang="0">
                  <a:pos x="598" y="238"/>
                </a:cxn>
                <a:cxn ang="0">
                  <a:pos x="612" y="243"/>
                </a:cxn>
                <a:cxn ang="0">
                  <a:pos x="622" y="233"/>
                </a:cxn>
                <a:cxn ang="0">
                  <a:pos x="648" y="250"/>
                </a:cxn>
                <a:cxn ang="0">
                  <a:pos x="605" y="277"/>
                </a:cxn>
                <a:cxn ang="0">
                  <a:pos x="487" y="301"/>
                </a:cxn>
                <a:cxn ang="0">
                  <a:pos x="673" y="99"/>
                </a:cxn>
                <a:cxn ang="0">
                  <a:pos x="670" y="113"/>
                </a:cxn>
                <a:cxn ang="0">
                  <a:pos x="637" y="142"/>
                </a:cxn>
                <a:cxn ang="0">
                  <a:pos x="644" y="109"/>
                </a:cxn>
                <a:cxn ang="0">
                  <a:pos x="646" y="162"/>
                </a:cxn>
                <a:cxn ang="0">
                  <a:pos x="639" y="205"/>
                </a:cxn>
                <a:cxn ang="0">
                  <a:pos x="636" y="161"/>
                </a:cxn>
              </a:cxnLst>
              <a:rect l="0" t="0" r="r" b="b"/>
              <a:pathLst>
                <a:path w="675" h="374">
                  <a:moveTo>
                    <a:pt x="383" y="321"/>
                  </a:moveTo>
                  <a:lnTo>
                    <a:pt x="377" y="321"/>
                  </a:lnTo>
                  <a:lnTo>
                    <a:pt x="352" y="327"/>
                  </a:lnTo>
                  <a:lnTo>
                    <a:pt x="335" y="330"/>
                  </a:lnTo>
                  <a:lnTo>
                    <a:pt x="309" y="333"/>
                  </a:lnTo>
                  <a:lnTo>
                    <a:pt x="307" y="333"/>
                  </a:lnTo>
                  <a:lnTo>
                    <a:pt x="273" y="338"/>
                  </a:lnTo>
                  <a:lnTo>
                    <a:pt x="260" y="340"/>
                  </a:lnTo>
                  <a:lnTo>
                    <a:pt x="239" y="344"/>
                  </a:lnTo>
                  <a:lnTo>
                    <a:pt x="234" y="344"/>
                  </a:lnTo>
                  <a:lnTo>
                    <a:pt x="196" y="349"/>
                  </a:lnTo>
                  <a:lnTo>
                    <a:pt x="169" y="352"/>
                  </a:lnTo>
                  <a:lnTo>
                    <a:pt x="171" y="349"/>
                  </a:lnTo>
                  <a:lnTo>
                    <a:pt x="155" y="352"/>
                  </a:lnTo>
                  <a:lnTo>
                    <a:pt x="148" y="352"/>
                  </a:lnTo>
                  <a:lnTo>
                    <a:pt x="147" y="354"/>
                  </a:lnTo>
                  <a:lnTo>
                    <a:pt x="128" y="357"/>
                  </a:lnTo>
                  <a:lnTo>
                    <a:pt x="123" y="357"/>
                  </a:lnTo>
                  <a:lnTo>
                    <a:pt x="116" y="359"/>
                  </a:lnTo>
                  <a:lnTo>
                    <a:pt x="90" y="362"/>
                  </a:lnTo>
                  <a:lnTo>
                    <a:pt x="70" y="366"/>
                  </a:lnTo>
                  <a:lnTo>
                    <a:pt x="58" y="368"/>
                  </a:lnTo>
                  <a:lnTo>
                    <a:pt x="39" y="371"/>
                  </a:lnTo>
                  <a:lnTo>
                    <a:pt x="36" y="371"/>
                  </a:lnTo>
                  <a:lnTo>
                    <a:pt x="34" y="369"/>
                  </a:lnTo>
                  <a:lnTo>
                    <a:pt x="17" y="373"/>
                  </a:lnTo>
                  <a:lnTo>
                    <a:pt x="0" y="374"/>
                  </a:lnTo>
                  <a:lnTo>
                    <a:pt x="1" y="373"/>
                  </a:lnTo>
                  <a:lnTo>
                    <a:pt x="10" y="366"/>
                  </a:lnTo>
                  <a:lnTo>
                    <a:pt x="17" y="366"/>
                  </a:lnTo>
                  <a:lnTo>
                    <a:pt x="22" y="364"/>
                  </a:lnTo>
                  <a:lnTo>
                    <a:pt x="22" y="362"/>
                  </a:lnTo>
                  <a:lnTo>
                    <a:pt x="27" y="359"/>
                  </a:lnTo>
                  <a:lnTo>
                    <a:pt x="37" y="356"/>
                  </a:lnTo>
                  <a:lnTo>
                    <a:pt x="42" y="354"/>
                  </a:lnTo>
                  <a:lnTo>
                    <a:pt x="44" y="352"/>
                  </a:lnTo>
                  <a:lnTo>
                    <a:pt x="42" y="349"/>
                  </a:lnTo>
                  <a:lnTo>
                    <a:pt x="48" y="340"/>
                  </a:lnTo>
                  <a:lnTo>
                    <a:pt x="49" y="340"/>
                  </a:lnTo>
                  <a:lnTo>
                    <a:pt x="56" y="338"/>
                  </a:lnTo>
                  <a:lnTo>
                    <a:pt x="63" y="333"/>
                  </a:lnTo>
                  <a:lnTo>
                    <a:pt x="63" y="330"/>
                  </a:lnTo>
                  <a:lnTo>
                    <a:pt x="63" y="325"/>
                  </a:lnTo>
                  <a:lnTo>
                    <a:pt x="66" y="321"/>
                  </a:lnTo>
                  <a:lnTo>
                    <a:pt x="73" y="318"/>
                  </a:lnTo>
                  <a:lnTo>
                    <a:pt x="73" y="313"/>
                  </a:lnTo>
                  <a:lnTo>
                    <a:pt x="73" y="313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84" y="297"/>
                  </a:lnTo>
                  <a:lnTo>
                    <a:pt x="85" y="297"/>
                  </a:lnTo>
                  <a:lnTo>
                    <a:pt x="97" y="291"/>
                  </a:lnTo>
                  <a:lnTo>
                    <a:pt x="101" y="289"/>
                  </a:lnTo>
                  <a:lnTo>
                    <a:pt x="106" y="284"/>
                  </a:lnTo>
                  <a:lnTo>
                    <a:pt x="130" y="255"/>
                  </a:lnTo>
                  <a:lnTo>
                    <a:pt x="131" y="256"/>
                  </a:lnTo>
                  <a:lnTo>
                    <a:pt x="131" y="258"/>
                  </a:lnTo>
                  <a:lnTo>
                    <a:pt x="130" y="260"/>
                  </a:lnTo>
                  <a:lnTo>
                    <a:pt x="128" y="262"/>
                  </a:lnTo>
                  <a:lnTo>
                    <a:pt x="135" y="267"/>
                  </a:lnTo>
                  <a:lnTo>
                    <a:pt x="135" y="272"/>
                  </a:lnTo>
                  <a:lnTo>
                    <a:pt x="138" y="274"/>
                  </a:lnTo>
                  <a:lnTo>
                    <a:pt x="142" y="275"/>
                  </a:lnTo>
                  <a:lnTo>
                    <a:pt x="142" y="277"/>
                  </a:lnTo>
                  <a:lnTo>
                    <a:pt x="143" y="279"/>
                  </a:lnTo>
                  <a:lnTo>
                    <a:pt x="145" y="280"/>
                  </a:lnTo>
                  <a:lnTo>
                    <a:pt x="147" y="279"/>
                  </a:lnTo>
                  <a:lnTo>
                    <a:pt x="152" y="280"/>
                  </a:lnTo>
                  <a:lnTo>
                    <a:pt x="152" y="282"/>
                  </a:lnTo>
                  <a:lnTo>
                    <a:pt x="155" y="284"/>
                  </a:lnTo>
                  <a:lnTo>
                    <a:pt x="159" y="285"/>
                  </a:lnTo>
                  <a:lnTo>
                    <a:pt x="169" y="284"/>
                  </a:lnTo>
                  <a:lnTo>
                    <a:pt x="172" y="280"/>
                  </a:lnTo>
                  <a:lnTo>
                    <a:pt x="172" y="279"/>
                  </a:lnTo>
                  <a:lnTo>
                    <a:pt x="174" y="279"/>
                  </a:lnTo>
                  <a:lnTo>
                    <a:pt x="181" y="274"/>
                  </a:lnTo>
                  <a:lnTo>
                    <a:pt x="181" y="272"/>
                  </a:lnTo>
                  <a:lnTo>
                    <a:pt x="183" y="268"/>
                  </a:lnTo>
                  <a:lnTo>
                    <a:pt x="188" y="272"/>
                  </a:lnTo>
                  <a:lnTo>
                    <a:pt x="196" y="277"/>
                  </a:lnTo>
                  <a:lnTo>
                    <a:pt x="201" y="272"/>
                  </a:lnTo>
                  <a:lnTo>
                    <a:pt x="212" y="268"/>
                  </a:lnTo>
                  <a:lnTo>
                    <a:pt x="215" y="267"/>
                  </a:lnTo>
                  <a:lnTo>
                    <a:pt x="215" y="267"/>
                  </a:lnTo>
                  <a:lnTo>
                    <a:pt x="217" y="267"/>
                  </a:lnTo>
                  <a:lnTo>
                    <a:pt x="219" y="267"/>
                  </a:lnTo>
                  <a:lnTo>
                    <a:pt x="225" y="262"/>
                  </a:lnTo>
                  <a:lnTo>
                    <a:pt x="225" y="260"/>
                  </a:lnTo>
                  <a:lnTo>
                    <a:pt x="222" y="256"/>
                  </a:lnTo>
                  <a:lnTo>
                    <a:pt x="224" y="251"/>
                  </a:lnTo>
                  <a:lnTo>
                    <a:pt x="229" y="253"/>
                  </a:lnTo>
                  <a:lnTo>
                    <a:pt x="229" y="255"/>
                  </a:lnTo>
                  <a:lnTo>
                    <a:pt x="232" y="255"/>
                  </a:lnTo>
                  <a:lnTo>
                    <a:pt x="232" y="256"/>
                  </a:lnTo>
                  <a:lnTo>
                    <a:pt x="234" y="255"/>
                  </a:lnTo>
                  <a:lnTo>
                    <a:pt x="234" y="255"/>
                  </a:lnTo>
                  <a:lnTo>
                    <a:pt x="234" y="253"/>
                  </a:lnTo>
                  <a:lnTo>
                    <a:pt x="237" y="253"/>
                  </a:lnTo>
                  <a:lnTo>
                    <a:pt x="244" y="246"/>
                  </a:lnTo>
                  <a:lnTo>
                    <a:pt x="249" y="243"/>
                  </a:lnTo>
                  <a:lnTo>
                    <a:pt x="251" y="241"/>
                  </a:lnTo>
                  <a:lnTo>
                    <a:pt x="254" y="243"/>
                  </a:lnTo>
                  <a:lnTo>
                    <a:pt x="254" y="246"/>
                  </a:lnTo>
                  <a:lnTo>
                    <a:pt x="256" y="246"/>
                  </a:lnTo>
                  <a:lnTo>
                    <a:pt x="260" y="244"/>
                  </a:lnTo>
                  <a:lnTo>
                    <a:pt x="261" y="241"/>
                  </a:lnTo>
                  <a:lnTo>
                    <a:pt x="265" y="239"/>
                  </a:lnTo>
                  <a:lnTo>
                    <a:pt x="265" y="238"/>
                  </a:lnTo>
                  <a:lnTo>
                    <a:pt x="270" y="234"/>
                  </a:lnTo>
                  <a:lnTo>
                    <a:pt x="270" y="233"/>
                  </a:lnTo>
                  <a:lnTo>
                    <a:pt x="268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72" y="226"/>
                  </a:lnTo>
                  <a:lnTo>
                    <a:pt x="273" y="222"/>
                  </a:lnTo>
                  <a:lnTo>
                    <a:pt x="270" y="221"/>
                  </a:lnTo>
                  <a:lnTo>
                    <a:pt x="266" y="221"/>
                  </a:lnTo>
                  <a:lnTo>
                    <a:pt x="265" y="221"/>
                  </a:lnTo>
                  <a:lnTo>
                    <a:pt x="266" y="217"/>
                  </a:lnTo>
                  <a:lnTo>
                    <a:pt x="265" y="217"/>
                  </a:lnTo>
                  <a:lnTo>
                    <a:pt x="268" y="212"/>
                  </a:lnTo>
                  <a:lnTo>
                    <a:pt x="268" y="209"/>
                  </a:lnTo>
                  <a:lnTo>
                    <a:pt x="270" y="205"/>
                  </a:lnTo>
                  <a:lnTo>
                    <a:pt x="270" y="203"/>
                  </a:lnTo>
                  <a:lnTo>
                    <a:pt x="273" y="198"/>
                  </a:lnTo>
                  <a:lnTo>
                    <a:pt x="273" y="197"/>
                  </a:lnTo>
                  <a:lnTo>
                    <a:pt x="273" y="193"/>
                  </a:lnTo>
                  <a:lnTo>
                    <a:pt x="277" y="192"/>
                  </a:lnTo>
                  <a:lnTo>
                    <a:pt x="277" y="190"/>
                  </a:lnTo>
                  <a:lnTo>
                    <a:pt x="280" y="185"/>
                  </a:lnTo>
                  <a:lnTo>
                    <a:pt x="285" y="180"/>
                  </a:lnTo>
                  <a:lnTo>
                    <a:pt x="287" y="174"/>
                  </a:lnTo>
                  <a:lnTo>
                    <a:pt x="287" y="171"/>
                  </a:lnTo>
                  <a:lnTo>
                    <a:pt x="289" y="166"/>
                  </a:lnTo>
                  <a:lnTo>
                    <a:pt x="287" y="164"/>
                  </a:lnTo>
                  <a:lnTo>
                    <a:pt x="289" y="161"/>
                  </a:lnTo>
                  <a:lnTo>
                    <a:pt x="289" y="159"/>
                  </a:lnTo>
                  <a:lnTo>
                    <a:pt x="294" y="150"/>
                  </a:lnTo>
                  <a:lnTo>
                    <a:pt x="297" y="147"/>
                  </a:lnTo>
                  <a:lnTo>
                    <a:pt x="297" y="145"/>
                  </a:lnTo>
                  <a:lnTo>
                    <a:pt x="295" y="144"/>
                  </a:lnTo>
                  <a:lnTo>
                    <a:pt x="295" y="142"/>
                  </a:lnTo>
                  <a:lnTo>
                    <a:pt x="297" y="139"/>
                  </a:lnTo>
                  <a:lnTo>
                    <a:pt x="301" y="137"/>
                  </a:lnTo>
                  <a:lnTo>
                    <a:pt x="301" y="133"/>
                  </a:lnTo>
                  <a:lnTo>
                    <a:pt x="302" y="128"/>
                  </a:lnTo>
                  <a:lnTo>
                    <a:pt x="301" y="121"/>
                  </a:lnTo>
                  <a:lnTo>
                    <a:pt x="302" y="118"/>
                  </a:lnTo>
                  <a:lnTo>
                    <a:pt x="302" y="116"/>
                  </a:lnTo>
                  <a:lnTo>
                    <a:pt x="302" y="111"/>
                  </a:lnTo>
                  <a:lnTo>
                    <a:pt x="313" y="113"/>
                  </a:lnTo>
                  <a:lnTo>
                    <a:pt x="318" y="121"/>
                  </a:lnTo>
                  <a:lnTo>
                    <a:pt x="333" y="125"/>
                  </a:lnTo>
                  <a:lnTo>
                    <a:pt x="336" y="121"/>
                  </a:lnTo>
                  <a:lnTo>
                    <a:pt x="338" y="116"/>
                  </a:lnTo>
                  <a:lnTo>
                    <a:pt x="343" y="96"/>
                  </a:lnTo>
                  <a:lnTo>
                    <a:pt x="345" y="96"/>
                  </a:lnTo>
                  <a:lnTo>
                    <a:pt x="347" y="96"/>
                  </a:lnTo>
                  <a:lnTo>
                    <a:pt x="347" y="91"/>
                  </a:lnTo>
                  <a:lnTo>
                    <a:pt x="348" y="84"/>
                  </a:lnTo>
                  <a:lnTo>
                    <a:pt x="347" y="80"/>
                  </a:lnTo>
                  <a:lnTo>
                    <a:pt x="348" y="80"/>
                  </a:lnTo>
                  <a:lnTo>
                    <a:pt x="352" y="74"/>
                  </a:lnTo>
                  <a:lnTo>
                    <a:pt x="364" y="80"/>
                  </a:lnTo>
                  <a:lnTo>
                    <a:pt x="366" y="74"/>
                  </a:lnTo>
                  <a:lnTo>
                    <a:pt x="367" y="67"/>
                  </a:lnTo>
                  <a:lnTo>
                    <a:pt x="371" y="63"/>
                  </a:lnTo>
                  <a:lnTo>
                    <a:pt x="371" y="62"/>
                  </a:lnTo>
                  <a:lnTo>
                    <a:pt x="372" y="62"/>
                  </a:lnTo>
                  <a:lnTo>
                    <a:pt x="372" y="63"/>
                  </a:lnTo>
                  <a:lnTo>
                    <a:pt x="376" y="62"/>
                  </a:lnTo>
                  <a:lnTo>
                    <a:pt x="377" y="58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4" y="50"/>
                  </a:lnTo>
                  <a:lnTo>
                    <a:pt x="384" y="48"/>
                  </a:lnTo>
                  <a:lnTo>
                    <a:pt x="383" y="48"/>
                  </a:lnTo>
                  <a:lnTo>
                    <a:pt x="384" y="45"/>
                  </a:lnTo>
                  <a:lnTo>
                    <a:pt x="386" y="41"/>
                  </a:lnTo>
                  <a:lnTo>
                    <a:pt x="388" y="38"/>
                  </a:lnTo>
                  <a:lnTo>
                    <a:pt x="391" y="38"/>
                  </a:lnTo>
                  <a:lnTo>
                    <a:pt x="391" y="34"/>
                  </a:lnTo>
                  <a:lnTo>
                    <a:pt x="393" y="31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1" y="22"/>
                  </a:lnTo>
                  <a:lnTo>
                    <a:pt x="391" y="22"/>
                  </a:lnTo>
                  <a:lnTo>
                    <a:pt x="395" y="12"/>
                  </a:lnTo>
                  <a:lnTo>
                    <a:pt x="395" y="10"/>
                  </a:lnTo>
                  <a:lnTo>
                    <a:pt x="393" y="10"/>
                  </a:lnTo>
                  <a:lnTo>
                    <a:pt x="393" y="7"/>
                  </a:lnTo>
                  <a:lnTo>
                    <a:pt x="391" y="0"/>
                  </a:lnTo>
                  <a:lnTo>
                    <a:pt x="398" y="2"/>
                  </a:lnTo>
                  <a:lnTo>
                    <a:pt x="403" y="5"/>
                  </a:lnTo>
                  <a:lnTo>
                    <a:pt x="422" y="15"/>
                  </a:lnTo>
                  <a:lnTo>
                    <a:pt x="441" y="26"/>
                  </a:lnTo>
                  <a:lnTo>
                    <a:pt x="441" y="26"/>
                  </a:lnTo>
                  <a:lnTo>
                    <a:pt x="441" y="19"/>
                  </a:lnTo>
                  <a:lnTo>
                    <a:pt x="442" y="14"/>
                  </a:lnTo>
                  <a:lnTo>
                    <a:pt x="442" y="9"/>
                  </a:lnTo>
                  <a:lnTo>
                    <a:pt x="444" y="5"/>
                  </a:lnTo>
                  <a:lnTo>
                    <a:pt x="449" y="4"/>
                  </a:lnTo>
                  <a:lnTo>
                    <a:pt x="454" y="5"/>
                  </a:lnTo>
                  <a:lnTo>
                    <a:pt x="458" y="4"/>
                  </a:lnTo>
                  <a:lnTo>
                    <a:pt x="461" y="7"/>
                  </a:lnTo>
                  <a:lnTo>
                    <a:pt x="465" y="9"/>
                  </a:lnTo>
                  <a:lnTo>
                    <a:pt x="468" y="10"/>
                  </a:lnTo>
                  <a:lnTo>
                    <a:pt x="468" y="10"/>
                  </a:lnTo>
                  <a:lnTo>
                    <a:pt x="468" y="15"/>
                  </a:lnTo>
                  <a:lnTo>
                    <a:pt x="465" y="19"/>
                  </a:lnTo>
                  <a:lnTo>
                    <a:pt x="466" y="22"/>
                  </a:lnTo>
                  <a:lnTo>
                    <a:pt x="470" y="24"/>
                  </a:lnTo>
                  <a:lnTo>
                    <a:pt x="471" y="26"/>
                  </a:lnTo>
                  <a:lnTo>
                    <a:pt x="473" y="27"/>
                  </a:lnTo>
                  <a:lnTo>
                    <a:pt x="480" y="26"/>
                  </a:lnTo>
                  <a:lnTo>
                    <a:pt x="483" y="26"/>
                  </a:lnTo>
                  <a:lnTo>
                    <a:pt x="489" y="27"/>
                  </a:lnTo>
                  <a:lnTo>
                    <a:pt x="492" y="33"/>
                  </a:lnTo>
                  <a:lnTo>
                    <a:pt x="499" y="33"/>
                  </a:lnTo>
                  <a:lnTo>
                    <a:pt x="502" y="36"/>
                  </a:lnTo>
                  <a:lnTo>
                    <a:pt x="506" y="38"/>
                  </a:lnTo>
                  <a:lnTo>
                    <a:pt x="507" y="39"/>
                  </a:lnTo>
                  <a:lnTo>
                    <a:pt x="511" y="41"/>
                  </a:lnTo>
                  <a:lnTo>
                    <a:pt x="511" y="45"/>
                  </a:lnTo>
                  <a:lnTo>
                    <a:pt x="511" y="46"/>
                  </a:lnTo>
                  <a:lnTo>
                    <a:pt x="511" y="46"/>
                  </a:lnTo>
                  <a:lnTo>
                    <a:pt x="511" y="50"/>
                  </a:lnTo>
                  <a:lnTo>
                    <a:pt x="512" y="56"/>
                  </a:lnTo>
                  <a:lnTo>
                    <a:pt x="512" y="58"/>
                  </a:lnTo>
                  <a:lnTo>
                    <a:pt x="509" y="58"/>
                  </a:lnTo>
                  <a:lnTo>
                    <a:pt x="509" y="60"/>
                  </a:lnTo>
                  <a:lnTo>
                    <a:pt x="507" y="63"/>
                  </a:lnTo>
                  <a:lnTo>
                    <a:pt x="507" y="67"/>
                  </a:lnTo>
                  <a:lnTo>
                    <a:pt x="502" y="70"/>
                  </a:lnTo>
                  <a:lnTo>
                    <a:pt x="502" y="65"/>
                  </a:lnTo>
                  <a:lnTo>
                    <a:pt x="499" y="67"/>
                  </a:lnTo>
                  <a:lnTo>
                    <a:pt x="497" y="84"/>
                  </a:lnTo>
                  <a:lnTo>
                    <a:pt x="495" y="92"/>
                  </a:lnTo>
                  <a:lnTo>
                    <a:pt x="501" y="99"/>
                  </a:lnTo>
                  <a:lnTo>
                    <a:pt x="499" y="101"/>
                  </a:lnTo>
                  <a:lnTo>
                    <a:pt x="506" y="101"/>
                  </a:lnTo>
                  <a:lnTo>
                    <a:pt x="519" y="94"/>
                  </a:lnTo>
                  <a:lnTo>
                    <a:pt x="526" y="103"/>
                  </a:lnTo>
                  <a:lnTo>
                    <a:pt x="533" y="109"/>
                  </a:lnTo>
                  <a:lnTo>
                    <a:pt x="562" y="113"/>
                  </a:lnTo>
                  <a:lnTo>
                    <a:pt x="567" y="118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71" y="123"/>
                  </a:lnTo>
                  <a:lnTo>
                    <a:pt x="584" y="127"/>
                  </a:lnTo>
                  <a:lnTo>
                    <a:pt x="595" y="132"/>
                  </a:lnTo>
                  <a:lnTo>
                    <a:pt x="596" y="135"/>
                  </a:lnTo>
                  <a:lnTo>
                    <a:pt x="591" y="142"/>
                  </a:lnTo>
                  <a:lnTo>
                    <a:pt x="595" y="150"/>
                  </a:lnTo>
                  <a:lnTo>
                    <a:pt x="591" y="154"/>
                  </a:lnTo>
                  <a:lnTo>
                    <a:pt x="595" y="156"/>
                  </a:lnTo>
                  <a:lnTo>
                    <a:pt x="595" y="161"/>
                  </a:lnTo>
                  <a:lnTo>
                    <a:pt x="579" y="161"/>
                  </a:lnTo>
                  <a:lnTo>
                    <a:pt x="571" y="150"/>
                  </a:lnTo>
                  <a:lnTo>
                    <a:pt x="567" y="149"/>
                  </a:lnTo>
                  <a:lnTo>
                    <a:pt x="552" y="137"/>
                  </a:lnTo>
                  <a:lnTo>
                    <a:pt x="548" y="139"/>
                  </a:lnTo>
                  <a:lnTo>
                    <a:pt x="559" y="149"/>
                  </a:lnTo>
                  <a:lnTo>
                    <a:pt x="564" y="150"/>
                  </a:lnTo>
                  <a:lnTo>
                    <a:pt x="576" y="162"/>
                  </a:lnTo>
                  <a:lnTo>
                    <a:pt x="598" y="169"/>
                  </a:lnTo>
                  <a:lnTo>
                    <a:pt x="596" y="171"/>
                  </a:lnTo>
                  <a:lnTo>
                    <a:pt x="583" y="171"/>
                  </a:lnTo>
                  <a:lnTo>
                    <a:pt x="589" y="174"/>
                  </a:lnTo>
                  <a:lnTo>
                    <a:pt x="596" y="173"/>
                  </a:lnTo>
                  <a:lnTo>
                    <a:pt x="606" y="185"/>
                  </a:lnTo>
                  <a:lnTo>
                    <a:pt x="606" y="192"/>
                  </a:lnTo>
                  <a:lnTo>
                    <a:pt x="605" y="192"/>
                  </a:lnTo>
                  <a:lnTo>
                    <a:pt x="600" y="186"/>
                  </a:lnTo>
                  <a:lnTo>
                    <a:pt x="589" y="181"/>
                  </a:lnTo>
                  <a:lnTo>
                    <a:pt x="589" y="185"/>
                  </a:lnTo>
                  <a:lnTo>
                    <a:pt x="593" y="185"/>
                  </a:lnTo>
                  <a:lnTo>
                    <a:pt x="595" y="188"/>
                  </a:lnTo>
                  <a:lnTo>
                    <a:pt x="591" y="190"/>
                  </a:lnTo>
                  <a:lnTo>
                    <a:pt x="598" y="197"/>
                  </a:lnTo>
                  <a:lnTo>
                    <a:pt x="593" y="202"/>
                  </a:lnTo>
                  <a:lnTo>
                    <a:pt x="574" y="190"/>
                  </a:lnTo>
                  <a:lnTo>
                    <a:pt x="569" y="190"/>
                  </a:lnTo>
                  <a:lnTo>
                    <a:pt x="572" y="193"/>
                  </a:lnTo>
                  <a:lnTo>
                    <a:pt x="581" y="200"/>
                  </a:lnTo>
                  <a:lnTo>
                    <a:pt x="596" y="207"/>
                  </a:lnTo>
                  <a:lnTo>
                    <a:pt x="600" y="212"/>
                  </a:lnTo>
                  <a:lnTo>
                    <a:pt x="600" y="210"/>
                  </a:lnTo>
                  <a:lnTo>
                    <a:pt x="603" y="212"/>
                  </a:lnTo>
                  <a:lnTo>
                    <a:pt x="605" y="209"/>
                  </a:lnTo>
                  <a:lnTo>
                    <a:pt x="610" y="214"/>
                  </a:lnTo>
                  <a:lnTo>
                    <a:pt x="601" y="217"/>
                  </a:lnTo>
                  <a:lnTo>
                    <a:pt x="612" y="219"/>
                  </a:lnTo>
                  <a:lnTo>
                    <a:pt x="612" y="224"/>
                  </a:lnTo>
                  <a:lnTo>
                    <a:pt x="605" y="229"/>
                  </a:lnTo>
                  <a:lnTo>
                    <a:pt x="601" y="233"/>
                  </a:lnTo>
                  <a:lnTo>
                    <a:pt x="591" y="224"/>
                  </a:lnTo>
                  <a:lnTo>
                    <a:pt x="591" y="221"/>
                  </a:lnTo>
                  <a:lnTo>
                    <a:pt x="588" y="219"/>
                  </a:lnTo>
                  <a:lnTo>
                    <a:pt x="588" y="222"/>
                  </a:lnTo>
                  <a:lnTo>
                    <a:pt x="581" y="219"/>
                  </a:lnTo>
                  <a:lnTo>
                    <a:pt x="583" y="214"/>
                  </a:lnTo>
                  <a:lnTo>
                    <a:pt x="577" y="209"/>
                  </a:lnTo>
                  <a:lnTo>
                    <a:pt x="574" y="209"/>
                  </a:lnTo>
                  <a:lnTo>
                    <a:pt x="571" y="214"/>
                  </a:lnTo>
                  <a:lnTo>
                    <a:pt x="565" y="210"/>
                  </a:lnTo>
                  <a:lnTo>
                    <a:pt x="560" y="210"/>
                  </a:lnTo>
                  <a:lnTo>
                    <a:pt x="557" y="202"/>
                  </a:lnTo>
                  <a:lnTo>
                    <a:pt x="559" y="209"/>
                  </a:lnTo>
                  <a:lnTo>
                    <a:pt x="554" y="212"/>
                  </a:lnTo>
                  <a:lnTo>
                    <a:pt x="557" y="215"/>
                  </a:lnTo>
                  <a:lnTo>
                    <a:pt x="565" y="214"/>
                  </a:lnTo>
                  <a:lnTo>
                    <a:pt x="572" y="219"/>
                  </a:lnTo>
                  <a:lnTo>
                    <a:pt x="576" y="212"/>
                  </a:lnTo>
                  <a:lnTo>
                    <a:pt x="577" y="217"/>
                  </a:lnTo>
                  <a:lnTo>
                    <a:pt x="579" y="227"/>
                  </a:lnTo>
                  <a:lnTo>
                    <a:pt x="588" y="229"/>
                  </a:lnTo>
                  <a:lnTo>
                    <a:pt x="586" y="233"/>
                  </a:lnTo>
                  <a:lnTo>
                    <a:pt x="589" y="231"/>
                  </a:lnTo>
                  <a:lnTo>
                    <a:pt x="596" y="234"/>
                  </a:lnTo>
                  <a:lnTo>
                    <a:pt x="596" y="239"/>
                  </a:lnTo>
                  <a:lnTo>
                    <a:pt x="598" y="238"/>
                  </a:lnTo>
                  <a:lnTo>
                    <a:pt x="598" y="241"/>
                  </a:lnTo>
                  <a:lnTo>
                    <a:pt x="593" y="248"/>
                  </a:lnTo>
                  <a:lnTo>
                    <a:pt x="595" y="253"/>
                  </a:lnTo>
                  <a:lnTo>
                    <a:pt x="598" y="244"/>
                  </a:lnTo>
                  <a:lnTo>
                    <a:pt x="605" y="239"/>
                  </a:lnTo>
                  <a:lnTo>
                    <a:pt x="610" y="236"/>
                  </a:lnTo>
                  <a:lnTo>
                    <a:pt x="612" y="243"/>
                  </a:lnTo>
                  <a:lnTo>
                    <a:pt x="608" y="246"/>
                  </a:lnTo>
                  <a:lnTo>
                    <a:pt x="606" y="246"/>
                  </a:lnTo>
                  <a:lnTo>
                    <a:pt x="613" y="243"/>
                  </a:lnTo>
                  <a:lnTo>
                    <a:pt x="617" y="244"/>
                  </a:lnTo>
                  <a:lnTo>
                    <a:pt x="612" y="233"/>
                  </a:lnTo>
                  <a:lnTo>
                    <a:pt x="613" y="231"/>
                  </a:lnTo>
                  <a:lnTo>
                    <a:pt x="622" y="233"/>
                  </a:lnTo>
                  <a:lnTo>
                    <a:pt x="624" y="234"/>
                  </a:lnTo>
                  <a:lnTo>
                    <a:pt x="629" y="231"/>
                  </a:lnTo>
                  <a:lnTo>
                    <a:pt x="639" y="229"/>
                  </a:lnTo>
                  <a:lnTo>
                    <a:pt x="656" y="267"/>
                  </a:lnTo>
                  <a:lnTo>
                    <a:pt x="654" y="267"/>
                  </a:lnTo>
                  <a:lnTo>
                    <a:pt x="654" y="262"/>
                  </a:lnTo>
                  <a:lnTo>
                    <a:pt x="648" y="250"/>
                  </a:lnTo>
                  <a:lnTo>
                    <a:pt x="648" y="268"/>
                  </a:lnTo>
                  <a:lnTo>
                    <a:pt x="644" y="268"/>
                  </a:lnTo>
                  <a:lnTo>
                    <a:pt x="641" y="265"/>
                  </a:lnTo>
                  <a:lnTo>
                    <a:pt x="642" y="268"/>
                  </a:lnTo>
                  <a:lnTo>
                    <a:pt x="636" y="270"/>
                  </a:lnTo>
                  <a:lnTo>
                    <a:pt x="618" y="274"/>
                  </a:lnTo>
                  <a:lnTo>
                    <a:pt x="605" y="277"/>
                  </a:lnTo>
                  <a:lnTo>
                    <a:pt x="600" y="279"/>
                  </a:lnTo>
                  <a:lnTo>
                    <a:pt x="569" y="284"/>
                  </a:lnTo>
                  <a:lnTo>
                    <a:pt x="569" y="284"/>
                  </a:lnTo>
                  <a:lnTo>
                    <a:pt x="548" y="289"/>
                  </a:lnTo>
                  <a:lnTo>
                    <a:pt x="536" y="291"/>
                  </a:lnTo>
                  <a:lnTo>
                    <a:pt x="499" y="299"/>
                  </a:lnTo>
                  <a:lnTo>
                    <a:pt x="487" y="301"/>
                  </a:lnTo>
                  <a:lnTo>
                    <a:pt x="475" y="303"/>
                  </a:lnTo>
                  <a:lnTo>
                    <a:pt x="453" y="308"/>
                  </a:lnTo>
                  <a:lnTo>
                    <a:pt x="441" y="311"/>
                  </a:lnTo>
                  <a:lnTo>
                    <a:pt x="417" y="315"/>
                  </a:lnTo>
                  <a:lnTo>
                    <a:pt x="412" y="316"/>
                  </a:lnTo>
                  <a:lnTo>
                    <a:pt x="383" y="321"/>
                  </a:lnTo>
                  <a:close/>
                  <a:moveTo>
                    <a:pt x="673" y="99"/>
                  </a:moveTo>
                  <a:lnTo>
                    <a:pt x="675" y="99"/>
                  </a:lnTo>
                  <a:lnTo>
                    <a:pt x="673" y="108"/>
                  </a:lnTo>
                  <a:lnTo>
                    <a:pt x="671" y="116"/>
                  </a:lnTo>
                  <a:lnTo>
                    <a:pt x="668" y="118"/>
                  </a:lnTo>
                  <a:lnTo>
                    <a:pt x="670" y="115"/>
                  </a:lnTo>
                  <a:lnTo>
                    <a:pt x="668" y="115"/>
                  </a:lnTo>
                  <a:lnTo>
                    <a:pt x="670" y="113"/>
                  </a:lnTo>
                  <a:lnTo>
                    <a:pt x="673" y="99"/>
                  </a:lnTo>
                  <a:close/>
                  <a:moveTo>
                    <a:pt x="636" y="161"/>
                  </a:moveTo>
                  <a:lnTo>
                    <a:pt x="629" y="161"/>
                  </a:lnTo>
                  <a:lnTo>
                    <a:pt x="629" y="157"/>
                  </a:lnTo>
                  <a:lnTo>
                    <a:pt x="632" y="157"/>
                  </a:lnTo>
                  <a:lnTo>
                    <a:pt x="630" y="157"/>
                  </a:lnTo>
                  <a:lnTo>
                    <a:pt x="637" y="142"/>
                  </a:lnTo>
                  <a:lnTo>
                    <a:pt x="637" y="133"/>
                  </a:lnTo>
                  <a:lnTo>
                    <a:pt x="642" y="128"/>
                  </a:lnTo>
                  <a:lnTo>
                    <a:pt x="642" y="125"/>
                  </a:lnTo>
                  <a:lnTo>
                    <a:pt x="637" y="118"/>
                  </a:lnTo>
                  <a:lnTo>
                    <a:pt x="644" y="116"/>
                  </a:lnTo>
                  <a:lnTo>
                    <a:pt x="644" y="113"/>
                  </a:lnTo>
                  <a:lnTo>
                    <a:pt x="644" y="109"/>
                  </a:lnTo>
                  <a:lnTo>
                    <a:pt x="665" y="103"/>
                  </a:lnTo>
                  <a:lnTo>
                    <a:pt x="653" y="140"/>
                  </a:lnTo>
                  <a:lnTo>
                    <a:pt x="654" y="142"/>
                  </a:lnTo>
                  <a:lnTo>
                    <a:pt x="648" y="154"/>
                  </a:lnTo>
                  <a:lnTo>
                    <a:pt x="653" y="156"/>
                  </a:lnTo>
                  <a:lnTo>
                    <a:pt x="646" y="157"/>
                  </a:lnTo>
                  <a:lnTo>
                    <a:pt x="646" y="162"/>
                  </a:lnTo>
                  <a:lnTo>
                    <a:pt x="649" y="164"/>
                  </a:lnTo>
                  <a:lnTo>
                    <a:pt x="641" y="168"/>
                  </a:lnTo>
                  <a:lnTo>
                    <a:pt x="642" y="173"/>
                  </a:lnTo>
                  <a:lnTo>
                    <a:pt x="644" y="174"/>
                  </a:lnTo>
                  <a:lnTo>
                    <a:pt x="641" y="174"/>
                  </a:lnTo>
                  <a:lnTo>
                    <a:pt x="637" y="181"/>
                  </a:lnTo>
                  <a:lnTo>
                    <a:pt x="639" y="205"/>
                  </a:lnTo>
                  <a:lnTo>
                    <a:pt x="636" y="207"/>
                  </a:lnTo>
                  <a:lnTo>
                    <a:pt x="629" y="188"/>
                  </a:lnTo>
                  <a:lnTo>
                    <a:pt x="630" y="169"/>
                  </a:lnTo>
                  <a:lnTo>
                    <a:pt x="629" y="169"/>
                  </a:lnTo>
                  <a:lnTo>
                    <a:pt x="629" y="166"/>
                  </a:lnTo>
                  <a:lnTo>
                    <a:pt x="630" y="161"/>
                  </a:lnTo>
                  <a:lnTo>
                    <a:pt x="636" y="16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gray">
            <a:xfrm>
              <a:off x="5293999" y="3467921"/>
              <a:ext cx="914628" cy="792249"/>
            </a:xfrm>
            <a:custGeom>
              <a:avLst/>
              <a:gdLst/>
              <a:ahLst/>
              <a:cxnLst>
                <a:cxn ang="0">
                  <a:pos x="568" y="398"/>
                </a:cxn>
                <a:cxn ang="0">
                  <a:pos x="564" y="412"/>
                </a:cxn>
                <a:cxn ang="0">
                  <a:pos x="553" y="418"/>
                </a:cxn>
                <a:cxn ang="0">
                  <a:pos x="542" y="437"/>
                </a:cxn>
                <a:cxn ang="0">
                  <a:pos x="539" y="427"/>
                </a:cxn>
                <a:cxn ang="0">
                  <a:pos x="535" y="432"/>
                </a:cxn>
                <a:cxn ang="0">
                  <a:pos x="530" y="449"/>
                </a:cxn>
                <a:cxn ang="0">
                  <a:pos x="530" y="461"/>
                </a:cxn>
                <a:cxn ang="0">
                  <a:pos x="532" y="470"/>
                </a:cxn>
                <a:cxn ang="0">
                  <a:pos x="501" y="489"/>
                </a:cxn>
                <a:cxn ang="0">
                  <a:pos x="477" y="475"/>
                </a:cxn>
                <a:cxn ang="0">
                  <a:pos x="491" y="460"/>
                </a:cxn>
                <a:cxn ang="0">
                  <a:pos x="486" y="446"/>
                </a:cxn>
                <a:cxn ang="0">
                  <a:pos x="445" y="439"/>
                </a:cxn>
                <a:cxn ang="0">
                  <a:pos x="313" y="446"/>
                </a:cxn>
                <a:cxn ang="0">
                  <a:pos x="211" y="449"/>
                </a:cxn>
                <a:cxn ang="0">
                  <a:pos x="100" y="422"/>
                </a:cxn>
                <a:cxn ang="0">
                  <a:pos x="98" y="323"/>
                </a:cxn>
                <a:cxn ang="0">
                  <a:pos x="96" y="198"/>
                </a:cxn>
                <a:cxn ang="0">
                  <a:pos x="91" y="162"/>
                </a:cxn>
                <a:cxn ang="0">
                  <a:pos x="72" y="147"/>
                </a:cxn>
                <a:cxn ang="0">
                  <a:pos x="60" y="131"/>
                </a:cxn>
                <a:cxn ang="0">
                  <a:pos x="62" y="109"/>
                </a:cxn>
                <a:cxn ang="0">
                  <a:pos x="74" y="101"/>
                </a:cxn>
                <a:cxn ang="0">
                  <a:pos x="72" y="96"/>
                </a:cxn>
                <a:cxn ang="0">
                  <a:pos x="67" y="84"/>
                </a:cxn>
                <a:cxn ang="0">
                  <a:pos x="48" y="84"/>
                </a:cxn>
                <a:cxn ang="0">
                  <a:pos x="31" y="68"/>
                </a:cxn>
                <a:cxn ang="0">
                  <a:pos x="26" y="54"/>
                </a:cxn>
                <a:cxn ang="0">
                  <a:pos x="11" y="39"/>
                </a:cxn>
                <a:cxn ang="0">
                  <a:pos x="7" y="19"/>
                </a:cxn>
                <a:cxn ang="0">
                  <a:pos x="4" y="15"/>
                </a:cxn>
                <a:cxn ang="0">
                  <a:pos x="93" y="10"/>
                </a:cxn>
                <a:cxn ang="0">
                  <a:pos x="195" y="8"/>
                </a:cxn>
                <a:cxn ang="0">
                  <a:pos x="310" y="0"/>
                </a:cxn>
                <a:cxn ang="0">
                  <a:pos x="337" y="10"/>
                </a:cxn>
                <a:cxn ang="0">
                  <a:pos x="344" y="20"/>
                </a:cxn>
                <a:cxn ang="0">
                  <a:pos x="347" y="37"/>
                </a:cxn>
                <a:cxn ang="0">
                  <a:pos x="354" y="73"/>
                </a:cxn>
                <a:cxn ang="0">
                  <a:pos x="361" y="94"/>
                </a:cxn>
                <a:cxn ang="0">
                  <a:pos x="390" y="123"/>
                </a:cxn>
                <a:cxn ang="0">
                  <a:pos x="417" y="148"/>
                </a:cxn>
                <a:cxn ang="0">
                  <a:pos x="428" y="181"/>
                </a:cxn>
                <a:cxn ang="0">
                  <a:pos x="455" y="176"/>
                </a:cxn>
                <a:cxn ang="0">
                  <a:pos x="465" y="191"/>
                </a:cxn>
                <a:cxn ang="0">
                  <a:pos x="460" y="217"/>
                </a:cxn>
                <a:cxn ang="0">
                  <a:pos x="453" y="249"/>
                </a:cxn>
                <a:cxn ang="0">
                  <a:pos x="474" y="272"/>
                </a:cxn>
                <a:cxn ang="0">
                  <a:pos x="494" y="287"/>
                </a:cxn>
                <a:cxn ang="0">
                  <a:pos x="513" y="295"/>
                </a:cxn>
                <a:cxn ang="0">
                  <a:pos x="529" y="313"/>
                </a:cxn>
                <a:cxn ang="0">
                  <a:pos x="534" y="342"/>
                </a:cxn>
                <a:cxn ang="0">
                  <a:pos x="535" y="354"/>
                </a:cxn>
                <a:cxn ang="0">
                  <a:pos x="553" y="377"/>
                </a:cxn>
                <a:cxn ang="0">
                  <a:pos x="553" y="367"/>
                </a:cxn>
                <a:cxn ang="0">
                  <a:pos x="568" y="381"/>
                </a:cxn>
              </a:cxnLst>
              <a:rect l="0" t="0" r="r" b="b"/>
              <a:pathLst>
                <a:path w="568" h="492">
                  <a:moveTo>
                    <a:pt x="568" y="381"/>
                  </a:moveTo>
                  <a:lnTo>
                    <a:pt x="566" y="391"/>
                  </a:lnTo>
                  <a:lnTo>
                    <a:pt x="563" y="393"/>
                  </a:lnTo>
                  <a:lnTo>
                    <a:pt x="563" y="395"/>
                  </a:lnTo>
                  <a:lnTo>
                    <a:pt x="564" y="398"/>
                  </a:lnTo>
                  <a:lnTo>
                    <a:pt x="568" y="398"/>
                  </a:lnTo>
                  <a:lnTo>
                    <a:pt x="568" y="401"/>
                  </a:lnTo>
                  <a:lnTo>
                    <a:pt x="566" y="403"/>
                  </a:lnTo>
                  <a:lnTo>
                    <a:pt x="563" y="403"/>
                  </a:lnTo>
                  <a:lnTo>
                    <a:pt x="561" y="407"/>
                  </a:lnTo>
                  <a:lnTo>
                    <a:pt x="561" y="408"/>
                  </a:lnTo>
                  <a:lnTo>
                    <a:pt x="564" y="412"/>
                  </a:lnTo>
                  <a:lnTo>
                    <a:pt x="564" y="413"/>
                  </a:lnTo>
                  <a:lnTo>
                    <a:pt x="563" y="417"/>
                  </a:lnTo>
                  <a:lnTo>
                    <a:pt x="561" y="422"/>
                  </a:lnTo>
                  <a:lnTo>
                    <a:pt x="559" y="424"/>
                  </a:lnTo>
                  <a:lnTo>
                    <a:pt x="556" y="424"/>
                  </a:lnTo>
                  <a:lnTo>
                    <a:pt x="553" y="418"/>
                  </a:lnTo>
                  <a:lnTo>
                    <a:pt x="551" y="418"/>
                  </a:lnTo>
                  <a:lnTo>
                    <a:pt x="549" y="418"/>
                  </a:lnTo>
                  <a:lnTo>
                    <a:pt x="547" y="418"/>
                  </a:lnTo>
                  <a:lnTo>
                    <a:pt x="544" y="430"/>
                  </a:lnTo>
                  <a:lnTo>
                    <a:pt x="546" y="432"/>
                  </a:lnTo>
                  <a:lnTo>
                    <a:pt x="542" y="437"/>
                  </a:lnTo>
                  <a:lnTo>
                    <a:pt x="541" y="437"/>
                  </a:lnTo>
                  <a:lnTo>
                    <a:pt x="539" y="436"/>
                  </a:lnTo>
                  <a:lnTo>
                    <a:pt x="541" y="432"/>
                  </a:lnTo>
                  <a:lnTo>
                    <a:pt x="539" y="432"/>
                  </a:lnTo>
                  <a:lnTo>
                    <a:pt x="541" y="429"/>
                  </a:lnTo>
                  <a:lnTo>
                    <a:pt x="539" y="427"/>
                  </a:lnTo>
                  <a:lnTo>
                    <a:pt x="537" y="425"/>
                  </a:lnTo>
                  <a:lnTo>
                    <a:pt x="535" y="425"/>
                  </a:lnTo>
                  <a:lnTo>
                    <a:pt x="532" y="427"/>
                  </a:lnTo>
                  <a:lnTo>
                    <a:pt x="532" y="429"/>
                  </a:lnTo>
                  <a:lnTo>
                    <a:pt x="532" y="430"/>
                  </a:lnTo>
                  <a:lnTo>
                    <a:pt x="535" y="432"/>
                  </a:lnTo>
                  <a:lnTo>
                    <a:pt x="537" y="436"/>
                  </a:lnTo>
                  <a:lnTo>
                    <a:pt x="534" y="439"/>
                  </a:lnTo>
                  <a:lnTo>
                    <a:pt x="537" y="442"/>
                  </a:lnTo>
                  <a:lnTo>
                    <a:pt x="537" y="448"/>
                  </a:lnTo>
                  <a:lnTo>
                    <a:pt x="535" y="449"/>
                  </a:lnTo>
                  <a:lnTo>
                    <a:pt x="530" y="449"/>
                  </a:lnTo>
                  <a:lnTo>
                    <a:pt x="529" y="451"/>
                  </a:lnTo>
                  <a:lnTo>
                    <a:pt x="530" y="454"/>
                  </a:lnTo>
                  <a:lnTo>
                    <a:pt x="535" y="456"/>
                  </a:lnTo>
                  <a:lnTo>
                    <a:pt x="537" y="458"/>
                  </a:lnTo>
                  <a:lnTo>
                    <a:pt x="535" y="460"/>
                  </a:lnTo>
                  <a:lnTo>
                    <a:pt x="530" y="461"/>
                  </a:lnTo>
                  <a:lnTo>
                    <a:pt x="525" y="460"/>
                  </a:lnTo>
                  <a:lnTo>
                    <a:pt x="523" y="460"/>
                  </a:lnTo>
                  <a:lnTo>
                    <a:pt x="523" y="461"/>
                  </a:lnTo>
                  <a:lnTo>
                    <a:pt x="525" y="463"/>
                  </a:lnTo>
                  <a:lnTo>
                    <a:pt x="530" y="468"/>
                  </a:lnTo>
                  <a:lnTo>
                    <a:pt x="532" y="470"/>
                  </a:lnTo>
                  <a:lnTo>
                    <a:pt x="532" y="473"/>
                  </a:lnTo>
                  <a:lnTo>
                    <a:pt x="527" y="477"/>
                  </a:lnTo>
                  <a:lnTo>
                    <a:pt x="525" y="478"/>
                  </a:lnTo>
                  <a:lnTo>
                    <a:pt x="525" y="485"/>
                  </a:lnTo>
                  <a:lnTo>
                    <a:pt x="522" y="487"/>
                  </a:lnTo>
                  <a:lnTo>
                    <a:pt x="501" y="489"/>
                  </a:lnTo>
                  <a:lnTo>
                    <a:pt x="474" y="492"/>
                  </a:lnTo>
                  <a:lnTo>
                    <a:pt x="465" y="492"/>
                  </a:lnTo>
                  <a:lnTo>
                    <a:pt x="470" y="482"/>
                  </a:lnTo>
                  <a:lnTo>
                    <a:pt x="474" y="478"/>
                  </a:lnTo>
                  <a:lnTo>
                    <a:pt x="476" y="478"/>
                  </a:lnTo>
                  <a:lnTo>
                    <a:pt x="477" y="475"/>
                  </a:lnTo>
                  <a:lnTo>
                    <a:pt x="477" y="473"/>
                  </a:lnTo>
                  <a:lnTo>
                    <a:pt x="479" y="471"/>
                  </a:lnTo>
                  <a:lnTo>
                    <a:pt x="482" y="468"/>
                  </a:lnTo>
                  <a:lnTo>
                    <a:pt x="486" y="466"/>
                  </a:lnTo>
                  <a:lnTo>
                    <a:pt x="488" y="461"/>
                  </a:lnTo>
                  <a:lnTo>
                    <a:pt x="491" y="460"/>
                  </a:lnTo>
                  <a:lnTo>
                    <a:pt x="493" y="458"/>
                  </a:lnTo>
                  <a:lnTo>
                    <a:pt x="491" y="454"/>
                  </a:lnTo>
                  <a:lnTo>
                    <a:pt x="491" y="451"/>
                  </a:lnTo>
                  <a:lnTo>
                    <a:pt x="491" y="448"/>
                  </a:lnTo>
                  <a:lnTo>
                    <a:pt x="489" y="448"/>
                  </a:lnTo>
                  <a:lnTo>
                    <a:pt x="486" y="446"/>
                  </a:lnTo>
                  <a:lnTo>
                    <a:pt x="484" y="444"/>
                  </a:lnTo>
                  <a:lnTo>
                    <a:pt x="486" y="441"/>
                  </a:lnTo>
                  <a:lnTo>
                    <a:pt x="484" y="441"/>
                  </a:lnTo>
                  <a:lnTo>
                    <a:pt x="482" y="437"/>
                  </a:lnTo>
                  <a:lnTo>
                    <a:pt x="476" y="437"/>
                  </a:lnTo>
                  <a:lnTo>
                    <a:pt x="445" y="439"/>
                  </a:lnTo>
                  <a:lnTo>
                    <a:pt x="426" y="441"/>
                  </a:lnTo>
                  <a:lnTo>
                    <a:pt x="399" y="442"/>
                  </a:lnTo>
                  <a:lnTo>
                    <a:pt x="375" y="442"/>
                  </a:lnTo>
                  <a:lnTo>
                    <a:pt x="371" y="442"/>
                  </a:lnTo>
                  <a:lnTo>
                    <a:pt x="351" y="444"/>
                  </a:lnTo>
                  <a:lnTo>
                    <a:pt x="313" y="446"/>
                  </a:lnTo>
                  <a:lnTo>
                    <a:pt x="312" y="446"/>
                  </a:lnTo>
                  <a:lnTo>
                    <a:pt x="279" y="448"/>
                  </a:lnTo>
                  <a:lnTo>
                    <a:pt x="257" y="448"/>
                  </a:lnTo>
                  <a:lnTo>
                    <a:pt x="252" y="448"/>
                  </a:lnTo>
                  <a:lnTo>
                    <a:pt x="212" y="449"/>
                  </a:lnTo>
                  <a:lnTo>
                    <a:pt x="211" y="449"/>
                  </a:lnTo>
                  <a:lnTo>
                    <a:pt x="187" y="449"/>
                  </a:lnTo>
                  <a:lnTo>
                    <a:pt x="165" y="451"/>
                  </a:lnTo>
                  <a:lnTo>
                    <a:pt x="146" y="451"/>
                  </a:lnTo>
                  <a:lnTo>
                    <a:pt x="100" y="451"/>
                  </a:lnTo>
                  <a:lnTo>
                    <a:pt x="100" y="432"/>
                  </a:lnTo>
                  <a:lnTo>
                    <a:pt x="100" y="422"/>
                  </a:lnTo>
                  <a:lnTo>
                    <a:pt x="100" y="396"/>
                  </a:lnTo>
                  <a:lnTo>
                    <a:pt x="100" y="389"/>
                  </a:lnTo>
                  <a:lnTo>
                    <a:pt x="100" y="360"/>
                  </a:lnTo>
                  <a:lnTo>
                    <a:pt x="100" y="357"/>
                  </a:lnTo>
                  <a:lnTo>
                    <a:pt x="98" y="326"/>
                  </a:lnTo>
                  <a:lnTo>
                    <a:pt x="98" y="323"/>
                  </a:lnTo>
                  <a:lnTo>
                    <a:pt x="98" y="285"/>
                  </a:lnTo>
                  <a:lnTo>
                    <a:pt x="98" y="282"/>
                  </a:lnTo>
                  <a:lnTo>
                    <a:pt x="98" y="246"/>
                  </a:lnTo>
                  <a:lnTo>
                    <a:pt x="96" y="237"/>
                  </a:lnTo>
                  <a:lnTo>
                    <a:pt x="98" y="208"/>
                  </a:lnTo>
                  <a:lnTo>
                    <a:pt x="96" y="198"/>
                  </a:lnTo>
                  <a:lnTo>
                    <a:pt x="96" y="176"/>
                  </a:lnTo>
                  <a:lnTo>
                    <a:pt x="96" y="169"/>
                  </a:lnTo>
                  <a:lnTo>
                    <a:pt x="98" y="166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1" y="162"/>
                  </a:lnTo>
                  <a:lnTo>
                    <a:pt x="86" y="162"/>
                  </a:lnTo>
                  <a:lnTo>
                    <a:pt x="83" y="159"/>
                  </a:lnTo>
                  <a:lnTo>
                    <a:pt x="79" y="159"/>
                  </a:lnTo>
                  <a:lnTo>
                    <a:pt x="77" y="152"/>
                  </a:lnTo>
                  <a:lnTo>
                    <a:pt x="74" y="150"/>
                  </a:lnTo>
                  <a:lnTo>
                    <a:pt x="72" y="147"/>
                  </a:lnTo>
                  <a:lnTo>
                    <a:pt x="72" y="143"/>
                  </a:lnTo>
                  <a:lnTo>
                    <a:pt x="72" y="140"/>
                  </a:lnTo>
                  <a:lnTo>
                    <a:pt x="71" y="140"/>
                  </a:lnTo>
                  <a:lnTo>
                    <a:pt x="67" y="137"/>
                  </a:lnTo>
                  <a:lnTo>
                    <a:pt x="65" y="133"/>
                  </a:lnTo>
                  <a:lnTo>
                    <a:pt x="60" y="131"/>
                  </a:lnTo>
                  <a:lnTo>
                    <a:pt x="60" y="128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60" y="118"/>
                  </a:lnTo>
                  <a:lnTo>
                    <a:pt x="59" y="113"/>
                  </a:lnTo>
                  <a:lnTo>
                    <a:pt x="62" y="109"/>
                  </a:lnTo>
                  <a:lnTo>
                    <a:pt x="65" y="107"/>
                  </a:lnTo>
                  <a:lnTo>
                    <a:pt x="67" y="102"/>
                  </a:lnTo>
                  <a:lnTo>
                    <a:pt x="67" y="101"/>
                  </a:lnTo>
                  <a:lnTo>
                    <a:pt x="69" y="102"/>
                  </a:lnTo>
                  <a:lnTo>
                    <a:pt x="72" y="102"/>
                  </a:lnTo>
                  <a:lnTo>
                    <a:pt x="74" y="101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71" y="99"/>
                  </a:lnTo>
                  <a:lnTo>
                    <a:pt x="69" y="97"/>
                  </a:lnTo>
                  <a:lnTo>
                    <a:pt x="69" y="96"/>
                  </a:lnTo>
                  <a:lnTo>
                    <a:pt x="72" y="9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1" y="90"/>
                  </a:lnTo>
                  <a:lnTo>
                    <a:pt x="69" y="89"/>
                  </a:lnTo>
                  <a:lnTo>
                    <a:pt x="69" y="84"/>
                  </a:lnTo>
                  <a:lnTo>
                    <a:pt x="67" y="84"/>
                  </a:lnTo>
                  <a:lnTo>
                    <a:pt x="62" y="84"/>
                  </a:lnTo>
                  <a:lnTo>
                    <a:pt x="60" y="85"/>
                  </a:lnTo>
                  <a:lnTo>
                    <a:pt x="59" y="87"/>
                  </a:lnTo>
                  <a:lnTo>
                    <a:pt x="55" y="87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7" y="80"/>
                  </a:lnTo>
                  <a:lnTo>
                    <a:pt x="43" y="80"/>
                  </a:lnTo>
                  <a:lnTo>
                    <a:pt x="38" y="73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31" y="68"/>
                  </a:lnTo>
                  <a:lnTo>
                    <a:pt x="30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0" y="60"/>
                  </a:lnTo>
                  <a:lnTo>
                    <a:pt x="26" y="54"/>
                  </a:lnTo>
                  <a:lnTo>
                    <a:pt x="26" y="49"/>
                  </a:lnTo>
                  <a:lnTo>
                    <a:pt x="24" y="49"/>
                  </a:lnTo>
                  <a:lnTo>
                    <a:pt x="19" y="44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1" y="31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7"/>
                  </a:lnTo>
                  <a:lnTo>
                    <a:pt x="4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1" y="10"/>
                  </a:lnTo>
                  <a:lnTo>
                    <a:pt x="45" y="10"/>
                  </a:lnTo>
                  <a:lnTo>
                    <a:pt x="69" y="10"/>
                  </a:lnTo>
                  <a:lnTo>
                    <a:pt x="93" y="10"/>
                  </a:lnTo>
                  <a:lnTo>
                    <a:pt x="105" y="10"/>
                  </a:lnTo>
                  <a:lnTo>
                    <a:pt x="125" y="10"/>
                  </a:lnTo>
                  <a:lnTo>
                    <a:pt x="142" y="10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95" y="8"/>
                  </a:lnTo>
                  <a:lnTo>
                    <a:pt x="216" y="7"/>
                  </a:lnTo>
                  <a:lnTo>
                    <a:pt x="248" y="5"/>
                  </a:lnTo>
                  <a:lnTo>
                    <a:pt x="253" y="5"/>
                  </a:lnTo>
                  <a:lnTo>
                    <a:pt x="276" y="3"/>
                  </a:lnTo>
                  <a:lnTo>
                    <a:pt x="289" y="2"/>
                  </a:lnTo>
                  <a:lnTo>
                    <a:pt x="310" y="0"/>
                  </a:lnTo>
                  <a:lnTo>
                    <a:pt x="327" y="0"/>
                  </a:lnTo>
                  <a:lnTo>
                    <a:pt x="329" y="2"/>
                  </a:lnTo>
                  <a:lnTo>
                    <a:pt x="330" y="3"/>
                  </a:lnTo>
                  <a:lnTo>
                    <a:pt x="330" y="7"/>
                  </a:lnTo>
                  <a:lnTo>
                    <a:pt x="337" y="8"/>
                  </a:lnTo>
                  <a:lnTo>
                    <a:pt x="337" y="10"/>
                  </a:lnTo>
                  <a:lnTo>
                    <a:pt x="339" y="13"/>
                  </a:lnTo>
                  <a:lnTo>
                    <a:pt x="341" y="15"/>
                  </a:lnTo>
                  <a:lnTo>
                    <a:pt x="344" y="15"/>
                  </a:lnTo>
                  <a:lnTo>
                    <a:pt x="344" y="17"/>
                  </a:lnTo>
                  <a:lnTo>
                    <a:pt x="344" y="19"/>
                  </a:lnTo>
                  <a:lnTo>
                    <a:pt x="344" y="20"/>
                  </a:lnTo>
                  <a:lnTo>
                    <a:pt x="347" y="20"/>
                  </a:lnTo>
                  <a:lnTo>
                    <a:pt x="347" y="22"/>
                  </a:lnTo>
                  <a:lnTo>
                    <a:pt x="349" y="22"/>
                  </a:lnTo>
                  <a:lnTo>
                    <a:pt x="351" y="24"/>
                  </a:lnTo>
                  <a:lnTo>
                    <a:pt x="349" y="31"/>
                  </a:lnTo>
                  <a:lnTo>
                    <a:pt x="347" y="37"/>
                  </a:lnTo>
                  <a:lnTo>
                    <a:pt x="347" y="43"/>
                  </a:lnTo>
                  <a:lnTo>
                    <a:pt x="347" y="49"/>
                  </a:lnTo>
                  <a:lnTo>
                    <a:pt x="347" y="58"/>
                  </a:lnTo>
                  <a:lnTo>
                    <a:pt x="349" y="65"/>
                  </a:lnTo>
                  <a:lnTo>
                    <a:pt x="354" y="70"/>
                  </a:lnTo>
                  <a:lnTo>
                    <a:pt x="354" y="73"/>
                  </a:lnTo>
                  <a:lnTo>
                    <a:pt x="354" y="75"/>
                  </a:lnTo>
                  <a:lnTo>
                    <a:pt x="354" y="77"/>
                  </a:lnTo>
                  <a:lnTo>
                    <a:pt x="354" y="78"/>
                  </a:lnTo>
                  <a:lnTo>
                    <a:pt x="359" y="85"/>
                  </a:lnTo>
                  <a:lnTo>
                    <a:pt x="361" y="90"/>
                  </a:lnTo>
                  <a:lnTo>
                    <a:pt x="361" y="94"/>
                  </a:lnTo>
                  <a:lnTo>
                    <a:pt x="366" y="97"/>
                  </a:lnTo>
                  <a:lnTo>
                    <a:pt x="375" y="106"/>
                  </a:lnTo>
                  <a:lnTo>
                    <a:pt x="380" y="111"/>
                  </a:lnTo>
                  <a:lnTo>
                    <a:pt x="385" y="114"/>
                  </a:lnTo>
                  <a:lnTo>
                    <a:pt x="387" y="119"/>
                  </a:lnTo>
                  <a:lnTo>
                    <a:pt x="390" y="123"/>
                  </a:lnTo>
                  <a:lnTo>
                    <a:pt x="397" y="126"/>
                  </a:lnTo>
                  <a:lnTo>
                    <a:pt x="406" y="131"/>
                  </a:lnTo>
                  <a:lnTo>
                    <a:pt x="412" y="138"/>
                  </a:lnTo>
                  <a:lnTo>
                    <a:pt x="416" y="143"/>
                  </a:lnTo>
                  <a:lnTo>
                    <a:pt x="416" y="145"/>
                  </a:lnTo>
                  <a:lnTo>
                    <a:pt x="417" y="148"/>
                  </a:lnTo>
                  <a:lnTo>
                    <a:pt x="417" y="154"/>
                  </a:lnTo>
                  <a:lnTo>
                    <a:pt x="421" y="159"/>
                  </a:lnTo>
                  <a:lnTo>
                    <a:pt x="419" y="162"/>
                  </a:lnTo>
                  <a:lnTo>
                    <a:pt x="419" y="166"/>
                  </a:lnTo>
                  <a:lnTo>
                    <a:pt x="423" y="176"/>
                  </a:lnTo>
                  <a:lnTo>
                    <a:pt x="428" y="181"/>
                  </a:lnTo>
                  <a:lnTo>
                    <a:pt x="431" y="183"/>
                  </a:lnTo>
                  <a:lnTo>
                    <a:pt x="435" y="179"/>
                  </a:lnTo>
                  <a:lnTo>
                    <a:pt x="440" y="172"/>
                  </a:lnTo>
                  <a:lnTo>
                    <a:pt x="445" y="172"/>
                  </a:lnTo>
                  <a:lnTo>
                    <a:pt x="452" y="176"/>
                  </a:lnTo>
                  <a:lnTo>
                    <a:pt x="455" y="176"/>
                  </a:lnTo>
                  <a:lnTo>
                    <a:pt x="459" y="176"/>
                  </a:lnTo>
                  <a:lnTo>
                    <a:pt x="469" y="183"/>
                  </a:lnTo>
                  <a:lnTo>
                    <a:pt x="470" y="184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5" y="191"/>
                  </a:lnTo>
                  <a:lnTo>
                    <a:pt x="464" y="196"/>
                  </a:lnTo>
                  <a:lnTo>
                    <a:pt x="464" y="200"/>
                  </a:lnTo>
                  <a:lnTo>
                    <a:pt x="465" y="203"/>
                  </a:lnTo>
                  <a:lnTo>
                    <a:pt x="465" y="208"/>
                  </a:lnTo>
                  <a:lnTo>
                    <a:pt x="460" y="213"/>
                  </a:lnTo>
                  <a:lnTo>
                    <a:pt x="460" y="217"/>
                  </a:lnTo>
                  <a:lnTo>
                    <a:pt x="459" y="219"/>
                  </a:lnTo>
                  <a:lnTo>
                    <a:pt x="457" y="229"/>
                  </a:lnTo>
                  <a:lnTo>
                    <a:pt x="453" y="234"/>
                  </a:lnTo>
                  <a:lnTo>
                    <a:pt x="452" y="236"/>
                  </a:lnTo>
                  <a:lnTo>
                    <a:pt x="452" y="241"/>
                  </a:lnTo>
                  <a:lnTo>
                    <a:pt x="453" y="249"/>
                  </a:lnTo>
                  <a:lnTo>
                    <a:pt x="455" y="254"/>
                  </a:lnTo>
                  <a:lnTo>
                    <a:pt x="460" y="258"/>
                  </a:lnTo>
                  <a:lnTo>
                    <a:pt x="462" y="261"/>
                  </a:lnTo>
                  <a:lnTo>
                    <a:pt x="467" y="265"/>
                  </a:lnTo>
                  <a:lnTo>
                    <a:pt x="474" y="268"/>
                  </a:lnTo>
                  <a:lnTo>
                    <a:pt x="474" y="272"/>
                  </a:lnTo>
                  <a:lnTo>
                    <a:pt x="481" y="275"/>
                  </a:lnTo>
                  <a:lnTo>
                    <a:pt x="484" y="277"/>
                  </a:lnTo>
                  <a:lnTo>
                    <a:pt x="489" y="277"/>
                  </a:lnTo>
                  <a:lnTo>
                    <a:pt x="488" y="283"/>
                  </a:lnTo>
                  <a:lnTo>
                    <a:pt x="491" y="287"/>
                  </a:lnTo>
                  <a:lnTo>
                    <a:pt x="494" y="287"/>
                  </a:lnTo>
                  <a:lnTo>
                    <a:pt x="496" y="285"/>
                  </a:lnTo>
                  <a:lnTo>
                    <a:pt x="498" y="283"/>
                  </a:lnTo>
                  <a:lnTo>
                    <a:pt x="498" y="283"/>
                  </a:lnTo>
                  <a:lnTo>
                    <a:pt x="508" y="289"/>
                  </a:lnTo>
                  <a:lnTo>
                    <a:pt x="511" y="294"/>
                  </a:lnTo>
                  <a:lnTo>
                    <a:pt x="513" y="295"/>
                  </a:lnTo>
                  <a:lnTo>
                    <a:pt x="515" y="299"/>
                  </a:lnTo>
                  <a:lnTo>
                    <a:pt x="522" y="302"/>
                  </a:lnTo>
                  <a:lnTo>
                    <a:pt x="527" y="304"/>
                  </a:lnTo>
                  <a:lnTo>
                    <a:pt x="529" y="306"/>
                  </a:lnTo>
                  <a:lnTo>
                    <a:pt x="527" y="309"/>
                  </a:lnTo>
                  <a:lnTo>
                    <a:pt x="529" y="313"/>
                  </a:lnTo>
                  <a:lnTo>
                    <a:pt x="527" y="318"/>
                  </a:lnTo>
                  <a:lnTo>
                    <a:pt x="530" y="326"/>
                  </a:lnTo>
                  <a:lnTo>
                    <a:pt x="535" y="330"/>
                  </a:lnTo>
                  <a:lnTo>
                    <a:pt x="537" y="333"/>
                  </a:lnTo>
                  <a:lnTo>
                    <a:pt x="537" y="340"/>
                  </a:lnTo>
                  <a:lnTo>
                    <a:pt x="534" y="342"/>
                  </a:lnTo>
                  <a:lnTo>
                    <a:pt x="532" y="343"/>
                  </a:lnTo>
                  <a:lnTo>
                    <a:pt x="530" y="345"/>
                  </a:lnTo>
                  <a:lnTo>
                    <a:pt x="530" y="348"/>
                  </a:lnTo>
                  <a:lnTo>
                    <a:pt x="534" y="350"/>
                  </a:lnTo>
                  <a:lnTo>
                    <a:pt x="535" y="352"/>
                  </a:lnTo>
                  <a:lnTo>
                    <a:pt x="535" y="354"/>
                  </a:lnTo>
                  <a:lnTo>
                    <a:pt x="537" y="360"/>
                  </a:lnTo>
                  <a:lnTo>
                    <a:pt x="539" y="364"/>
                  </a:lnTo>
                  <a:lnTo>
                    <a:pt x="544" y="367"/>
                  </a:lnTo>
                  <a:lnTo>
                    <a:pt x="544" y="372"/>
                  </a:lnTo>
                  <a:lnTo>
                    <a:pt x="551" y="376"/>
                  </a:lnTo>
                  <a:lnTo>
                    <a:pt x="553" y="377"/>
                  </a:lnTo>
                  <a:lnTo>
                    <a:pt x="554" y="376"/>
                  </a:lnTo>
                  <a:lnTo>
                    <a:pt x="554" y="374"/>
                  </a:lnTo>
                  <a:lnTo>
                    <a:pt x="549" y="371"/>
                  </a:lnTo>
                  <a:lnTo>
                    <a:pt x="551" y="369"/>
                  </a:lnTo>
                  <a:lnTo>
                    <a:pt x="551" y="367"/>
                  </a:lnTo>
                  <a:lnTo>
                    <a:pt x="553" y="367"/>
                  </a:lnTo>
                  <a:lnTo>
                    <a:pt x="556" y="372"/>
                  </a:lnTo>
                  <a:lnTo>
                    <a:pt x="558" y="374"/>
                  </a:lnTo>
                  <a:lnTo>
                    <a:pt x="559" y="377"/>
                  </a:lnTo>
                  <a:lnTo>
                    <a:pt x="566" y="377"/>
                  </a:lnTo>
                  <a:lnTo>
                    <a:pt x="568" y="379"/>
                  </a:lnTo>
                  <a:lnTo>
                    <a:pt x="568" y="38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gray">
            <a:xfrm>
              <a:off x="2550113" y="3875316"/>
              <a:ext cx="933952" cy="1080486"/>
            </a:xfrm>
            <a:custGeom>
              <a:avLst/>
              <a:gdLst/>
              <a:ahLst/>
              <a:cxnLst>
                <a:cxn ang="0">
                  <a:pos x="31" y="410"/>
                </a:cxn>
                <a:cxn ang="0">
                  <a:pos x="26" y="408"/>
                </a:cxn>
                <a:cxn ang="0">
                  <a:pos x="28" y="394"/>
                </a:cxn>
                <a:cxn ang="0">
                  <a:pos x="30" y="384"/>
                </a:cxn>
                <a:cxn ang="0">
                  <a:pos x="28" y="367"/>
                </a:cxn>
                <a:cxn ang="0">
                  <a:pos x="38" y="364"/>
                </a:cxn>
                <a:cxn ang="0">
                  <a:pos x="48" y="355"/>
                </a:cxn>
                <a:cxn ang="0">
                  <a:pos x="52" y="345"/>
                </a:cxn>
                <a:cxn ang="0">
                  <a:pos x="53" y="336"/>
                </a:cxn>
                <a:cxn ang="0">
                  <a:pos x="57" y="326"/>
                </a:cxn>
                <a:cxn ang="0">
                  <a:pos x="57" y="314"/>
                </a:cxn>
                <a:cxn ang="0">
                  <a:pos x="69" y="302"/>
                </a:cxn>
                <a:cxn ang="0">
                  <a:pos x="83" y="295"/>
                </a:cxn>
                <a:cxn ang="0">
                  <a:pos x="98" y="287"/>
                </a:cxn>
                <a:cxn ang="0">
                  <a:pos x="96" y="277"/>
                </a:cxn>
                <a:cxn ang="0">
                  <a:pos x="86" y="266"/>
                </a:cxn>
                <a:cxn ang="0">
                  <a:pos x="81" y="261"/>
                </a:cxn>
                <a:cxn ang="0">
                  <a:pos x="79" y="248"/>
                </a:cxn>
                <a:cxn ang="0">
                  <a:pos x="76" y="230"/>
                </a:cxn>
                <a:cxn ang="0">
                  <a:pos x="72" y="220"/>
                </a:cxn>
                <a:cxn ang="0">
                  <a:pos x="71" y="208"/>
                </a:cxn>
                <a:cxn ang="0">
                  <a:pos x="71" y="196"/>
                </a:cxn>
                <a:cxn ang="0">
                  <a:pos x="74" y="188"/>
                </a:cxn>
                <a:cxn ang="0">
                  <a:pos x="79" y="184"/>
                </a:cxn>
                <a:cxn ang="0">
                  <a:pos x="81" y="164"/>
                </a:cxn>
                <a:cxn ang="0">
                  <a:pos x="81" y="143"/>
                </a:cxn>
                <a:cxn ang="0">
                  <a:pos x="83" y="133"/>
                </a:cxn>
                <a:cxn ang="0">
                  <a:pos x="81" y="123"/>
                </a:cxn>
                <a:cxn ang="0">
                  <a:pos x="86" y="109"/>
                </a:cxn>
                <a:cxn ang="0">
                  <a:pos x="83" y="95"/>
                </a:cxn>
                <a:cxn ang="0">
                  <a:pos x="84" y="85"/>
                </a:cxn>
                <a:cxn ang="0">
                  <a:pos x="96" y="82"/>
                </a:cxn>
                <a:cxn ang="0">
                  <a:pos x="110" y="85"/>
                </a:cxn>
                <a:cxn ang="0">
                  <a:pos x="120" y="89"/>
                </a:cxn>
                <a:cxn ang="0">
                  <a:pos x="125" y="101"/>
                </a:cxn>
                <a:cxn ang="0">
                  <a:pos x="137" y="92"/>
                </a:cxn>
                <a:cxn ang="0">
                  <a:pos x="158" y="17"/>
                </a:cxn>
                <a:cxn ang="0">
                  <a:pos x="286" y="22"/>
                </a:cxn>
                <a:cxn ang="0">
                  <a:pos x="438" y="48"/>
                </a:cxn>
                <a:cxn ang="0">
                  <a:pos x="500" y="58"/>
                </a:cxn>
                <a:cxn ang="0">
                  <a:pos x="551" y="287"/>
                </a:cxn>
                <a:cxn ang="0">
                  <a:pos x="523" y="473"/>
                </a:cxn>
                <a:cxn ang="0">
                  <a:pos x="498" y="671"/>
                </a:cxn>
                <a:cxn ang="0">
                  <a:pos x="288" y="632"/>
                </a:cxn>
                <a:cxn ang="0">
                  <a:pos x="4" y="451"/>
                </a:cxn>
                <a:cxn ang="0">
                  <a:pos x="18" y="439"/>
                </a:cxn>
                <a:cxn ang="0">
                  <a:pos x="28" y="442"/>
                </a:cxn>
                <a:cxn ang="0">
                  <a:pos x="30" y="439"/>
                </a:cxn>
                <a:cxn ang="0">
                  <a:pos x="33" y="439"/>
                </a:cxn>
                <a:cxn ang="0">
                  <a:pos x="40" y="432"/>
                </a:cxn>
                <a:cxn ang="0">
                  <a:pos x="38" y="412"/>
                </a:cxn>
              </a:cxnLst>
              <a:rect l="0" t="0" r="r" b="b"/>
              <a:pathLst>
                <a:path w="580" h="671">
                  <a:moveTo>
                    <a:pt x="38" y="412"/>
                  </a:moveTo>
                  <a:lnTo>
                    <a:pt x="35" y="410"/>
                  </a:lnTo>
                  <a:lnTo>
                    <a:pt x="31" y="410"/>
                  </a:lnTo>
                  <a:lnTo>
                    <a:pt x="28" y="410"/>
                  </a:lnTo>
                  <a:lnTo>
                    <a:pt x="28" y="408"/>
                  </a:lnTo>
                  <a:lnTo>
                    <a:pt x="26" y="408"/>
                  </a:lnTo>
                  <a:lnTo>
                    <a:pt x="23" y="401"/>
                  </a:lnTo>
                  <a:lnTo>
                    <a:pt x="24" y="398"/>
                  </a:lnTo>
                  <a:lnTo>
                    <a:pt x="28" y="394"/>
                  </a:lnTo>
                  <a:lnTo>
                    <a:pt x="28" y="388"/>
                  </a:lnTo>
                  <a:lnTo>
                    <a:pt x="28" y="386"/>
                  </a:lnTo>
                  <a:lnTo>
                    <a:pt x="30" y="384"/>
                  </a:lnTo>
                  <a:lnTo>
                    <a:pt x="26" y="379"/>
                  </a:lnTo>
                  <a:lnTo>
                    <a:pt x="30" y="374"/>
                  </a:lnTo>
                  <a:lnTo>
                    <a:pt x="28" y="367"/>
                  </a:lnTo>
                  <a:lnTo>
                    <a:pt x="36" y="369"/>
                  </a:lnTo>
                  <a:lnTo>
                    <a:pt x="38" y="367"/>
                  </a:lnTo>
                  <a:lnTo>
                    <a:pt x="38" y="364"/>
                  </a:lnTo>
                  <a:lnTo>
                    <a:pt x="42" y="362"/>
                  </a:lnTo>
                  <a:lnTo>
                    <a:pt x="43" y="360"/>
                  </a:lnTo>
                  <a:lnTo>
                    <a:pt x="48" y="355"/>
                  </a:lnTo>
                  <a:lnTo>
                    <a:pt x="48" y="353"/>
                  </a:lnTo>
                  <a:lnTo>
                    <a:pt x="50" y="348"/>
                  </a:lnTo>
                  <a:lnTo>
                    <a:pt x="52" y="345"/>
                  </a:lnTo>
                  <a:lnTo>
                    <a:pt x="50" y="343"/>
                  </a:lnTo>
                  <a:lnTo>
                    <a:pt x="55" y="340"/>
                  </a:lnTo>
                  <a:lnTo>
                    <a:pt x="53" y="336"/>
                  </a:lnTo>
                  <a:lnTo>
                    <a:pt x="55" y="333"/>
                  </a:lnTo>
                  <a:lnTo>
                    <a:pt x="55" y="328"/>
                  </a:lnTo>
                  <a:lnTo>
                    <a:pt x="57" y="326"/>
                  </a:lnTo>
                  <a:lnTo>
                    <a:pt x="55" y="324"/>
                  </a:lnTo>
                  <a:lnTo>
                    <a:pt x="59" y="318"/>
                  </a:lnTo>
                  <a:lnTo>
                    <a:pt x="57" y="314"/>
                  </a:lnTo>
                  <a:lnTo>
                    <a:pt x="59" y="312"/>
                  </a:lnTo>
                  <a:lnTo>
                    <a:pt x="67" y="307"/>
                  </a:lnTo>
                  <a:lnTo>
                    <a:pt x="69" y="302"/>
                  </a:lnTo>
                  <a:lnTo>
                    <a:pt x="71" y="300"/>
                  </a:lnTo>
                  <a:lnTo>
                    <a:pt x="79" y="297"/>
                  </a:lnTo>
                  <a:lnTo>
                    <a:pt x="83" y="295"/>
                  </a:lnTo>
                  <a:lnTo>
                    <a:pt x="88" y="294"/>
                  </a:lnTo>
                  <a:lnTo>
                    <a:pt x="96" y="287"/>
                  </a:lnTo>
                  <a:lnTo>
                    <a:pt x="98" y="287"/>
                  </a:lnTo>
                  <a:lnTo>
                    <a:pt x="98" y="282"/>
                  </a:lnTo>
                  <a:lnTo>
                    <a:pt x="98" y="280"/>
                  </a:lnTo>
                  <a:lnTo>
                    <a:pt x="96" y="277"/>
                  </a:lnTo>
                  <a:lnTo>
                    <a:pt x="89" y="271"/>
                  </a:lnTo>
                  <a:lnTo>
                    <a:pt x="88" y="270"/>
                  </a:lnTo>
                  <a:lnTo>
                    <a:pt x="86" y="266"/>
                  </a:lnTo>
                  <a:lnTo>
                    <a:pt x="84" y="265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3" y="254"/>
                  </a:lnTo>
                  <a:lnTo>
                    <a:pt x="81" y="249"/>
                  </a:lnTo>
                  <a:lnTo>
                    <a:pt x="79" y="248"/>
                  </a:lnTo>
                  <a:lnTo>
                    <a:pt x="81" y="246"/>
                  </a:lnTo>
                  <a:lnTo>
                    <a:pt x="79" y="236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2" y="229"/>
                  </a:lnTo>
                  <a:lnTo>
                    <a:pt x="72" y="220"/>
                  </a:lnTo>
                  <a:lnTo>
                    <a:pt x="67" y="215"/>
                  </a:lnTo>
                  <a:lnTo>
                    <a:pt x="69" y="210"/>
                  </a:lnTo>
                  <a:lnTo>
                    <a:pt x="71" y="208"/>
                  </a:lnTo>
                  <a:lnTo>
                    <a:pt x="71" y="201"/>
                  </a:lnTo>
                  <a:lnTo>
                    <a:pt x="71" y="201"/>
                  </a:lnTo>
                  <a:lnTo>
                    <a:pt x="71" y="196"/>
                  </a:lnTo>
                  <a:lnTo>
                    <a:pt x="74" y="195"/>
                  </a:lnTo>
                  <a:lnTo>
                    <a:pt x="72" y="189"/>
                  </a:lnTo>
                  <a:lnTo>
                    <a:pt x="74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79" y="184"/>
                  </a:lnTo>
                  <a:lnTo>
                    <a:pt x="81" y="179"/>
                  </a:lnTo>
                  <a:lnTo>
                    <a:pt x="81" y="171"/>
                  </a:lnTo>
                  <a:lnTo>
                    <a:pt x="81" y="164"/>
                  </a:lnTo>
                  <a:lnTo>
                    <a:pt x="79" y="154"/>
                  </a:lnTo>
                  <a:lnTo>
                    <a:pt x="77" y="147"/>
                  </a:lnTo>
                  <a:lnTo>
                    <a:pt x="81" y="143"/>
                  </a:lnTo>
                  <a:lnTo>
                    <a:pt x="81" y="140"/>
                  </a:lnTo>
                  <a:lnTo>
                    <a:pt x="83" y="136"/>
                  </a:lnTo>
                  <a:lnTo>
                    <a:pt x="83" y="133"/>
                  </a:lnTo>
                  <a:lnTo>
                    <a:pt x="81" y="131"/>
                  </a:lnTo>
                  <a:lnTo>
                    <a:pt x="83" y="128"/>
                  </a:lnTo>
                  <a:lnTo>
                    <a:pt x="81" y="123"/>
                  </a:lnTo>
                  <a:lnTo>
                    <a:pt x="83" y="119"/>
                  </a:lnTo>
                  <a:lnTo>
                    <a:pt x="83" y="111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4" y="104"/>
                  </a:lnTo>
                  <a:lnTo>
                    <a:pt x="83" y="95"/>
                  </a:lnTo>
                  <a:lnTo>
                    <a:pt x="84" y="90"/>
                  </a:lnTo>
                  <a:lnTo>
                    <a:pt x="84" y="89"/>
                  </a:lnTo>
                  <a:lnTo>
                    <a:pt x="84" y="85"/>
                  </a:lnTo>
                  <a:lnTo>
                    <a:pt x="86" y="83"/>
                  </a:lnTo>
                  <a:lnTo>
                    <a:pt x="94" y="80"/>
                  </a:lnTo>
                  <a:lnTo>
                    <a:pt x="96" y="82"/>
                  </a:lnTo>
                  <a:lnTo>
                    <a:pt x="103" y="82"/>
                  </a:lnTo>
                  <a:lnTo>
                    <a:pt x="108" y="85"/>
                  </a:lnTo>
                  <a:lnTo>
                    <a:pt x="110" y="85"/>
                  </a:lnTo>
                  <a:lnTo>
                    <a:pt x="115" y="83"/>
                  </a:lnTo>
                  <a:lnTo>
                    <a:pt x="118" y="85"/>
                  </a:lnTo>
                  <a:lnTo>
                    <a:pt x="120" y="89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25" y="101"/>
                  </a:lnTo>
                  <a:lnTo>
                    <a:pt x="127" y="101"/>
                  </a:lnTo>
                  <a:lnTo>
                    <a:pt x="134" y="99"/>
                  </a:lnTo>
                  <a:lnTo>
                    <a:pt x="137" y="92"/>
                  </a:lnTo>
                  <a:lnTo>
                    <a:pt x="144" y="85"/>
                  </a:lnTo>
                  <a:lnTo>
                    <a:pt x="146" y="82"/>
                  </a:lnTo>
                  <a:lnTo>
                    <a:pt x="158" y="17"/>
                  </a:lnTo>
                  <a:lnTo>
                    <a:pt x="161" y="0"/>
                  </a:lnTo>
                  <a:lnTo>
                    <a:pt x="257" y="17"/>
                  </a:lnTo>
                  <a:lnTo>
                    <a:pt x="286" y="22"/>
                  </a:lnTo>
                  <a:lnTo>
                    <a:pt x="312" y="27"/>
                  </a:lnTo>
                  <a:lnTo>
                    <a:pt x="387" y="39"/>
                  </a:lnTo>
                  <a:lnTo>
                    <a:pt x="438" y="48"/>
                  </a:lnTo>
                  <a:lnTo>
                    <a:pt x="460" y="51"/>
                  </a:lnTo>
                  <a:lnTo>
                    <a:pt x="462" y="53"/>
                  </a:lnTo>
                  <a:lnTo>
                    <a:pt x="500" y="58"/>
                  </a:lnTo>
                  <a:lnTo>
                    <a:pt x="580" y="68"/>
                  </a:lnTo>
                  <a:lnTo>
                    <a:pt x="566" y="176"/>
                  </a:lnTo>
                  <a:lnTo>
                    <a:pt x="551" y="287"/>
                  </a:lnTo>
                  <a:lnTo>
                    <a:pt x="544" y="326"/>
                  </a:lnTo>
                  <a:lnTo>
                    <a:pt x="532" y="412"/>
                  </a:lnTo>
                  <a:lnTo>
                    <a:pt x="523" y="473"/>
                  </a:lnTo>
                  <a:lnTo>
                    <a:pt x="518" y="519"/>
                  </a:lnTo>
                  <a:lnTo>
                    <a:pt x="513" y="555"/>
                  </a:lnTo>
                  <a:lnTo>
                    <a:pt x="498" y="671"/>
                  </a:lnTo>
                  <a:lnTo>
                    <a:pt x="370" y="654"/>
                  </a:lnTo>
                  <a:lnTo>
                    <a:pt x="313" y="646"/>
                  </a:lnTo>
                  <a:lnTo>
                    <a:pt x="288" y="632"/>
                  </a:lnTo>
                  <a:lnTo>
                    <a:pt x="124" y="536"/>
                  </a:lnTo>
                  <a:lnTo>
                    <a:pt x="0" y="463"/>
                  </a:lnTo>
                  <a:lnTo>
                    <a:pt x="4" y="451"/>
                  </a:lnTo>
                  <a:lnTo>
                    <a:pt x="14" y="441"/>
                  </a:lnTo>
                  <a:lnTo>
                    <a:pt x="16" y="439"/>
                  </a:lnTo>
                  <a:lnTo>
                    <a:pt x="18" y="439"/>
                  </a:lnTo>
                  <a:lnTo>
                    <a:pt x="24" y="442"/>
                  </a:lnTo>
                  <a:lnTo>
                    <a:pt x="24" y="441"/>
                  </a:lnTo>
                  <a:lnTo>
                    <a:pt x="28" y="442"/>
                  </a:lnTo>
                  <a:lnTo>
                    <a:pt x="28" y="441"/>
                  </a:lnTo>
                  <a:lnTo>
                    <a:pt x="30" y="441"/>
                  </a:lnTo>
                  <a:lnTo>
                    <a:pt x="30" y="439"/>
                  </a:lnTo>
                  <a:lnTo>
                    <a:pt x="31" y="439"/>
                  </a:lnTo>
                  <a:lnTo>
                    <a:pt x="31" y="439"/>
                  </a:lnTo>
                  <a:lnTo>
                    <a:pt x="33" y="439"/>
                  </a:lnTo>
                  <a:lnTo>
                    <a:pt x="33" y="437"/>
                  </a:lnTo>
                  <a:lnTo>
                    <a:pt x="33" y="436"/>
                  </a:lnTo>
                  <a:lnTo>
                    <a:pt x="40" y="432"/>
                  </a:lnTo>
                  <a:lnTo>
                    <a:pt x="40" y="422"/>
                  </a:lnTo>
                  <a:lnTo>
                    <a:pt x="42" y="418"/>
                  </a:lnTo>
                  <a:lnTo>
                    <a:pt x="38" y="41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gray">
            <a:xfrm>
              <a:off x="4300467" y="4073379"/>
              <a:ext cx="1183543" cy="618340"/>
            </a:xfrm>
            <a:custGeom>
              <a:avLst/>
              <a:gdLst/>
              <a:ahLst/>
              <a:cxnLst>
                <a:cxn ang="0">
                  <a:pos x="734" y="350"/>
                </a:cxn>
                <a:cxn ang="0">
                  <a:pos x="730" y="383"/>
                </a:cxn>
                <a:cxn ang="0">
                  <a:pos x="729" y="381"/>
                </a:cxn>
                <a:cxn ang="0">
                  <a:pos x="727" y="379"/>
                </a:cxn>
                <a:cxn ang="0">
                  <a:pos x="720" y="379"/>
                </a:cxn>
                <a:cxn ang="0">
                  <a:pos x="718" y="377"/>
                </a:cxn>
                <a:cxn ang="0">
                  <a:pos x="710" y="374"/>
                </a:cxn>
                <a:cxn ang="0">
                  <a:pos x="708" y="371"/>
                </a:cxn>
                <a:cxn ang="0">
                  <a:pos x="698" y="369"/>
                </a:cxn>
                <a:cxn ang="0">
                  <a:pos x="693" y="362"/>
                </a:cxn>
                <a:cxn ang="0">
                  <a:pos x="684" y="359"/>
                </a:cxn>
                <a:cxn ang="0">
                  <a:pos x="679" y="355"/>
                </a:cxn>
                <a:cxn ang="0">
                  <a:pos x="676" y="352"/>
                </a:cxn>
                <a:cxn ang="0">
                  <a:pos x="664" y="355"/>
                </a:cxn>
                <a:cxn ang="0">
                  <a:pos x="658" y="359"/>
                </a:cxn>
                <a:cxn ang="0">
                  <a:pos x="640" y="357"/>
                </a:cxn>
                <a:cxn ang="0">
                  <a:pos x="638" y="352"/>
                </a:cxn>
                <a:cxn ang="0">
                  <a:pos x="626" y="357"/>
                </a:cxn>
                <a:cxn ang="0">
                  <a:pos x="617" y="360"/>
                </a:cxn>
                <a:cxn ang="0">
                  <a:pos x="602" y="360"/>
                </a:cxn>
                <a:cxn ang="0">
                  <a:pos x="597" y="362"/>
                </a:cxn>
                <a:cxn ang="0">
                  <a:pos x="585" y="362"/>
                </a:cxn>
                <a:cxn ang="0">
                  <a:pos x="587" y="364"/>
                </a:cxn>
                <a:cxn ang="0">
                  <a:pos x="575" y="369"/>
                </a:cxn>
                <a:cxn ang="0">
                  <a:pos x="566" y="372"/>
                </a:cxn>
                <a:cxn ang="0">
                  <a:pos x="549" y="364"/>
                </a:cxn>
                <a:cxn ang="0">
                  <a:pos x="539" y="355"/>
                </a:cxn>
                <a:cxn ang="0">
                  <a:pos x="527" y="359"/>
                </a:cxn>
                <a:cxn ang="0">
                  <a:pos x="520" y="350"/>
                </a:cxn>
                <a:cxn ang="0">
                  <a:pos x="511" y="359"/>
                </a:cxn>
                <a:cxn ang="0">
                  <a:pos x="503" y="362"/>
                </a:cxn>
                <a:cxn ang="0">
                  <a:pos x="500" y="374"/>
                </a:cxn>
                <a:cxn ang="0">
                  <a:pos x="496" y="360"/>
                </a:cxn>
                <a:cxn ang="0">
                  <a:pos x="488" y="359"/>
                </a:cxn>
                <a:cxn ang="0">
                  <a:pos x="481" y="359"/>
                </a:cxn>
                <a:cxn ang="0">
                  <a:pos x="469" y="355"/>
                </a:cxn>
                <a:cxn ang="0">
                  <a:pos x="459" y="354"/>
                </a:cxn>
                <a:cxn ang="0">
                  <a:pos x="443" y="352"/>
                </a:cxn>
                <a:cxn ang="0">
                  <a:pos x="426" y="355"/>
                </a:cxn>
                <a:cxn ang="0">
                  <a:pos x="426" y="348"/>
                </a:cxn>
                <a:cxn ang="0">
                  <a:pos x="414" y="343"/>
                </a:cxn>
                <a:cxn ang="0">
                  <a:pos x="407" y="331"/>
                </a:cxn>
                <a:cxn ang="0">
                  <a:pos x="388" y="333"/>
                </a:cxn>
                <a:cxn ang="0">
                  <a:pos x="373" y="331"/>
                </a:cxn>
                <a:cxn ang="0">
                  <a:pos x="363" y="326"/>
                </a:cxn>
                <a:cxn ang="0">
                  <a:pos x="339" y="319"/>
                </a:cxn>
                <a:cxn ang="0">
                  <a:pos x="318" y="318"/>
                </a:cxn>
                <a:cxn ang="0">
                  <a:pos x="313" y="301"/>
                </a:cxn>
                <a:cxn ang="0">
                  <a:pos x="300" y="297"/>
                </a:cxn>
                <a:cxn ang="0">
                  <a:pos x="286" y="295"/>
                </a:cxn>
                <a:cxn ang="0">
                  <a:pos x="267" y="290"/>
                </a:cxn>
                <a:cxn ang="0">
                  <a:pos x="253" y="275"/>
                </a:cxn>
                <a:cxn ang="0">
                  <a:pos x="252" y="210"/>
                </a:cxn>
                <a:cxn ang="0">
                  <a:pos x="257" y="70"/>
                </a:cxn>
                <a:cxn ang="0">
                  <a:pos x="118" y="61"/>
                </a:cxn>
                <a:cxn ang="0">
                  <a:pos x="86" y="7"/>
                </a:cxn>
                <a:cxn ang="0">
                  <a:pos x="206" y="12"/>
                </a:cxn>
                <a:cxn ang="0">
                  <a:pos x="344" y="17"/>
                </a:cxn>
                <a:cxn ang="0">
                  <a:pos x="474" y="20"/>
                </a:cxn>
                <a:cxn ang="0">
                  <a:pos x="602" y="22"/>
                </a:cxn>
                <a:cxn ang="0">
                  <a:pos x="681" y="20"/>
                </a:cxn>
                <a:cxn ang="0">
                  <a:pos x="718" y="77"/>
                </a:cxn>
                <a:cxn ang="0">
                  <a:pos x="735" y="193"/>
                </a:cxn>
              </a:cxnLst>
              <a:rect l="0" t="0" r="r" b="b"/>
              <a:pathLst>
                <a:path w="735" h="384">
                  <a:moveTo>
                    <a:pt x="735" y="244"/>
                  </a:moveTo>
                  <a:lnTo>
                    <a:pt x="735" y="265"/>
                  </a:lnTo>
                  <a:lnTo>
                    <a:pt x="735" y="289"/>
                  </a:lnTo>
                  <a:lnTo>
                    <a:pt x="735" y="323"/>
                  </a:lnTo>
                  <a:lnTo>
                    <a:pt x="734" y="350"/>
                  </a:lnTo>
                  <a:lnTo>
                    <a:pt x="734" y="384"/>
                  </a:lnTo>
                  <a:lnTo>
                    <a:pt x="732" y="384"/>
                  </a:lnTo>
                  <a:lnTo>
                    <a:pt x="732" y="384"/>
                  </a:lnTo>
                  <a:lnTo>
                    <a:pt x="730" y="384"/>
                  </a:lnTo>
                  <a:lnTo>
                    <a:pt x="730" y="383"/>
                  </a:lnTo>
                  <a:lnTo>
                    <a:pt x="727" y="384"/>
                  </a:lnTo>
                  <a:lnTo>
                    <a:pt x="727" y="384"/>
                  </a:lnTo>
                  <a:lnTo>
                    <a:pt x="727" y="383"/>
                  </a:lnTo>
                  <a:lnTo>
                    <a:pt x="729" y="383"/>
                  </a:lnTo>
                  <a:lnTo>
                    <a:pt x="729" y="381"/>
                  </a:lnTo>
                  <a:lnTo>
                    <a:pt x="725" y="383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7" y="381"/>
                  </a:lnTo>
                  <a:lnTo>
                    <a:pt x="727" y="379"/>
                  </a:lnTo>
                  <a:lnTo>
                    <a:pt x="725" y="379"/>
                  </a:lnTo>
                  <a:lnTo>
                    <a:pt x="725" y="379"/>
                  </a:lnTo>
                  <a:lnTo>
                    <a:pt x="723" y="381"/>
                  </a:lnTo>
                  <a:lnTo>
                    <a:pt x="720" y="379"/>
                  </a:lnTo>
                  <a:lnTo>
                    <a:pt x="720" y="379"/>
                  </a:lnTo>
                  <a:lnTo>
                    <a:pt x="718" y="381"/>
                  </a:lnTo>
                  <a:lnTo>
                    <a:pt x="717" y="381"/>
                  </a:lnTo>
                  <a:lnTo>
                    <a:pt x="717" y="379"/>
                  </a:lnTo>
                  <a:lnTo>
                    <a:pt x="720" y="379"/>
                  </a:lnTo>
                  <a:lnTo>
                    <a:pt x="718" y="377"/>
                  </a:lnTo>
                  <a:lnTo>
                    <a:pt x="717" y="377"/>
                  </a:lnTo>
                  <a:lnTo>
                    <a:pt x="715" y="377"/>
                  </a:lnTo>
                  <a:lnTo>
                    <a:pt x="710" y="377"/>
                  </a:lnTo>
                  <a:lnTo>
                    <a:pt x="710" y="376"/>
                  </a:lnTo>
                  <a:lnTo>
                    <a:pt x="710" y="374"/>
                  </a:lnTo>
                  <a:lnTo>
                    <a:pt x="708" y="376"/>
                  </a:lnTo>
                  <a:lnTo>
                    <a:pt x="710" y="372"/>
                  </a:lnTo>
                  <a:lnTo>
                    <a:pt x="706" y="374"/>
                  </a:lnTo>
                  <a:lnTo>
                    <a:pt x="706" y="372"/>
                  </a:lnTo>
                  <a:lnTo>
                    <a:pt x="708" y="371"/>
                  </a:lnTo>
                  <a:lnTo>
                    <a:pt x="706" y="371"/>
                  </a:lnTo>
                  <a:lnTo>
                    <a:pt x="705" y="372"/>
                  </a:lnTo>
                  <a:lnTo>
                    <a:pt x="703" y="372"/>
                  </a:lnTo>
                  <a:lnTo>
                    <a:pt x="700" y="372"/>
                  </a:lnTo>
                  <a:lnTo>
                    <a:pt x="698" y="369"/>
                  </a:lnTo>
                  <a:lnTo>
                    <a:pt x="694" y="367"/>
                  </a:lnTo>
                  <a:lnTo>
                    <a:pt x="696" y="365"/>
                  </a:lnTo>
                  <a:lnTo>
                    <a:pt x="694" y="364"/>
                  </a:lnTo>
                  <a:lnTo>
                    <a:pt x="693" y="364"/>
                  </a:lnTo>
                  <a:lnTo>
                    <a:pt x="693" y="362"/>
                  </a:lnTo>
                  <a:lnTo>
                    <a:pt x="691" y="360"/>
                  </a:lnTo>
                  <a:lnTo>
                    <a:pt x="691" y="359"/>
                  </a:lnTo>
                  <a:lnTo>
                    <a:pt x="689" y="360"/>
                  </a:lnTo>
                  <a:lnTo>
                    <a:pt x="686" y="359"/>
                  </a:lnTo>
                  <a:lnTo>
                    <a:pt x="684" y="359"/>
                  </a:lnTo>
                  <a:lnTo>
                    <a:pt x="684" y="357"/>
                  </a:lnTo>
                  <a:lnTo>
                    <a:pt x="682" y="355"/>
                  </a:lnTo>
                  <a:lnTo>
                    <a:pt x="682" y="354"/>
                  </a:lnTo>
                  <a:lnTo>
                    <a:pt x="681" y="357"/>
                  </a:lnTo>
                  <a:lnTo>
                    <a:pt x="679" y="355"/>
                  </a:lnTo>
                  <a:lnTo>
                    <a:pt x="681" y="354"/>
                  </a:lnTo>
                  <a:lnTo>
                    <a:pt x="679" y="354"/>
                  </a:lnTo>
                  <a:lnTo>
                    <a:pt x="677" y="354"/>
                  </a:lnTo>
                  <a:lnTo>
                    <a:pt x="676" y="354"/>
                  </a:lnTo>
                  <a:lnTo>
                    <a:pt x="676" y="352"/>
                  </a:lnTo>
                  <a:lnTo>
                    <a:pt x="674" y="350"/>
                  </a:lnTo>
                  <a:lnTo>
                    <a:pt x="667" y="348"/>
                  </a:lnTo>
                  <a:lnTo>
                    <a:pt x="665" y="352"/>
                  </a:lnTo>
                  <a:lnTo>
                    <a:pt x="665" y="355"/>
                  </a:lnTo>
                  <a:lnTo>
                    <a:pt x="664" y="355"/>
                  </a:lnTo>
                  <a:lnTo>
                    <a:pt x="664" y="354"/>
                  </a:lnTo>
                  <a:lnTo>
                    <a:pt x="662" y="357"/>
                  </a:lnTo>
                  <a:lnTo>
                    <a:pt x="660" y="357"/>
                  </a:lnTo>
                  <a:lnTo>
                    <a:pt x="658" y="355"/>
                  </a:lnTo>
                  <a:lnTo>
                    <a:pt x="658" y="359"/>
                  </a:lnTo>
                  <a:lnTo>
                    <a:pt x="648" y="360"/>
                  </a:lnTo>
                  <a:lnTo>
                    <a:pt x="647" y="357"/>
                  </a:lnTo>
                  <a:lnTo>
                    <a:pt x="643" y="359"/>
                  </a:lnTo>
                  <a:lnTo>
                    <a:pt x="641" y="357"/>
                  </a:lnTo>
                  <a:lnTo>
                    <a:pt x="640" y="357"/>
                  </a:lnTo>
                  <a:lnTo>
                    <a:pt x="640" y="357"/>
                  </a:lnTo>
                  <a:lnTo>
                    <a:pt x="641" y="357"/>
                  </a:lnTo>
                  <a:lnTo>
                    <a:pt x="641" y="355"/>
                  </a:lnTo>
                  <a:lnTo>
                    <a:pt x="640" y="355"/>
                  </a:lnTo>
                  <a:lnTo>
                    <a:pt x="638" y="352"/>
                  </a:lnTo>
                  <a:lnTo>
                    <a:pt x="635" y="352"/>
                  </a:lnTo>
                  <a:lnTo>
                    <a:pt x="633" y="352"/>
                  </a:lnTo>
                  <a:lnTo>
                    <a:pt x="633" y="354"/>
                  </a:lnTo>
                  <a:lnTo>
                    <a:pt x="631" y="354"/>
                  </a:lnTo>
                  <a:lnTo>
                    <a:pt x="626" y="357"/>
                  </a:lnTo>
                  <a:lnTo>
                    <a:pt x="621" y="355"/>
                  </a:lnTo>
                  <a:lnTo>
                    <a:pt x="621" y="357"/>
                  </a:lnTo>
                  <a:lnTo>
                    <a:pt x="619" y="359"/>
                  </a:lnTo>
                  <a:lnTo>
                    <a:pt x="619" y="360"/>
                  </a:lnTo>
                  <a:lnTo>
                    <a:pt x="617" y="360"/>
                  </a:lnTo>
                  <a:lnTo>
                    <a:pt x="614" y="362"/>
                  </a:lnTo>
                  <a:lnTo>
                    <a:pt x="612" y="362"/>
                  </a:lnTo>
                  <a:lnTo>
                    <a:pt x="606" y="357"/>
                  </a:lnTo>
                  <a:lnTo>
                    <a:pt x="604" y="357"/>
                  </a:lnTo>
                  <a:lnTo>
                    <a:pt x="602" y="360"/>
                  </a:lnTo>
                  <a:lnTo>
                    <a:pt x="600" y="360"/>
                  </a:lnTo>
                  <a:lnTo>
                    <a:pt x="599" y="359"/>
                  </a:lnTo>
                  <a:lnTo>
                    <a:pt x="599" y="359"/>
                  </a:lnTo>
                  <a:lnTo>
                    <a:pt x="599" y="360"/>
                  </a:lnTo>
                  <a:lnTo>
                    <a:pt x="597" y="362"/>
                  </a:lnTo>
                  <a:lnTo>
                    <a:pt x="597" y="360"/>
                  </a:lnTo>
                  <a:lnTo>
                    <a:pt x="595" y="362"/>
                  </a:lnTo>
                  <a:lnTo>
                    <a:pt x="590" y="362"/>
                  </a:lnTo>
                  <a:lnTo>
                    <a:pt x="588" y="364"/>
                  </a:lnTo>
                  <a:lnTo>
                    <a:pt x="585" y="362"/>
                  </a:lnTo>
                  <a:lnTo>
                    <a:pt x="583" y="364"/>
                  </a:lnTo>
                  <a:lnTo>
                    <a:pt x="583" y="365"/>
                  </a:lnTo>
                  <a:lnTo>
                    <a:pt x="583" y="365"/>
                  </a:lnTo>
                  <a:lnTo>
                    <a:pt x="585" y="364"/>
                  </a:lnTo>
                  <a:lnTo>
                    <a:pt x="587" y="364"/>
                  </a:lnTo>
                  <a:lnTo>
                    <a:pt x="585" y="367"/>
                  </a:lnTo>
                  <a:lnTo>
                    <a:pt x="583" y="371"/>
                  </a:lnTo>
                  <a:lnTo>
                    <a:pt x="582" y="371"/>
                  </a:lnTo>
                  <a:lnTo>
                    <a:pt x="580" y="371"/>
                  </a:lnTo>
                  <a:lnTo>
                    <a:pt x="575" y="369"/>
                  </a:lnTo>
                  <a:lnTo>
                    <a:pt x="573" y="371"/>
                  </a:lnTo>
                  <a:lnTo>
                    <a:pt x="573" y="376"/>
                  </a:lnTo>
                  <a:lnTo>
                    <a:pt x="571" y="377"/>
                  </a:lnTo>
                  <a:lnTo>
                    <a:pt x="568" y="377"/>
                  </a:lnTo>
                  <a:lnTo>
                    <a:pt x="566" y="372"/>
                  </a:lnTo>
                  <a:lnTo>
                    <a:pt x="561" y="367"/>
                  </a:lnTo>
                  <a:lnTo>
                    <a:pt x="556" y="369"/>
                  </a:lnTo>
                  <a:lnTo>
                    <a:pt x="554" y="367"/>
                  </a:lnTo>
                  <a:lnTo>
                    <a:pt x="554" y="365"/>
                  </a:lnTo>
                  <a:lnTo>
                    <a:pt x="549" y="364"/>
                  </a:lnTo>
                  <a:lnTo>
                    <a:pt x="546" y="362"/>
                  </a:lnTo>
                  <a:lnTo>
                    <a:pt x="544" y="360"/>
                  </a:lnTo>
                  <a:lnTo>
                    <a:pt x="547" y="357"/>
                  </a:lnTo>
                  <a:lnTo>
                    <a:pt x="541" y="354"/>
                  </a:lnTo>
                  <a:lnTo>
                    <a:pt x="539" y="355"/>
                  </a:lnTo>
                  <a:lnTo>
                    <a:pt x="537" y="362"/>
                  </a:lnTo>
                  <a:lnTo>
                    <a:pt x="535" y="362"/>
                  </a:lnTo>
                  <a:lnTo>
                    <a:pt x="532" y="364"/>
                  </a:lnTo>
                  <a:lnTo>
                    <a:pt x="529" y="359"/>
                  </a:lnTo>
                  <a:lnTo>
                    <a:pt x="527" y="359"/>
                  </a:lnTo>
                  <a:lnTo>
                    <a:pt x="523" y="360"/>
                  </a:lnTo>
                  <a:lnTo>
                    <a:pt x="523" y="360"/>
                  </a:lnTo>
                  <a:lnTo>
                    <a:pt x="522" y="357"/>
                  </a:lnTo>
                  <a:lnTo>
                    <a:pt x="520" y="354"/>
                  </a:lnTo>
                  <a:lnTo>
                    <a:pt x="520" y="350"/>
                  </a:lnTo>
                  <a:lnTo>
                    <a:pt x="517" y="348"/>
                  </a:lnTo>
                  <a:lnTo>
                    <a:pt x="517" y="350"/>
                  </a:lnTo>
                  <a:lnTo>
                    <a:pt x="513" y="352"/>
                  </a:lnTo>
                  <a:lnTo>
                    <a:pt x="511" y="350"/>
                  </a:lnTo>
                  <a:lnTo>
                    <a:pt x="511" y="359"/>
                  </a:lnTo>
                  <a:lnTo>
                    <a:pt x="510" y="360"/>
                  </a:lnTo>
                  <a:lnTo>
                    <a:pt x="508" y="362"/>
                  </a:lnTo>
                  <a:lnTo>
                    <a:pt x="505" y="360"/>
                  </a:lnTo>
                  <a:lnTo>
                    <a:pt x="503" y="360"/>
                  </a:lnTo>
                  <a:lnTo>
                    <a:pt x="503" y="362"/>
                  </a:lnTo>
                  <a:lnTo>
                    <a:pt x="506" y="364"/>
                  </a:lnTo>
                  <a:lnTo>
                    <a:pt x="503" y="365"/>
                  </a:lnTo>
                  <a:lnTo>
                    <a:pt x="503" y="372"/>
                  </a:lnTo>
                  <a:lnTo>
                    <a:pt x="503" y="374"/>
                  </a:lnTo>
                  <a:lnTo>
                    <a:pt x="500" y="374"/>
                  </a:lnTo>
                  <a:lnTo>
                    <a:pt x="496" y="374"/>
                  </a:lnTo>
                  <a:lnTo>
                    <a:pt x="493" y="371"/>
                  </a:lnTo>
                  <a:lnTo>
                    <a:pt x="491" y="364"/>
                  </a:lnTo>
                  <a:lnTo>
                    <a:pt x="493" y="362"/>
                  </a:lnTo>
                  <a:lnTo>
                    <a:pt x="496" y="360"/>
                  </a:lnTo>
                  <a:lnTo>
                    <a:pt x="496" y="359"/>
                  </a:lnTo>
                  <a:lnTo>
                    <a:pt x="494" y="355"/>
                  </a:lnTo>
                  <a:lnTo>
                    <a:pt x="491" y="355"/>
                  </a:lnTo>
                  <a:lnTo>
                    <a:pt x="489" y="355"/>
                  </a:lnTo>
                  <a:lnTo>
                    <a:pt x="488" y="359"/>
                  </a:lnTo>
                  <a:lnTo>
                    <a:pt x="488" y="360"/>
                  </a:lnTo>
                  <a:lnTo>
                    <a:pt x="486" y="359"/>
                  </a:lnTo>
                  <a:lnTo>
                    <a:pt x="482" y="355"/>
                  </a:lnTo>
                  <a:lnTo>
                    <a:pt x="482" y="359"/>
                  </a:lnTo>
                  <a:lnTo>
                    <a:pt x="481" y="359"/>
                  </a:lnTo>
                  <a:lnTo>
                    <a:pt x="477" y="362"/>
                  </a:lnTo>
                  <a:lnTo>
                    <a:pt x="474" y="364"/>
                  </a:lnTo>
                  <a:lnTo>
                    <a:pt x="470" y="362"/>
                  </a:lnTo>
                  <a:lnTo>
                    <a:pt x="470" y="355"/>
                  </a:lnTo>
                  <a:lnTo>
                    <a:pt x="469" y="355"/>
                  </a:lnTo>
                  <a:lnTo>
                    <a:pt x="469" y="354"/>
                  </a:lnTo>
                  <a:lnTo>
                    <a:pt x="465" y="354"/>
                  </a:lnTo>
                  <a:lnTo>
                    <a:pt x="462" y="355"/>
                  </a:lnTo>
                  <a:lnTo>
                    <a:pt x="460" y="355"/>
                  </a:lnTo>
                  <a:lnTo>
                    <a:pt x="459" y="354"/>
                  </a:lnTo>
                  <a:lnTo>
                    <a:pt x="457" y="347"/>
                  </a:lnTo>
                  <a:lnTo>
                    <a:pt x="452" y="345"/>
                  </a:lnTo>
                  <a:lnTo>
                    <a:pt x="448" y="347"/>
                  </a:lnTo>
                  <a:lnTo>
                    <a:pt x="447" y="350"/>
                  </a:lnTo>
                  <a:lnTo>
                    <a:pt x="443" y="352"/>
                  </a:lnTo>
                  <a:lnTo>
                    <a:pt x="440" y="355"/>
                  </a:lnTo>
                  <a:lnTo>
                    <a:pt x="435" y="359"/>
                  </a:lnTo>
                  <a:lnTo>
                    <a:pt x="433" y="359"/>
                  </a:lnTo>
                  <a:lnTo>
                    <a:pt x="429" y="357"/>
                  </a:lnTo>
                  <a:lnTo>
                    <a:pt x="426" y="355"/>
                  </a:lnTo>
                  <a:lnTo>
                    <a:pt x="424" y="354"/>
                  </a:lnTo>
                  <a:lnTo>
                    <a:pt x="424" y="354"/>
                  </a:lnTo>
                  <a:lnTo>
                    <a:pt x="426" y="350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7"/>
                  </a:lnTo>
                  <a:lnTo>
                    <a:pt x="424" y="343"/>
                  </a:lnTo>
                  <a:lnTo>
                    <a:pt x="419" y="345"/>
                  </a:lnTo>
                  <a:lnTo>
                    <a:pt x="417" y="345"/>
                  </a:lnTo>
                  <a:lnTo>
                    <a:pt x="414" y="343"/>
                  </a:lnTo>
                  <a:lnTo>
                    <a:pt x="412" y="336"/>
                  </a:lnTo>
                  <a:lnTo>
                    <a:pt x="414" y="328"/>
                  </a:lnTo>
                  <a:lnTo>
                    <a:pt x="412" y="328"/>
                  </a:lnTo>
                  <a:lnTo>
                    <a:pt x="411" y="328"/>
                  </a:lnTo>
                  <a:lnTo>
                    <a:pt x="407" y="331"/>
                  </a:lnTo>
                  <a:lnTo>
                    <a:pt x="399" y="330"/>
                  </a:lnTo>
                  <a:lnTo>
                    <a:pt x="394" y="328"/>
                  </a:lnTo>
                  <a:lnTo>
                    <a:pt x="392" y="328"/>
                  </a:lnTo>
                  <a:lnTo>
                    <a:pt x="388" y="330"/>
                  </a:lnTo>
                  <a:lnTo>
                    <a:pt x="388" y="333"/>
                  </a:lnTo>
                  <a:lnTo>
                    <a:pt x="387" y="333"/>
                  </a:lnTo>
                  <a:lnTo>
                    <a:pt x="385" y="335"/>
                  </a:lnTo>
                  <a:lnTo>
                    <a:pt x="383" y="336"/>
                  </a:lnTo>
                  <a:lnTo>
                    <a:pt x="378" y="335"/>
                  </a:lnTo>
                  <a:lnTo>
                    <a:pt x="373" y="331"/>
                  </a:lnTo>
                  <a:lnTo>
                    <a:pt x="371" y="326"/>
                  </a:lnTo>
                  <a:lnTo>
                    <a:pt x="370" y="326"/>
                  </a:lnTo>
                  <a:lnTo>
                    <a:pt x="368" y="324"/>
                  </a:lnTo>
                  <a:lnTo>
                    <a:pt x="365" y="326"/>
                  </a:lnTo>
                  <a:lnTo>
                    <a:pt x="363" y="326"/>
                  </a:lnTo>
                  <a:lnTo>
                    <a:pt x="359" y="328"/>
                  </a:lnTo>
                  <a:lnTo>
                    <a:pt x="354" y="328"/>
                  </a:lnTo>
                  <a:lnTo>
                    <a:pt x="351" y="326"/>
                  </a:lnTo>
                  <a:lnTo>
                    <a:pt x="344" y="324"/>
                  </a:lnTo>
                  <a:lnTo>
                    <a:pt x="339" y="319"/>
                  </a:lnTo>
                  <a:lnTo>
                    <a:pt x="335" y="318"/>
                  </a:lnTo>
                  <a:lnTo>
                    <a:pt x="332" y="319"/>
                  </a:lnTo>
                  <a:lnTo>
                    <a:pt x="327" y="318"/>
                  </a:lnTo>
                  <a:lnTo>
                    <a:pt x="323" y="319"/>
                  </a:lnTo>
                  <a:lnTo>
                    <a:pt x="318" y="318"/>
                  </a:lnTo>
                  <a:lnTo>
                    <a:pt x="318" y="316"/>
                  </a:lnTo>
                  <a:lnTo>
                    <a:pt x="317" y="313"/>
                  </a:lnTo>
                  <a:lnTo>
                    <a:pt x="317" y="307"/>
                  </a:lnTo>
                  <a:lnTo>
                    <a:pt x="317" y="304"/>
                  </a:lnTo>
                  <a:lnTo>
                    <a:pt x="313" y="301"/>
                  </a:lnTo>
                  <a:lnTo>
                    <a:pt x="312" y="297"/>
                  </a:lnTo>
                  <a:lnTo>
                    <a:pt x="306" y="295"/>
                  </a:lnTo>
                  <a:lnTo>
                    <a:pt x="303" y="292"/>
                  </a:lnTo>
                  <a:lnTo>
                    <a:pt x="301" y="294"/>
                  </a:lnTo>
                  <a:lnTo>
                    <a:pt x="300" y="297"/>
                  </a:lnTo>
                  <a:lnTo>
                    <a:pt x="300" y="301"/>
                  </a:lnTo>
                  <a:lnTo>
                    <a:pt x="296" y="301"/>
                  </a:lnTo>
                  <a:lnTo>
                    <a:pt x="293" y="299"/>
                  </a:lnTo>
                  <a:lnTo>
                    <a:pt x="291" y="295"/>
                  </a:lnTo>
                  <a:lnTo>
                    <a:pt x="286" y="295"/>
                  </a:lnTo>
                  <a:lnTo>
                    <a:pt x="284" y="295"/>
                  </a:lnTo>
                  <a:lnTo>
                    <a:pt x="284" y="297"/>
                  </a:lnTo>
                  <a:lnTo>
                    <a:pt x="282" y="299"/>
                  </a:lnTo>
                  <a:lnTo>
                    <a:pt x="274" y="299"/>
                  </a:lnTo>
                  <a:lnTo>
                    <a:pt x="267" y="290"/>
                  </a:lnTo>
                  <a:lnTo>
                    <a:pt x="262" y="285"/>
                  </a:lnTo>
                  <a:lnTo>
                    <a:pt x="260" y="282"/>
                  </a:lnTo>
                  <a:lnTo>
                    <a:pt x="259" y="278"/>
                  </a:lnTo>
                  <a:lnTo>
                    <a:pt x="253" y="275"/>
                  </a:lnTo>
                  <a:lnTo>
                    <a:pt x="253" y="275"/>
                  </a:lnTo>
                  <a:lnTo>
                    <a:pt x="250" y="277"/>
                  </a:lnTo>
                  <a:lnTo>
                    <a:pt x="248" y="277"/>
                  </a:lnTo>
                  <a:lnTo>
                    <a:pt x="248" y="258"/>
                  </a:lnTo>
                  <a:lnTo>
                    <a:pt x="250" y="227"/>
                  </a:lnTo>
                  <a:lnTo>
                    <a:pt x="252" y="210"/>
                  </a:lnTo>
                  <a:lnTo>
                    <a:pt x="252" y="184"/>
                  </a:lnTo>
                  <a:lnTo>
                    <a:pt x="253" y="164"/>
                  </a:lnTo>
                  <a:lnTo>
                    <a:pt x="253" y="135"/>
                  </a:lnTo>
                  <a:lnTo>
                    <a:pt x="255" y="116"/>
                  </a:lnTo>
                  <a:lnTo>
                    <a:pt x="257" y="70"/>
                  </a:lnTo>
                  <a:lnTo>
                    <a:pt x="257" y="68"/>
                  </a:lnTo>
                  <a:lnTo>
                    <a:pt x="209" y="68"/>
                  </a:lnTo>
                  <a:lnTo>
                    <a:pt x="175" y="65"/>
                  </a:lnTo>
                  <a:lnTo>
                    <a:pt x="163" y="65"/>
                  </a:lnTo>
                  <a:lnTo>
                    <a:pt x="118" y="61"/>
                  </a:lnTo>
                  <a:lnTo>
                    <a:pt x="83" y="60"/>
                  </a:lnTo>
                  <a:lnTo>
                    <a:pt x="72" y="60"/>
                  </a:lnTo>
                  <a:lnTo>
                    <a:pt x="0" y="54"/>
                  </a:lnTo>
                  <a:lnTo>
                    <a:pt x="4" y="0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127" y="8"/>
                  </a:lnTo>
                  <a:lnTo>
                    <a:pt x="168" y="10"/>
                  </a:lnTo>
                  <a:lnTo>
                    <a:pt x="178" y="10"/>
                  </a:lnTo>
                  <a:lnTo>
                    <a:pt x="206" y="12"/>
                  </a:lnTo>
                  <a:lnTo>
                    <a:pt x="252" y="13"/>
                  </a:lnTo>
                  <a:lnTo>
                    <a:pt x="259" y="15"/>
                  </a:lnTo>
                  <a:lnTo>
                    <a:pt x="298" y="17"/>
                  </a:lnTo>
                  <a:lnTo>
                    <a:pt x="306" y="17"/>
                  </a:lnTo>
                  <a:lnTo>
                    <a:pt x="344" y="17"/>
                  </a:lnTo>
                  <a:lnTo>
                    <a:pt x="383" y="19"/>
                  </a:lnTo>
                  <a:lnTo>
                    <a:pt x="399" y="19"/>
                  </a:lnTo>
                  <a:lnTo>
                    <a:pt x="419" y="20"/>
                  </a:lnTo>
                  <a:lnTo>
                    <a:pt x="445" y="20"/>
                  </a:lnTo>
                  <a:lnTo>
                    <a:pt x="474" y="20"/>
                  </a:lnTo>
                  <a:lnTo>
                    <a:pt x="503" y="20"/>
                  </a:lnTo>
                  <a:lnTo>
                    <a:pt x="535" y="22"/>
                  </a:lnTo>
                  <a:lnTo>
                    <a:pt x="554" y="22"/>
                  </a:lnTo>
                  <a:lnTo>
                    <a:pt x="599" y="22"/>
                  </a:lnTo>
                  <a:lnTo>
                    <a:pt x="602" y="22"/>
                  </a:lnTo>
                  <a:lnTo>
                    <a:pt x="617" y="22"/>
                  </a:lnTo>
                  <a:lnTo>
                    <a:pt x="640" y="22"/>
                  </a:lnTo>
                  <a:lnTo>
                    <a:pt x="650" y="22"/>
                  </a:lnTo>
                  <a:lnTo>
                    <a:pt x="677" y="20"/>
                  </a:lnTo>
                  <a:lnTo>
                    <a:pt x="681" y="20"/>
                  </a:lnTo>
                  <a:lnTo>
                    <a:pt x="717" y="20"/>
                  </a:lnTo>
                  <a:lnTo>
                    <a:pt x="717" y="46"/>
                  </a:lnTo>
                  <a:lnTo>
                    <a:pt x="717" y="56"/>
                  </a:lnTo>
                  <a:lnTo>
                    <a:pt x="717" y="75"/>
                  </a:lnTo>
                  <a:lnTo>
                    <a:pt x="718" y="77"/>
                  </a:lnTo>
                  <a:lnTo>
                    <a:pt x="723" y="111"/>
                  </a:lnTo>
                  <a:lnTo>
                    <a:pt x="723" y="118"/>
                  </a:lnTo>
                  <a:lnTo>
                    <a:pt x="730" y="154"/>
                  </a:lnTo>
                  <a:lnTo>
                    <a:pt x="732" y="167"/>
                  </a:lnTo>
                  <a:lnTo>
                    <a:pt x="735" y="193"/>
                  </a:lnTo>
                  <a:lnTo>
                    <a:pt x="735" y="244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gray">
            <a:xfrm>
              <a:off x="6902649" y="3894639"/>
              <a:ext cx="1210917" cy="528166"/>
            </a:xfrm>
            <a:custGeom>
              <a:avLst/>
              <a:gdLst/>
              <a:ahLst/>
              <a:cxnLst>
                <a:cxn ang="0">
                  <a:pos x="5" y="256"/>
                </a:cxn>
                <a:cxn ang="0">
                  <a:pos x="20" y="247"/>
                </a:cxn>
                <a:cxn ang="0">
                  <a:pos x="30" y="227"/>
                </a:cxn>
                <a:cxn ang="0">
                  <a:pos x="58" y="218"/>
                </a:cxn>
                <a:cxn ang="0">
                  <a:pos x="78" y="205"/>
                </a:cxn>
                <a:cxn ang="0">
                  <a:pos x="90" y="191"/>
                </a:cxn>
                <a:cxn ang="0">
                  <a:pos x="109" y="176"/>
                </a:cxn>
                <a:cxn ang="0">
                  <a:pos x="119" y="165"/>
                </a:cxn>
                <a:cxn ang="0">
                  <a:pos x="133" y="155"/>
                </a:cxn>
                <a:cxn ang="0">
                  <a:pos x="141" y="160"/>
                </a:cxn>
                <a:cxn ang="0">
                  <a:pos x="160" y="142"/>
                </a:cxn>
                <a:cxn ang="0">
                  <a:pos x="181" y="138"/>
                </a:cxn>
                <a:cxn ang="0">
                  <a:pos x="205" y="112"/>
                </a:cxn>
                <a:cxn ang="0">
                  <a:pos x="203" y="85"/>
                </a:cxn>
                <a:cxn ang="0">
                  <a:pos x="307" y="71"/>
                </a:cxn>
                <a:cxn ang="0">
                  <a:pos x="411" y="54"/>
                </a:cxn>
                <a:cxn ang="0">
                  <a:pos x="487" y="41"/>
                </a:cxn>
                <a:cxn ang="0">
                  <a:pos x="582" y="22"/>
                </a:cxn>
                <a:cxn ang="0">
                  <a:pos x="652" y="7"/>
                </a:cxn>
                <a:cxn ang="0">
                  <a:pos x="685" y="13"/>
                </a:cxn>
                <a:cxn ang="0">
                  <a:pos x="692" y="22"/>
                </a:cxn>
                <a:cxn ang="0">
                  <a:pos x="690" y="32"/>
                </a:cxn>
                <a:cxn ang="0">
                  <a:pos x="671" y="30"/>
                </a:cxn>
                <a:cxn ang="0">
                  <a:pos x="663" y="42"/>
                </a:cxn>
                <a:cxn ang="0">
                  <a:pos x="642" y="70"/>
                </a:cxn>
                <a:cxn ang="0">
                  <a:pos x="629" y="41"/>
                </a:cxn>
                <a:cxn ang="0">
                  <a:pos x="625" y="48"/>
                </a:cxn>
                <a:cxn ang="0">
                  <a:pos x="659" y="70"/>
                </a:cxn>
                <a:cxn ang="0">
                  <a:pos x="692" y="87"/>
                </a:cxn>
                <a:cxn ang="0">
                  <a:pos x="697" y="71"/>
                </a:cxn>
                <a:cxn ang="0">
                  <a:pos x="711" y="97"/>
                </a:cxn>
                <a:cxn ang="0">
                  <a:pos x="666" y="121"/>
                </a:cxn>
                <a:cxn ang="0">
                  <a:pos x="652" y="130"/>
                </a:cxn>
                <a:cxn ang="0">
                  <a:pos x="658" y="148"/>
                </a:cxn>
                <a:cxn ang="0">
                  <a:pos x="661" y="162"/>
                </a:cxn>
                <a:cxn ang="0">
                  <a:pos x="634" y="174"/>
                </a:cxn>
                <a:cxn ang="0">
                  <a:pos x="639" y="188"/>
                </a:cxn>
                <a:cxn ang="0">
                  <a:pos x="680" y="179"/>
                </a:cxn>
                <a:cxn ang="0">
                  <a:pos x="668" y="206"/>
                </a:cxn>
                <a:cxn ang="0">
                  <a:pos x="596" y="249"/>
                </a:cxn>
                <a:cxn ang="0">
                  <a:pos x="572" y="283"/>
                </a:cxn>
                <a:cxn ang="0">
                  <a:pos x="564" y="316"/>
                </a:cxn>
                <a:cxn ang="0">
                  <a:pos x="427" y="261"/>
                </a:cxn>
                <a:cxn ang="0">
                  <a:pos x="328" y="259"/>
                </a:cxn>
                <a:cxn ang="0">
                  <a:pos x="292" y="234"/>
                </a:cxn>
                <a:cxn ang="0">
                  <a:pos x="280" y="230"/>
                </a:cxn>
                <a:cxn ang="0">
                  <a:pos x="200" y="239"/>
                </a:cxn>
                <a:cxn ang="0">
                  <a:pos x="167" y="244"/>
                </a:cxn>
                <a:cxn ang="0">
                  <a:pos x="153" y="249"/>
                </a:cxn>
                <a:cxn ang="0">
                  <a:pos x="138" y="258"/>
                </a:cxn>
                <a:cxn ang="0">
                  <a:pos x="70" y="278"/>
                </a:cxn>
                <a:cxn ang="0">
                  <a:pos x="682" y="1"/>
                </a:cxn>
                <a:cxn ang="0">
                  <a:pos x="678" y="1"/>
                </a:cxn>
                <a:cxn ang="0">
                  <a:pos x="717" y="49"/>
                </a:cxn>
                <a:cxn ang="0">
                  <a:pos x="738" y="75"/>
                </a:cxn>
                <a:cxn ang="0">
                  <a:pos x="750" y="126"/>
                </a:cxn>
                <a:cxn ang="0">
                  <a:pos x="724" y="145"/>
                </a:cxn>
                <a:cxn ang="0">
                  <a:pos x="712" y="159"/>
                </a:cxn>
                <a:cxn ang="0">
                  <a:pos x="683" y="198"/>
                </a:cxn>
              </a:cxnLst>
              <a:rect l="0" t="0" r="r" b="b"/>
              <a:pathLst>
                <a:path w="752" h="328">
                  <a:moveTo>
                    <a:pt x="29" y="283"/>
                  </a:moveTo>
                  <a:lnTo>
                    <a:pt x="17" y="285"/>
                  </a:lnTo>
                  <a:lnTo>
                    <a:pt x="0" y="287"/>
                  </a:lnTo>
                  <a:lnTo>
                    <a:pt x="0" y="263"/>
                  </a:lnTo>
                  <a:lnTo>
                    <a:pt x="5" y="256"/>
                  </a:lnTo>
                  <a:lnTo>
                    <a:pt x="8" y="258"/>
                  </a:lnTo>
                  <a:lnTo>
                    <a:pt x="15" y="258"/>
                  </a:lnTo>
                  <a:lnTo>
                    <a:pt x="20" y="254"/>
                  </a:lnTo>
                  <a:lnTo>
                    <a:pt x="20" y="251"/>
                  </a:lnTo>
                  <a:lnTo>
                    <a:pt x="20" y="247"/>
                  </a:lnTo>
                  <a:lnTo>
                    <a:pt x="22" y="242"/>
                  </a:lnTo>
                  <a:lnTo>
                    <a:pt x="20" y="239"/>
                  </a:lnTo>
                  <a:lnTo>
                    <a:pt x="25" y="234"/>
                  </a:lnTo>
                  <a:lnTo>
                    <a:pt x="29" y="230"/>
                  </a:lnTo>
                  <a:lnTo>
                    <a:pt x="30" y="227"/>
                  </a:lnTo>
                  <a:lnTo>
                    <a:pt x="35" y="225"/>
                  </a:lnTo>
                  <a:lnTo>
                    <a:pt x="39" y="220"/>
                  </a:lnTo>
                  <a:lnTo>
                    <a:pt x="47" y="218"/>
                  </a:lnTo>
                  <a:lnTo>
                    <a:pt x="53" y="217"/>
                  </a:lnTo>
                  <a:lnTo>
                    <a:pt x="58" y="218"/>
                  </a:lnTo>
                  <a:lnTo>
                    <a:pt x="63" y="217"/>
                  </a:lnTo>
                  <a:lnTo>
                    <a:pt x="66" y="212"/>
                  </a:lnTo>
                  <a:lnTo>
                    <a:pt x="71" y="208"/>
                  </a:lnTo>
                  <a:lnTo>
                    <a:pt x="75" y="205"/>
                  </a:lnTo>
                  <a:lnTo>
                    <a:pt x="78" y="205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3" y="196"/>
                  </a:lnTo>
                  <a:lnTo>
                    <a:pt x="87" y="195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7" y="188"/>
                  </a:lnTo>
                  <a:lnTo>
                    <a:pt x="104" y="188"/>
                  </a:lnTo>
                  <a:lnTo>
                    <a:pt x="106" y="186"/>
                  </a:lnTo>
                  <a:lnTo>
                    <a:pt x="109" y="176"/>
                  </a:lnTo>
                  <a:lnTo>
                    <a:pt x="107" y="171"/>
                  </a:lnTo>
                  <a:lnTo>
                    <a:pt x="109" y="169"/>
                  </a:lnTo>
                  <a:lnTo>
                    <a:pt x="112" y="167"/>
                  </a:lnTo>
                  <a:lnTo>
                    <a:pt x="118" y="171"/>
                  </a:lnTo>
                  <a:lnTo>
                    <a:pt x="119" y="165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29" y="153"/>
                  </a:lnTo>
                  <a:lnTo>
                    <a:pt x="129" y="153"/>
                  </a:lnTo>
                  <a:lnTo>
                    <a:pt x="133" y="155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5" y="164"/>
                  </a:lnTo>
                  <a:lnTo>
                    <a:pt x="138" y="164"/>
                  </a:lnTo>
                  <a:lnTo>
                    <a:pt x="141" y="160"/>
                  </a:lnTo>
                  <a:lnTo>
                    <a:pt x="145" y="159"/>
                  </a:lnTo>
                  <a:lnTo>
                    <a:pt x="148" y="148"/>
                  </a:lnTo>
                  <a:lnTo>
                    <a:pt x="152" y="147"/>
                  </a:lnTo>
                  <a:lnTo>
                    <a:pt x="157" y="143"/>
                  </a:lnTo>
                  <a:lnTo>
                    <a:pt x="160" y="142"/>
                  </a:lnTo>
                  <a:lnTo>
                    <a:pt x="165" y="138"/>
                  </a:lnTo>
                  <a:lnTo>
                    <a:pt x="169" y="138"/>
                  </a:lnTo>
                  <a:lnTo>
                    <a:pt x="172" y="143"/>
                  </a:lnTo>
                  <a:lnTo>
                    <a:pt x="176" y="142"/>
                  </a:lnTo>
                  <a:lnTo>
                    <a:pt x="181" y="138"/>
                  </a:lnTo>
                  <a:lnTo>
                    <a:pt x="186" y="123"/>
                  </a:lnTo>
                  <a:lnTo>
                    <a:pt x="188" y="119"/>
                  </a:lnTo>
                  <a:lnTo>
                    <a:pt x="194" y="114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01" y="109"/>
                  </a:lnTo>
                  <a:lnTo>
                    <a:pt x="200" y="107"/>
                  </a:lnTo>
                  <a:lnTo>
                    <a:pt x="203" y="97"/>
                  </a:lnTo>
                  <a:lnTo>
                    <a:pt x="201" y="92"/>
                  </a:lnTo>
                  <a:lnTo>
                    <a:pt x="203" y="85"/>
                  </a:lnTo>
                  <a:lnTo>
                    <a:pt x="230" y="82"/>
                  </a:lnTo>
                  <a:lnTo>
                    <a:pt x="268" y="77"/>
                  </a:lnTo>
                  <a:lnTo>
                    <a:pt x="273" y="77"/>
                  </a:lnTo>
                  <a:lnTo>
                    <a:pt x="294" y="73"/>
                  </a:lnTo>
                  <a:lnTo>
                    <a:pt x="307" y="71"/>
                  </a:lnTo>
                  <a:lnTo>
                    <a:pt x="341" y="66"/>
                  </a:lnTo>
                  <a:lnTo>
                    <a:pt x="343" y="66"/>
                  </a:lnTo>
                  <a:lnTo>
                    <a:pt x="369" y="63"/>
                  </a:lnTo>
                  <a:lnTo>
                    <a:pt x="386" y="60"/>
                  </a:lnTo>
                  <a:lnTo>
                    <a:pt x="411" y="54"/>
                  </a:lnTo>
                  <a:lnTo>
                    <a:pt x="417" y="54"/>
                  </a:lnTo>
                  <a:lnTo>
                    <a:pt x="446" y="49"/>
                  </a:lnTo>
                  <a:lnTo>
                    <a:pt x="451" y="48"/>
                  </a:lnTo>
                  <a:lnTo>
                    <a:pt x="475" y="44"/>
                  </a:lnTo>
                  <a:lnTo>
                    <a:pt x="487" y="41"/>
                  </a:lnTo>
                  <a:lnTo>
                    <a:pt x="509" y="36"/>
                  </a:lnTo>
                  <a:lnTo>
                    <a:pt x="521" y="34"/>
                  </a:lnTo>
                  <a:lnTo>
                    <a:pt x="533" y="32"/>
                  </a:lnTo>
                  <a:lnTo>
                    <a:pt x="570" y="24"/>
                  </a:lnTo>
                  <a:lnTo>
                    <a:pt x="582" y="22"/>
                  </a:lnTo>
                  <a:lnTo>
                    <a:pt x="603" y="17"/>
                  </a:lnTo>
                  <a:lnTo>
                    <a:pt x="603" y="17"/>
                  </a:lnTo>
                  <a:lnTo>
                    <a:pt x="634" y="12"/>
                  </a:lnTo>
                  <a:lnTo>
                    <a:pt x="639" y="10"/>
                  </a:lnTo>
                  <a:lnTo>
                    <a:pt x="652" y="7"/>
                  </a:lnTo>
                  <a:lnTo>
                    <a:pt x="670" y="3"/>
                  </a:lnTo>
                  <a:lnTo>
                    <a:pt x="676" y="1"/>
                  </a:lnTo>
                  <a:lnTo>
                    <a:pt x="678" y="7"/>
                  </a:lnTo>
                  <a:lnTo>
                    <a:pt x="675" y="8"/>
                  </a:lnTo>
                  <a:lnTo>
                    <a:pt x="685" y="13"/>
                  </a:lnTo>
                  <a:lnTo>
                    <a:pt x="687" y="15"/>
                  </a:lnTo>
                  <a:lnTo>
                    <a:pt x="683" y="15"/>
                  </a:lnTo>
                  <a:lnTo>
                    <a:pt x="688" y="20"/>
                  </a:lnTo>
                  <a:lnTo>
                    <a:pt x="690" y="13"/>
                  </a:lnTo>
                  <a:lnTo>
                    <a:pt x="692" y="22"/>
                  </a:lnTo>
                  <a:lnTo>
                    <a:pt x="707" y="44"/>
                  </a:lnTo>
                  <a:lnTo>
                    <a:pt x="709" y="49"/>
                  </a:lnTo>
                  <a:lnTo>
                    <a:pt x="704" y="46"/>
                  </a:lnTo>
                  <a:lnTo>
                    <a:pt x="695" y="32"/>
                  </a:lnTo>
                  <a:lnTo>
                    <a:pt x="690" y="32"/>
                  </a:lnTo>
                  <a:lnTo>
                    <a:pt x="692" y="27"/>
                  </a:lnTo>
                  <a:lnTo>
                    <a:pt x="685" y="27"/>
                  </a:lnTo>
                  <a:lnTo>
                    <a:pt x="692" y="39"/>
                  </a:lnTo>
                  <a:lnTo>
                    <a:pt x="690" y="42"/>
                  </a:lnTo>
                  <a:lnTo>
                    <a:pt x="671" y="30"/>
                  </a:lnTo>
                  <a:lnTo>
                    <a:pt x="668" y="32"/>
                  </a:lnTo>
                  <a:lnTo>
                    <a:pt x="680" y="44"/>
                  </a:lnTo>
                  <a:lnTo>
                    <a:pt x="678" y="48"/>
                  </a:lnTo>
                  <a:lnTo>
                    <a:pt x="670" y="48"/>
                  </a:lnTo>
                  <a:lnTo>
                    <a:pt x="663" y="42"/>
                  </a:lnTo>
                  <a:lnTo>
                    <a:pt x="668" y="53"/>
                  </a:lnTo>
                  <a:lnTo>
                    <a:pt x="651" y="60"/>
                  </a:lnTo>
                  <a:lnTo>
                    <a:pt x="656" y="61"/>
                  </a:lnTo>
                  <a:lnTo>
                    <a:pt x="649" y="68"/>
                  </a:lnTo>
                  <a:lnTo>
                    <a:pt x="642" y="70"/>
                  </a:lnTo>
                  <a:lnTo>
                    <a:pt x="637" y="65"/>
                  </a:lnTo>
                  <a:lnTo>
                    <a:pt x="639" y="66"/>
                  </a:lnTo>
                  <a:lnTo>
                    <a:pt x="634" y="66"/>
                  </a:lnTo>
                  <a:lnTo>
                    <a:pt x="629" y="56"/>
                  </a:lnTo>
                  <a:lnTo>
                    <a:pt x="629" y="41"/>
                  </a:lnTo>
                  <a:lnTo>
                    <a:pt x="620" y="36"/>
                  </a:lnTo>
                  <a:lnTo>
                    <a:pt x="606" y="34"/>
                  </a:lnTo>
                  <a:lnTo>
                    <a:pt x="623" y="39"/>
                  </a:lnTo>
                  <a:lnTo>
                    <a:pt x="627" y="44"/>
                  </a:lnTo>
                  <a:lnTo>
                    <a:pt x="625" y="48"/>
                  </a:lnTo>
                  <a:lnTo>
                    <a:pt x="625" y="58"/>
                  </a:lnTo>
                  <a:lnTo>
                    <a:pt x="635" y="73"/>
                  </a:lnTo>
                  <a:lnTo>
                    <a:pt x="632" y="80"/>
                  </a:lnTo>
                  <a:lnTo>
                    <a:pt x="635" y="78"/>
                  </a:lnTo>
                  <a:lnTo>
                    <a:pt x="659" y="70"/>
                  </a:lnTo>
                  <a:lnTo>
                    <a:pt x="663" y="73"/>
                  </a:lnTo>
                  <a:lnTo>
                    <a:pt x="676" y="66"/>
                  </a:lnTo>
                  <a:lnTo>
                    <a:pt x="687" y="65"/>
                  </a:lnTo>
                  <a:lnTo>
                    <a:pt x="693" y="68"/>
                  </a:lnTo>
                  <a:lnTo>
                    <a:pt x="692" y="87"/>
                  </a:lnTo>
                  <a:lnTo>
                    <a:pt x="697" y="94"/>
                  </a:lnTo>
                  <a:lnTo>
                    <a:pt x="687" y="95"/>
                  </a:lnTo>
                  <a:lnTo>
                    <a:pt x="692" y="97"/>
                  </a:lnTo>
                  <a:lnTo>
                    <a:pt x="699" y="95"/>
                  </a:lnTo>
                  <a:lnTo>
                    <a:pt x="697" y="71"/>
                  </a:lnTo>
                  <a:lnTo>
                    <a:pt x="711" y="65"/>
                  </a:lnTo>
                  <a:lnTo>
                    <a:pt x="717" y="70"/>
                  </a:lnTo>
                  <a:lnTo>
                    <a:pt x="724" y="90"/>
                  </a:lnTo>
                  <a:lnTo>
                    <a:pt x="721" y="101"/>
                  </a:lnTo>
                  <a:lnTo>
                    <a:pt x="711" y="97"/>
                  </a:lnTo>
                  <a:lnTo>
                    <a:pt x="702" y="123"/>
                  </a:lnTo>
                  <a:lnTo>
                    <a:pt x="692" y="133"/>
                  </a:lnTo>
                  <a:lnTo>
                    <a:pt x="664" y="130"/>
                  </a:lnTo>
                  <a:lnTo>
                    <a:pt x="661" y="128"/>
                  </a:lnTo>
                  <a:lnTo>
                    <a:pt x="666" y="121"/>
                  </a:lnTo>
                  <a:lnTo>
                    <a:pt x="666" y="116"/>
                  </a:lnTo>
                  <a:lnTo>
                    <a:pt x="659" y="114"/>
                  </a:lnTo>
                  <a:lnTo>
                    <a:pt x="661" y="118"/>
                  </a:lnTo>
                  <a:lnTo>
                    <a:pt x="649" y="121"/>
                  </a:lnTo>
                  <a:lnTo>
                    <a:pt x="652" y="130"/>
                  </a:lnTo>
                  <a:lnTo>
                    <a:pt x="646" y="135"/>
                  </a:lnTo>
                  <a:lnTo>
                    <a:pt x="610" y="126"/>
                  </a:lnTo>
                  <a:lnTo>
                    <a:pt x="622" y="136"/>
                  </a:lnTo>
                  <a:lnTo>
                    <a:pt x="649" y="142"/>
                  </a:lnTo>
                  <a:lnTo>
                    <a:pt x="658" y="148"/>
                  </a:lnTo>
                  <a:lnTo>
                    <a:pt x="658" y="143"/>
                  </a:lnTo>
                  <a:lnTo>
                    <a:pt x="663" y="143"/>
                  </a:lnTo>
                  <a:lnTo>
                    <a:pt x="666" y="148"/>
                  </a:lnTo>
                  <a:lnTo>
                    <a:pt x="658" y="159"/>
                  </a:lnTo>
                  <a:lnTo>
                    <a:pt x="661" y="162"/>
                  </a:lnTo>
                  <a:lnTo>
                    <a:pt x="661" y="171"/>
                  </a:lnTo>
                  <a:lnTo>
                    <a:pt x="658" y="176"/>
                  </a:lnTo>
                  <a:lnTo>
                    <a:pt x="644" y="183"/>
                  </a:lnTo>
                  <a:lnTo>
                    <a:pt x="635" y="179"/>
                  </a:lnTo>
                  <a:lnTo>
                    <a:pt x="634" y="174"/>
                  </a:lnTo>
                  <a:lnTo>
                    <a:pt x="623" y="174"/>
                  </a:lnTo>
                  <a:lnTo>
                    <a:pt x="620" y="176"/>
                  </a:lnTo>
                  <a:lnTo>
                    <a:pt x="620" y="177"/>
                  </a:lnTo>
                  <a:lnTo>
                    <a:pt x="629" y="177"/>
                  </a:lnTo>
                  <a:lnTo>
                    <a:pt x="639" y="188"/>
                  </a:lnTo>
                  <a:lnTo>
                    <a:pt x="663" y="188"/>
                  </a:lnTo>
                  <a:lnTo>
                    <a:pt x="659" y="181"/>
                  </a:lnTo>
                  <a:lnTo>
                    <a:pt x="671" y="177"/>
                  </a:lnTo>
                  <a:lnTo>
                    <a:pt x="678" y="172"/>
                  </a:lnTo>
                  <a:lnTo>
                    <a:pt x="680" y="179"/>
                  </a:lnTo>
                  <a:lnTo>
                    <a:pt x="687" y="177"/>
                  </a:lnTo>
                  <a:lnTo>
                    <a:pt x="688" y="174"/>
                  </a:lnTo>
                  <a:lnTo>
                    <a:pt x="690" y="176"/>
                  </a:lnTo>
                  <a:lnTo>
                    <a:pt x="680" y="196"/>
                  </a:lnTo>
                  <a:lnTo>
                    <a:pt x="668" y="206"/>
                  </a:lnTo>
                  <a:lnTo>
                    <a:pt x="632" y="215"/>
                  </a:lnTo>
                  <a:lnTo>
                    <a:pt x="622" y="210"/>
                  </a:lnTo>
                  <a:lnTo>
                    <a:pt x="625" y="218"/>
                  </a:lnTo>
                  <a:lnTo>
                    <a:pt x="623" y="222"/>
                  </a:lnTo>
                  <a:lnTo>
                    <a:pt x="596" y="249"/>
                  </a:lnTo>
                  <a:lnTo>
                    <a:pt x="593" y="254"/>
                  </a:lnTo>
                  <a:lnTo>
                    <a:pt x="589" y="253"/>
                  </a:lnTo>
                  <a:lnTo>
                    <a:pt x="591" y="256"/>
                  </a:lnTo>
                  <a:lnTo>
                    <a:pt x="581" y="270"/>
                  </a:lnTo>
                  <a:lnTo>
                    <a:pt x="572" y="283"/>
                  </a:lnTo>
                  <a:lnTo>
                    <a:pt x="572" y="297"/>
                  </a:lnTo>
                  <a:lnTo>
                    <a:pt x="570" y="299"/>
                  </a:lnTo>
                  <a:lnTo>
                    <a:pt x="565" y="285"/>
                  </a:lnTo>
                  <a:lnTo>
                    <a:pt x="569" y="306"/>
                  </a:lnTo>
                  <a:lnTo>
                    <a:pt x="564" y="316"/>
                  </a:lnTo>
                  <a:lnTo>
                    <a:pt x="517" y="328"/>
                  </a:lnTo>
                  <a:lnTo>
                    <a:pt x="509" y="323"/>
                  </a:lnTo>
                  <a:lnTo>
                    <a:pt x="466" y="290"/>
                  </a:lnTo>
                  <a:lnTo>
                    <a:pt x="427" y="263"/>
                  </a:lnTo>
                  <a:lnTo>
                    <a:pt x="427" y="261"/>
                  </a:lnTo>
                  <a:lnTo>
                    <a:pt x="405" y="247"/>
                  </a:lnTo>
                  <a:lnTo>
                    <a:pt x="403" y="247"/>
                  </a:lnTo>
                  <a:lnTo>
                    <a:pt x="382" y="251"/>
                  </a:lnTo>
                  <a:lnTo>
                    <a:pt x="348" y="256"/>
                  </a:lnTo>
                  <a:lnTo>
                    <a:pt x="328" y="259"/>
                  </a:lnTo>
                  <a:lnTo>
                    <a:pt x="307" y="263"/>
                  </a:lnTo>
                  <a:lnTo>
                    <a:pt x="306" y="249"/>
                  </a:lnTo>
                  <a:lnTo>
                    <a:pt x="300" y="242"/>
                  </a:lnTo>
                  <a:lnTo>
                    <a:pt x="295" y="237"/>
                  </a:lnTo>
                  <a:lnTo>
                    <a:pt x="292" y="234"/>
                  </a:lnTo>
                  <a:lnTo>
                    <a:pt x="283" y="242"/>
                  </a:lnTo>
                  <a:lnTo>
                    <a:pt x="280" y="239"/>
                  </a:lnTo>
                  <a:lnTo>
                    <a:pt x="283" y="234"/>
                  </a:lnTo>
                  <a:lnTo>
                    <a:pt x="280" y="232"/>
                  </a:lnTo>
                  <a:lnTo>
                    <a:pt x="280" y="230"/>
                  </a:lnTo>
                  <a:lnTo>
                    <a:pt x="256" y="232"/>
                  </a:lnTo>
                  <a:lnTo>
                    <a:pt x="253" y="232"/>
                  </a:lnTo>
                  <a:lnTo>
                    <a:pt x="218" y="236"/>
                  </a:lnTo>
                  <a:lnTo>
                    <a:pt x="208" y="237"/>
                  </a:lnTo>
                  <a:lnTo>
                    <a:pt x="200" y="239"/>
                  </a:lnTo>
                  <a:lnTo>
                    <a:pt x="179" y="241"/>
                  </a:lnTo>
                  <a:lnTo>
                    <a:pt x="174" y="241"/>
                  </a:lnTo>
                  <a:lnTo>
                    <a:pt x="170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4" y="241"/>
                  </a:lnTo>
                  <a:lnTo>
                    <a:pt x="160" y="246"/>
                  </a:lnTo>
                  <a:lnTo>
                    <a:pt x="157" y="246"/>
                  </a:lnTo>
                  <a:lnTo>
                    <a:pt x="153" y="249"/>
                  </a:lnTo>
                  <a:lnTo>
                    <a:pt x="148" y="249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8"/>
                  </a:lnTo>
                  <a:lnTo>
                    <a:pt x="133" y="259"/>
                  </a:lnTo>
                  <a:lnTo>
                    <a:pt x="123" y="263"/>
                  </a:lnTo>
                  <a:lnTo>
                    <a:pt x="112" y="268"/>
                  </a:lnTo>
                  <a:lnTo>
                    <a:pt x="106" y="271"/>
                  </a:lnTo>
                  <a:lnTo>
                    <a:pt x="70" y="278"/>
                  </a:lnTo>
                  <a:lnTo>
                    <a:pt x="66" y="278"/>
                  </a:lnTo>
                  <a:lnTo>
                    <a:pt x="34" y="283"/>
                  </a:lnTo>
                  <a:lnTo>
                    <a:pt x="29" y="283"/>
                  </a:lnTo>
                  <a:close/>
                  <a:moveTo>
                    <a:pt x="678" y="1"/>
                  </a:moveTo>
                  <a:lnTo>
                    <a:pt x="682" y="1"/>
                  </a:lnTo>
                  <a:lnTo>
                    <a:pt x="688" y="1"/>
                  </a:lnTo>
                  <a:lnTo>
                    <a:pt x="688" y="8"/>
                  </a:lnTo>
                  <a:lnTo>
                    <a:pt x="685" y="8"/>
                  </a:lnTo>
                  <a:lnTo>
                    <a:pt x="683" y="5"/>
                  </a:lnTo>
                  <a:lnTo>
                    <a:pt x="678" y="1"/>
                  </a:lnTo>
                  <a:close/>
                  <a:moveTo>
                    <a:pt x="688" y="0"/>
                  </a:moveTo>
                  <a:lnTo>
                    <a:pt x="690" y="0"/>
                  </a:lnTo>
                  <a:lnTo>
                    <a:pt x="707" y="32"/>
                  </a:lnTo>
                  <a:lnTo>
                    <a:pt x="736" y="73"/>
                  </a:lnTo>
                  <a:lnTo>
                    <a:pt x="717" y="49"/>
                  </a:lnTo>
                  <a:lnTo>
                    <a:pt x="714" y="49"/>
                  </a:lnTo>
                  <a:lnTo>
                    <a:pt x="705" y="32"/>
                  </a:lnTo>
                  <a:lnTo>
                    <a:pt x="688" y="0"/>
                  </a:lnTo>
                  <a:close/>
                  <a:moveTo>
                    <a:pt x="743" y="85"/>
                  </a:moveTo>
                  <a:lnTo>
                    <a:pt x="738" y="75"/>
                  </a:lnTo>
                  <a:lnTo>
                    <a:pt x="748" y="90"/>
                  </a:lnTo>
                  <a:lnTo>
                    <a:pt x="752" y="133"/>
                  </a:lnTo>
                  <a:lnTo>
                    <a:pt x="733" y="142"/>
                  </a:lnTo>
                  <a:lnTo>
                    <a:pt x="736" y="135"/>
                  </a:lnTo>
                  <a:lnTo>
                    <a:pt x="750" y="126"/>
                  </a:lnTo>
                  <a:lnTo>
                    <a:pt x="748" y="95"/>
                  </a:lnTo>
                  <a:lnTo>
                    <a:pt x="743" y="85"/>
                  </a:lnTo>
                  <a:close/>
                  <a:moveTo>
                    <a:pt x="712" y="159"/>
                  </a:moveTo>
                  <a:lnTo>
                    <a:pt x="716" y="153"/>
                  </a:lnTo>
                  <a:lnTo>
                    <a:pt x="724" y="145"/>
                  </a:lnTo>
                  <a:lnTo>
                    <a:pt x="731" y="142"/>
                  </a:lnTo>
                  <a:lnTo>
                    <a:pt x="728" y="145"/>
                  </a:lnTo>
                  <a:lnTo>
                    <a:pt x="721" y="150"/>
                  </a:lnTo>
                  <a:lnTo>
                    <a:pt x="714" y="159"/>
                  </a:lnTo>
                  <a:lnTo>
                    <a:pt x="712" y="159"/>
                  </a:lnTo>
                  <a:close/>
                  <a:moveTo>
                    <a:pt x="678" y="218"/>
                  </a:moveTo>
                  <a:lnTo>
                    <a:pt x="676" y="217"/>
                  </a:lnTo>
                  <a:lnTo>
                    <a:pt x="678" y="215"/>
                  </a:lnTo>
                  <a:lnTo>
                    <a:pt x="682" y="206"/>
                  </a:lnTo>
                  <a:lnTo>
                    <a:pt x="683" y="198"/>
                  </a:lnTo>
                  <a:lnTo>
                    <a:pt x="688" y="191"/>
                  </a:lnTo>
                  <a:lnTo>
                    <a:pt x="693" y="184"/>
                  </a:lnTo>
                  <a:lnTo>
                    <a:pt x="682" y="206"/>
                  </a:lnTo>
                  <a:lnTo>
                    <a:pt x="678" y="21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gray">
            <a:xfrm>
              <a:off x="6065313" y="4026680"/>
              <a:ext cx="1167440" cy="404176"/>
            </a:xfrm>
            <a:custGeom>
              <a:avLst/>
              <a:gdLst/>
              <a:ahLst/>
              <a:cxnLst>
                <a:cxn ang="0">
                  <a:pos x="540" y="165"/>
                </a:cxn>
                <a:cxn ang="0">
                  <a:pos x="528" y="176"/>
                </a:cxn>
                <a:cxn ang="0">
                  <a:pos x="494" y="208"/>
                </a:cxn>
                <a:cxn ang="0">
                  <a:pos x="463" y="212"/>
                </a:cxn>
                <a:cxn ang="0">
                  <a:pos x="408" y="218"/>
                </a:cxn>
                <a:cxn ang="0">
                  <a:pos x="306" y="227"/>
                </a:cxn>
                <a:cxn ang="0">
                  <a:pos x="234" y="232"/>
                </a:cxn>
                <a:cxn ang="0">
                  <a:pos x="169" y="239"/>
                </a:cxn>
                <a:cxn ang="0">
                  <a:pos x="113" y="244"/>
                </a:cxn>
                <a:cxn ang="0">
                  <a:pos x="51" y="248"/>
                </a:cxn>
                <a:cxn ang="0">
                  <a:pos x="10" y="242"/>
                </a:cxn>
                <a:cxn ang="0">
                  <a:pos x="19" y="237"/>
                </a:cxn>
                <a:cxn ang="0">
                  <a:pos x="19" y="227"/>
                </a:cxn>
                <a:cxn ang="0">
                  <a:pos x="10" y="220"/>
                </a:cxn>
                <a:cxn ang="0">
                  <a:pos x="15" y="212"/>
                </a:cxn>
                <a:cxn ang="0">
                  <a:pos x="14" y="205"/>
                </a:cxn>
                <a:cxn ang="0">
                  <a:pos x="9" y="205"/>
                </a:cxn>
                <a:cxn ang="0">
                  <a:pos x="17" y="200"/>
                </a:cxn>
                <a:cxn ang="0">
                  <a:pos x="24" y="201"/>
                </a:cxn>
                <a:cxn ang="0">
                  <a:pos x="24" y="189"/>
                </a:cxn>
                <a:cxn ang="0">
                  <a:pos x="29" y="191"/>
                </a:cxn>
                <a:cxn ang="0">
                  <a:pos x="34" y="181"/>
                </a:cxn>
                <a:cxn ang="0">
                  <a:pos x="31" y="179"/>
                </a:cxn>
                <a:cxn ang="0">
                  <a:pos x="29" y="169"/>
                </a:cxn>
                <a:cxn ang="0">
                  <a:pos x="39" y="162"/>
                </a:cxn>
                <a:cxn ang="0">
                  <a:pos x="46" y="157"/>
                </a:cxn>
                <a:cxn ang="0">
                  <a:pos x="43" y="150"/>
                </a:cxn>
                <a:cxn ang="0">
                  <a:pos x="51" y="150"/>
                </a:cxn>
                <a:cxn ang="0">
                  <a:pos x="46" y="138"/>
                </a:cxn>
                <a:cxn ang="0">
                  <a:pos x="53" y="123"/>
                </a:cxn>
                <a:cxn ang="0">
                  <a:pos x="44" y="113"/>
                </a:cxn>
                <a:cxn ang="0">
                  <a:pos x="58" y="111"/>
                </a:cxn>
                <a:cxn ang="0">
                  <a:pos x="51" y="102"/>
                </a:cxn>
                <a:cxn ang="0">
                  <a:pos x="55" y="92"/>
                </a:cxn>
                <a:cxn ang="0">
                  <a:pos x="60" y="89"/>
                </a:cxn>
                <a:cxn ang="0">
                  <a:pos x="72" y="83"/>
                </a:cxn>
                <a:cxn ang="0">
                  <a:pos x="144" y="80"/>
                </a:cxn>
                <a:cxn ang="0">
                  <a:pos x="183" y="66"/>
                </a:cxn>
                <a:cxn ang="0">
                  <a:pos x="212" y="58"/>
                </a:cxn>
                <a:cxn ang="0">
                  <a:pos x="265" y="53"/>
                </a:cxn>
                <a:cxn ang="0">
                  <a:pos x="338" y="46"/>
                </a:cxn>
                <a:cxn ang="0">
                  <a:pos x="415" y="39"/>
                </a:cxn>
                <a:cxn ang="0">
                  <a:pos x="460" y="37"/>
                </a:cxn>
                <a:cxn ang="0">
                  <a:pos x="532" y="29"/>
                </a:cxn>
                <a:cxn ang="0">
                  <a:pos x="588" y="20"/>
                </a:cxn>
                <a:cxn ang="0">
                  <a:pos x="624" y="17"/>
                </a:cxn>
                <a:cxn ang="0">
                  <a:pos x="682" y="8"/>
                </a:cxn>
                <a:cxn ang="0">
                  <a:pos x="725" y="0"/>
                </a:cxn>
                <a:cxn ang="0">
                  <a:pos x="720" y="25"/>
                </a:cxn>
                <a:cxn ang="0">
                  <a:pos x="714" y="32"/>
                </a:cxn>
                <a:cxn ang="0">
                  <a:pos x="696" y="60"/>
                </a:cxn>
                <a:cxn ang="0">
                  <a:pos x="680" y="60"/>
                </a:cxn>
                <a:cxn ang="0">
                  <a:pos x="665" y="77"/>
                </a:cxn>
                <a:cxn ang="0">
                  <a:pos x="653" y="77"/>
                </a:cxn>
                <a:cxn ang="0">
                  <a:pos x="649" y="71"/>
                </a:cxn>
                <a:cxn ang="0">
                  <a:pos x="638" y="89"/>
                </a:cxn>
                <a:cxn ang="0">
                  <a:pos x="629" y="94"/>
                </a:cxn>
                <a:cxn ang="0">
                  <a:pos x="612" y="109"/>
                </a:cxn>
                <a:cxn ang="0">
                  <a:pos x="602" y="118"/>
                </a:cxn>
                <a:cxn ang="0">
                  <a:pos x="591" y="126"/>
                </a:cxn>
                <a:cxn ang="0">
                  <a:pos x="573" y="135"/>
                </a:cxn>
                <a:cxn ang="0">
                  <a:pos x="550" y="145"/>
                </a:cxn>
              </a:cxnLst>
              <a:rect l="0" t="0" r="r" b="b"/>
              <a:pathLst>
                <a:path w="725" h="251">
                  <a:moveTo>
                    <a:pt x="545" y="152"/>
                  </a:moveTo>
                  <a:lnTo>
                    <a:pt x="540" y="157"/>
                  </a:lnTo>
                  <a:lnTo>
                    <a:pt x="542" y="160"/>
                  </a:lnTo>
                  <a:lnTo>
                    <a:pt x="540" y="165"/>
                  </a:lnTo>
                  <a:lnTo>
                    <a:pt x="540" y="169"/>
                  </a:lnTo>
                  <a:lnTo>
                    <a:pt x="540" y="172"/>
                  </a:lnTo>
                  <a:lnTo>
                    <a:pt x="535" y="176"/>
                  </a:lnTo>
                  <a:lnTo>
                    <a:pt x="528" y="176"/>
                  </a:lnTo>
                  <a:lnTo>
                    <a:pt x="525" y="174"/>
                  </a:lnTo>
                  <a:lnTo>
                    <a:pt x="520" y="181"/>
                  </a:lnTo>
                  <a:lnTo>
                    <a:pt x="520" y="205"/>
                  </a:lnTo>
                  <a:lnTo>
                    <a:pt x="494" y="208"/>
                  </a:lnTo>
                  <a:lnTo>
                    <a:pt x="480" y="210"/>
                  </a:lnTo>
                  <a:lnTo>
                    <a:pt x="479" y="210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38" y="215"/>
                  </a:lnTo>
                  <a:lnTo>
                    <a:pt x="429" y="215"/>
                  </a:lnTo>
                  <a:lnTo>
                    <a:pt x="420" y="217"/>
                  </a:lnTo>
                  <a:lnTo>
                    <a:pt x="408" y="218"/>
                  </a:lnTo>
                  <a:lnTo>
                    <a:pt x="386" y="220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06" y="227"/>
                  </a:lnTo>
                  <a:lnTo>
                    <a:pt x="303" y="229"/>
                  </a:lnTo>
                  <a:lnTo>
                    <a:pt x="268" y="230"/>
                  </a:lnTo>
                  <a:lnTo>
                    <a:pt x="268" y="230"/>
                  </a:lnTo>
                  <a:lnTo>
                    <a:pt x="234" y="232"/>
                  </a:lnTo>
                  <a:lnTo>
                    <a:pt x="202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69" y="239"/>
                  </a:lnTo>
                  <a:lnTo>
                    <a:pt x="168" y="239"/>
                  </a:lnTo>
                  <a:lnTo>
                    <a:pt x="132" y="242"/>
                  </a:lnTo>
                  <a:lnTo>
                    <a:pt x="130" y="242"/>
                  </a:lnTo>
                  <a:lnTo>
                    <a:pt x="113" y="244"/>
                  </a:lnTo>
                  <a:lnTo>
                    <a:pt x="96" y="246"/>
                  </a:lnTo>
                  <a:lnTo>
                    <a:pt x="84" y="246"/>
                  </a:lnTo>
                  <a:lnTo>
                    <a:pt x="56" y="248"/>
                  </a:lnTo>
                  <a:lnTo>
                    <a:pt x="51" y="248"/>
                  </a:lnTo>
                  <a:lnTo>
                    <a:pt x="0" y="251"/>
                  </a:lnTo>
                  <a:lnTo>
                    <a:pt x="0" y="246"/>
                  </a:lnTo>
                  <a:lnTo>
                    <a:pt x="9" y="246"/>
                  </a:lnTo>
                  <a:lnTo>
                    <a:pt x="10" y="242"/>
                  </a:lnTo>
                  <a:lnTo>
                    <a:pt x="10" y="239"/>
                  </a:lnTo>
                  <a:lnTo>
                    <a:pt x="10" y="237"/>
                  </a:lnTo>
                  <a:lnTo>
                    <a:pt x="12" y="236"/>
                  </a:lnTo>
                  <a:lnTo>
                    <a:pt x="19" y="237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19" y="227"/>
                  </a:lnTo>
                  <a:lnTo>
                    <a:pt x="17" y="224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0" y="220"/>
                  </a:lnTo>
                  <a:lnTo>
                    <a:pt x="10" y="218"/>
                  </a:lnTo>
                  <a:lnTo>
                    <a:pt x="15" y="217"/>
                  </a:lnTo>
                  <a:lnTo>
                    <a:pt x="15" y="213"/>
                  </a:lnTo>
                  <a:lnTo>
                    <a:pt x="15" y="212"/>
                  </a:lnTo>
                  <a:lnTo>
                    <a:pt x="15" y="210"/>
                  </a:lnTo>
                  <a:lnTo>
                    <a:pt x="17" y="206"/>
                  </a:lnTo>
                  <a:lnTo>
                    <a:pt x="15" y="205"/>
                  </a:lnTo>
                  <a:lnTo>
                    <a:pt x="14" y="205"/>
                  </a:lnTo>
                  <a:lnTo>
                    <a:pt x="12" y="206"/>
                  </a:lnTo>
                  <a:lnTo>
                    <a:pt x="12" y="210"/>
                  </a:lnTo>
                  <a:lnTo>
                    <a:pt x="9" y="210"/>
                  </a:lnTo>
                  <a:lnTo>
                    <a:pt x="9" y="205"/>
                  </a:lnTo>
                  <a:lnTo>
                    <a:pt x="12" y="203"/>
                  </a:lnTo>
                  <a:lnTo>
                    <a:pt x="14" y="200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7" y="205"/>
                  </a:lnTo>
                  <a:lnTo>
                    <a:pt x="19" y="206"/>
                  </a:lnTo>
                  <a:lnTo>
                    <a:pt x="19" y="205"/>
                  </a:lnTo>
                  <a:lnTo>
                    <a:pt x="24" y="201"/>
                  </a:lnTo>
                  <a:lnTo>
                    <a:pt x="19" y="195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24" y="189"/>
                  </a:lnTo>
                  <a:lnTo>
                    <a:pt x="26" y="193"/>
                  </a:lnTo>
                  <a:lnTo>
                    <a:pt x="27" y="193"/>
                  </a:lnTo>
                  <a:lnTo>
                    <a:pt x="29" y="193"/>
                  </a:lnTo>
                  <a:lnTo>
                    <a:pt x="29" y="191"/>
                  </a:lnTo>
                  <a:lnTo>
                    <a:pt x="26" y="188"/>
                  </a:lnTo>
                  <a:lnTo>
                    <a:pt x="26" y="184"/>
                  </a:lnTo>
                  <a:lnTo>
                    <a:pt x="32" y="181"/>
                  </a:lnTo>
                  <a:lnTo>
                    <a:pt x="34" y="181"/>
                  </a:lnTo>
                  <a:lnTo>
                    <a:pt x="34" y="179"/>
                  </a:lnTo>
                  <a:lnTo>
                    <a:pt x="34" y="177"/>
                  </a:lnTo>
                  <a:lnTo>
                    <a:pt x="32" y="177"/>
                  </a:lnTo>
                  <a:lnTo>
                    <a:pt x="31" y="179"/>
                  </a:lnTo>
                  <a:lnTo>
                    <a:pt x="27" y="177"/>
                  </a:lnTo>
                  <a:lnTo>
                    <a:pt x="26" y="172"/>
                  </a:lnTo>
                  <a:lnTo>
                    <a:pt x="26" y="171"/>
                  </a:lnTo>
                  <a:lnTo>
                    <a:pt x="29" y="169"/>
                  </a:lnTo>
                  <a:lnTo>
                    <a:pt x="32" y="169"/>
                  </a:lnTo>
                  <a:lnTo>
                    <a:pt x="36" y="167"/>
                  </a:lnTo>
                  <a:lnTo>
                    <a:pt x="38" y="165"/>
                  </a:lnTo>
                  <a:lnTo>
                    <a:pt x="39" y="162"/>
                  </a:lnTo>
                  <a:lnTo>
                    <a:pt x="41" y="160"/>
                  </a:lnTo>
                  <a:lnTo>
                    <a:pt x="43" y="162"/>
                  </a:lnTo>
                  <a:lnTo>
                    <a:pt x="46" y="159"/>
                  </a:lnTo>
                  <a:lnTo>
                    <a:pt x="46" y="157"/>
                  </a:lnTo>
                  <a:lnTo>
                    <a:pt x="41" y="155"/>
                  </a:lnTo>
                  <a:lnTo>
                    <a:pt x="41" y="154"/>
                  </a:lnTo>
                  <a:lnTo>
                    <a:pt x="41" y="152"/>
                  </a:lnTo>
                  <a:lnTo>
                    <a:pt x="43" y="150"/>
                  </a:lnTo>
                  <a:lnTo>
                    <a:pt x="44" y="150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50"/>
                  </a:lnTo>
                  <a:lnTo>
                    <a:pt x="50" y="147"/>
                  </a:lnTo>
                  <a:lnTo>
                    <a:pt x="44" y="145"/>
                  </a:lnTo>
                  <a:lnTo>
                    <a:pt x="43" y="140"/>
                  </a:lnTo>
                  <a:lnTo>
                    <a:pt x="46" y="138"/>
                  </a:lnTo>
                  <a:lnTo>
                    <a:pt x="46" y="131"/>
                  </a:lnTo>
                  <a:lnTo>
                    <a:pt x="48" y="130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51" y="121"/>
                  </a:lnTo>
                  <a:lnTo>
                    <a:pt x="46" y="116"/>
                  </a:lnTo>
                  <a:lnTo>
                    <a:pt x="44" y="114"/>
                  </a:lnTo>
                  <a:lnTo>
                    <a:pt x="44" y="113"/>
                  </a:lnTo>
                  <a:lnTo>
                    <a:pt x="46" y="113"/>
                  </a:lnTo>
                  <a:lnTo>
                    <a:pt x="51" y="114"/>
                  </a:lnTo>
                  <a:lnTo>
                    <a:pt x="56" y="113"/>
                  </a:lnTo>
                  <a:lnTo>
                    <a:pt x="58" y="111"/>
                  </a:lnTo>
                  <a:lnTo>
                    <a:pt x="56" y="109"/>
                  </a:lnTo>
                  <a:lnTo>
                    <a:pt x="51" y="107"/>
                  </a:lnTo>
                  <a:lnTo>
                    <a:pt x="50" y="104"/>
                  </a:lnTo>
                  <a:lnTo>
                    <a:pt x="51" y="102"/>
                  </a:lnTo>
                  <a:lnTo>
                    <a:pt x="56" y="102"/>
                  </a:lnTo>
                  <a:lnTo>
                    <a:pt x="58" y="101"/>
                  </a:lnTo>
                  <a:lnTo>
                    <a:pt x="58" y="95"/>
                  </a:lnTo>
                  <a:lnTo>
                    <a:pt x="55" y="92"/>
                  </a:lnTo>
                  <a:lnTo>
                    <a:pt x="58" y="89"/>
                  </a:lnTo>
                  <a:lnTo>
                    <a:pt x="56" y="85"/>
                  </a:lnTo>
                  <a:lnTo>
                    <a:pt x="62" y="85"/>
                  </a:lnTo>
                  <a:lnTo>
                    <a:pt x="60" y="89"/>
                  </a:lnTo>
                  <a:lnTo>
                    <a:pt x="62" y="90"/>
                  </a:lnTo>
                  <a:lnTo>
                    <a:pt x="63" y="90"/>
                  </a:lnTo>
                  <a:lnTo>
                    <a:pt x="67" y="85"/>
                  </a:lnTo>
                  <a:lnTo>
                    <a:pt x="72" y="83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8" y="82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83" y="77"/>
                  </a:lnTo>
                  <a:lnTo>
                    <a:pt x="183" y="71"/>
                  </a:lnTo>
                  <a:lnTo>
                    <a:pt x="183" y="66"/>
                  </a:lnTo>
                  <a:lnTo>
                    <a:pt x="179" y="56"/>
                  </a:lnTo>
                  <a:lnTo>
                    <a:pt x="197" y="56"/>
                  </a:lnTo>
                  <a:lnTo>
                    <a:pt x="198" y="60"/>
                  </a:lnTo>
                  <a:lnTo>
                    <a:pt x="212" y="58"/>
                  </a:lnTo>
                  <a:lnTo>
                    <a:pt x="215" y="58"/>
                  </a:lnTo>
                  <a:lnTo>
                    <a:pt x="241" y="54"/>
                  </a:lnTo>
                  <a:lnTo>
                    <a:pt x="262" y="53"/>
                  </a:lnTo>
                  <a:lnTo>
                    <a:pt x="265" y="53"/>
                  </a:lnTo>
                  <a:lnTo>
                    <a:pt x="291" y="49"/>
                  </a:lnTo>
                  <a:lnTo>
                    <a:pt x="313" y="48"/>
                  </a:lnTo>
                  <a:lnTo>
                    <a:pt x="320" y="48"/>
                  </a:lnTo>
                  <a:lnTo>
                    <a:pt x="338" y="46"/>
                  </a:lnTo>
                  <a:lnTo>
                    <a:pt x="357" y="46"/>
                  </a:lnTo>
                  <a:lnTo>
                    <a:pt x="374" y="44"/>
                  </a:lnTo>
                  <a:lnTo>
                    <a:pt x="403" y="42"/>
                  </a:lnTo>
                  <a:lnTo>
                    <a:pt x="415" y="39"/>
                  </a:lnTo>
                  <a:lnTo>
                    <a:pt x="417" y="39"/>
                  </a:lnTo>
                  <a:lnTo>
                    <a:pt x="441" y="37"/>
                  </a:lnTo>
                  <a:lnTo>
                    <a:pt x="458" y="37"/>
                  </a:lnTo>
                  <a:lnTo>
                    <a:pt x="460" y="37"/>
                  </a:lnTo>
                  <a:lnTo>
                    <a:pt x="504" y="32"/>
                  </a:lnTo>
                  <a:lnTo>
                    <a:pt x="504" y="32"/>
                  </a:lnTo>
                  <a:lnTo>
                    <a:pt x="525" y="30"/>
                  </a:lnTo>
                  <a:lnTo>
                    <a:pt x="532" y="29"/>
                  </a:lnTo>
                  <a:lnTo>
                    <a:pt x="552" y="27"/>
                  </a:lnTo>
                  <a:lnTo>
                    <a:pt x="554" y="25"/>
                  </a:lnTo>
                  <a:lnTo>
                    <a:pt x="571" y="24"/>
                  </a:lnTo>
                  <a:lnTo>
                    <a:pt x="588" y="20"/>
                  </a:lnTo>
                  <a:lnTo>
                    <a:pt x="590" y="22"/>
                  </a:lnTo>
                  <a:lnTo>
                    <a:pt x="593" y="22"/>
                  </a:lnTo>
                  <a:lnTo>
                    <a:pt x="612" y="19"/>
                  </a:lnTo>
                  <a:lnTo>
                    <a:pt x="624" y="17"/>
                  </a:lnTo>
                  <a:lnTo>
                    <a:pt x="644" y="13"/>
                  </a:lnTo>
                  <a:lnTo>
                    <a:pt x="670" y="10"/>
                  </a:lnTo>
                  <a:lnTo>
                    <a:pt x="677" y="8"/>
                  </a:lnTo>
                  <a:lnTo>
                    <a:pt x="682" y="8"/>
                  </a:lnTo>
                  <a:lnTo>
                    <a:pt x="701" y="5"/>
                  </a:lnTo>
                  <a:lnTo>
                    <a:pt x="702" y="3"/>
                  </a:lnTo>
                  <a:lnTo>
                    <a:pt x="709" y="3"/>
                  </a:lnTo>
                  <a:lnTo>
                    <a:pt x="725" y="0"/>
                  </a:lnTo>
                  <a:lnTo>
                    <a:pt x="723" y="3"/>
                  </a:lnTo>
                  <a:lnTo>
                    <a:pt x="721" y="10"/>
                  </a:lnTo>
                  <a:lnTo>
                    <a:pt x="723" y="15"/>
                  </a:lnTo>
                  <a:lnTo>
                    <a:pt x="720" y="25"/>
                  </a:lnTo>
                  <a:lnTo>
                    <a:pt x="721" y="27"/>
                  </a:lnTo>
                  <a:lnTo>
                    <a:pt x="725" y="30"/>
                  </a:lnTo>
                  <a:lnTo>
                    <a:pt x="723" y="30"/>
                  </a:lnTo>
                  <a:lnTo>
                    <a:pt x="714" y="32"/>
                  </a:lnTo>
                  <a:lnTo>
                    <a:pt x="708" y="37"/>
                  </a:lnTo>
                  <a:lnTo>
                    <a:pt x="706" y="41"/>
                  </a:lnTo>
                  <a:lnTo>
                    <a:pt x="701" y="56"/>
                  </a:lnTo>
                  <a:lnTo>
                    <a:pt x="696" y="60"/>
                  </a:lnTo>
                  <a:lnTo>
                    <a:pt x="692" y="61"/>
                  </a:lnTo>
                  <a:lnTo>
                    <a:pt x="689" y="56"/>
                  </a:lnTo>
                  <a:lnTo>
                    <a:pt x="685" y="56"/>
                  </a:lnTo>
                  <a:lnTo>
                    <a:pt x="680" y="60"/>
                  </a:lnTo>
                  <a:lnTo>
                    <a:pt x="677" y="61"/>
                  </a:lnTo>
                  <a:lnTo>
                    <a:pt x="672" y="65"/>
                  </a:lnTo>
                  <a:lnTo>
                    <a:pt x="668" y="66"/>
                  </a:lnTo>
                  <a:lnTo>
                    <a:pt x="665" y="77"/>
                  </a:lnTo>
                  <a:lnTo>
                    <a:pt x="661" y="78"/>
                  </a:lnTo>
                  <a:lnTo>
                    <a:pt x="658" y="82"/>
                  </a:lnTo>
                  <a:lnTo>
                    <a:pt x="655" y="82"/>
                  </a:lnTo>
                  <a:lnTo>
                    <a:pt x="653" y="77"/>
                  </a:lnTo>
                  <a:lnTo>
                    <a:pt x="653" y="75"/>
                  </a:lnTo>
                  <a:lnTo>
                    <a:pt x="653" y="73"/>
                  </a:lnTo>
                  <a:lnTo>
                    <a:pt x="649" y="71"/>
                  </a:lnTo>
                  <a:lnTo>
                    <a:pt x="649" y="71"/>
                  </a:lnTo>
                  <a:lnTo>
                    <a:pt x="639" y="80"/>
                  </a:lnTo>
                  <a:lnTo>
                    <a:pt x="639" y="80"/>
                  </a:lnTo>
                  <a:lnTo>
                    <a:pt x="639" y="83"/>
                  </a:lnTo>
                  <a:lnTo>
                    <a:pt x="638" y="89"/>
                  </a:lnTo>
                  <a:lnTo>
                    <a:pt x="632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9" y="94"/>
                  </a:lnTo>
                  <a:lnTo>
                    <a:pt x="626" y="104"/>
                  </a:lnTo>
                  <a:lnTo>
                    <a:pt x="624" y="106"/>
                  </a:lnTo>
                  <a:lnTo>
                    <a:pt x="617" y="106"/>
                  </a:lnTo>
                  <a:lnTo>
                    <a:pt x="612" y="109"/>
                  </a:lnTo>
                  <a:lnTo>
                    <a:pt x="610" y="109"/>
                  </a:lnTo>
                  <a:lnTo>
                    <a:pt x="607" y="113"/>
                  </a:lnTo>
                  <a:lnTo>
                    <a:pt x="603" y="114"/>
                  </a:lnTo>
                  <a:lnTo>
                    <a:pt x="602" y="118"/>
                  </a:lnTo>
                  <a:lnTo>
                    <a:pt x="602" y="118"/>
                  </a:lnTo>
                  <a:lnTo>
                    <a:pt x="598" y="123"/>
                  </a:lnTo>
                  <a:lnTo>
                    <a:pt x="595" y="123"/>
                  </a:lnTo>
                  <a:lnTo>
                    <a:pt x="591" y="126"/>
                  </a:lnTo>
                  <a:lnTo>
                    <a:pt x="586" y="130"/>
                  </a:lnTo>
                  <a:lnTo>
                    <a:pt x="583" y="135"/>
                  </a:lnTo>
                  <a:lnTo>
                    <a:pt x="578" y="136"/>
                  </a:lnTo>
                  <a:lnTo>
                    <a:pt x="573" y="135"/>
                  </a:lnTo>
                  <a:lnTo>
                    <a:pt x="567" y="136"/>
                  </a:lnTo>
                  <a:lnTo>
                    <a:pt x="559" y="138"/>
                  </a:lnTo>
                  <a:lnTo>
                    <a:pt x="555" y="143"/>
                  </a:lnTo>
                  <a:lnTo>
                    <a:pt x="550" y="145"/>
                  </a:lnTo>
                  <a:lnTo>
                    <a:pt x="549" y="148"/>
                  </a:lnTo>
                  <a:lnTo>
                    <a:pt x="545" y="15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gray">
            <a:xfrm>
              <a:off x="3712721" y="4160333"/>
              <a:ext cx="1921042" cy="1872735"/>
            </a:xfrm>
            <a:custGeom>
              <a:avLst/>
              <a:gdLst/>
              <a:ahLst/>
              <a:cxnLst>
                <a:cxn ang="0">
                  <a:pos x="58" y="458"/>
                </a:cxn>
                <a:cxn ang="0">
                  <a:pos x="342" y="288"/>
                </a:cxn>
                <a:cxn ang="0">
                  <a:pos x="528" y="11"/>
                </a:cxn>
                <a:cxn ang="0">
                  <a:pos x="615" y="223"/>
                </a:cxn>
                <a:cxn ang="0">
                  <a:pos x="661" y="247"/>
                </a:cxn>
                <a:cxn ang="0">
                  <a:pos x="688" y="265"/>
                </a:cxn>
                <a:cxn ang="0">
                  <a:pos x="736" y="272"/>
                </a:cxn>
                <a:cxn ang="0">
                  <a:pos x="777" y="274"/>
                </a:cxn>
                <a:cxn ang="0">
                  <a:pos x="798" y="305"/>
                </a:cxn>
                <a:cxn ang="0">
                  <a:pos x="834" y="301"/>
                </a:cxn>
                <a:cxn ang="0">
                  <a:pos x="859" y="301"/>
                </a:cxn>
                <a:cxn ang="0">
                  <a:pos x="868" y="306"/>
                </a:cxn>
                <a:cxn ang="0">
                  <a:pos x="892" y="305"/>
                </a:cxn>
                <a:cxn ang="0">
                  <a:pos x="921" y="315"/>
                </a:cxn>
                <a:cxn ang="0">
                  <a:pos x="950" y="310"/>
                </a:cxn>
                <a:cxn ang="0">
                  <a:pos x="969" y="303"/>
                </a:cxn>
                <a:cxn ang="0">
                  <a:pos x="1000" y="298"/>
                </a:cxn>
                <a:cxn ang="0">
                  <a:pos x="1027" y="303"/>
                </a:cxn>
                <a:cxn ang="0">
                  <a:pos x="1046" y="303"/>
                </a:cxn>
                <a:cxn ang="0">
                  <a:pos x="1059" y="313"/>
                </a:cxn>
                <a:cxn ang="0">
                  <a:pos x="1075" y="323"/>
                </a:cxn>
                <a:cxn ang="0">
                  <a:pos x="1090" y="327"/>
                </a:cxn>
                <a:cxn ang="0">
                  <a:pos x="1102" y="334"/>
                </a:cxn>
                <a:cxn ang="0">
                  <a:pos x="1117" y="337"/>
                </a:cxn>
                <a:cxn ang="0">
                  <a:pos x="1140" y="395"/>
                </a:cxn>
                <a:cxn ang="0">
                  <a:pos x="1155" y="518"/>
                </a:cxn>
                <a:cxn ang="0">
                  <a:pos x="1164" y="542"/>
                </a:cxn>
                <a:cxn ang="0">
                  <a:pos x="1174" y="563"/>
                </a:cxn>
                <a:cxn ang="0">
                  <a:pos x="1184" y="587"/>
                </a:cxn>
                <a:cxn ang="0">
                  <a:pos x="1188" y="599"/>
                </a:cxn>
                <a:cxn ang="0">
                  <a:pos x="1189" y="616"/>
                </a:cxn>
                <a:cxn ang="0">
                  <a:pos x="1186" y="633"/>
                </a:cxn>
                <a:cxn ang="0">
                  <a:pos x="1172" y="660"/>
                </a:cxn>
                <a:cxn ang="0">
                  <a:pos x="1174" y="686"/>
                </a:cxn>
                <a:cxn ang="0">
                  <a:pos x="1164" y="722"/>
                </a:cxn>
                <a:cxn ang="0">
                  <a:pos x="1104" y="768"/>
                </a:cxn>
                <a:cxn ang="0">
                  <a:pos x="1056" y="768"/>
                </a:cxn>
                <a:cxn ang="0">
                  <a:pos x="1042" y="805"/>
                </a:cxn>
                <a:cxn ang="0">
                  <a:pos x="965" y="865"/>
                </a:cxn>
                <a:cxn ang="0">
                  <a:pos x="924" y="858"/>
                </a:cxn>
                <a:cxn ang="0">
                  <a:pos x="911" y="860"/>
                </a:cxn>
                <a:cxn ang="0">
                  <a:pos x="926" y="887"/>
                </a:cxn>
                <a:cxn ang="0">
                  <a:pos x="888" y="904"/>
                </a:cxn>
                <a:cxn ang="0">
                  <a:pos x="854" y="922"/>
                </a:cxn>
                <a:cxn ang="0">
                  <a:pos x="834" y="951"/>
                </a:cxn>
                <a:cxn ang="0">
                  <a:pos x="830" y="973"/>
                </a:cxn>
                <a:cxn ang="0">
                  <a:pos x="815" y="1016"/>
                </a:cxn>
                <a:cxn ang="0">
                  <a:pos x="842" y="1139"/>
                </a:cxn>
                <a:cxn ang="0">
                  <a:pos x="782" y="1139"/>
                </a:cxn>
                <a:cxn ang="0">
                  <a:pos x="711" y="1116"/>
                </a:cxn>
                <a:cxn ang="0">
                  <a:pos x="634" y="1014"/>
                </a:cxn>
                <a:cxn ang="0">
                  <a:pos x="564" y="899"/>
                </a:cxn>
                <a:cxn ang="0">
                  <a:pos x="514" y="790"/>
                </a:cxn>
                <a:cxn ang="0">
                  <a:pos x="448" y="727"/>
                </a:cxn>
                <a:cxn ang="0">
                  <a:pos x="354" y="727"/>
                </a:cxn>
                <a:cxn ang="0">
                  <a:pos x="275" y="795"/>
                </a:cxn>
                <a:cxn ang="0">
                  <a:pos x="169" y="720"/>
                </a:cxn>
                <a:cxn ang="0">
                  <a:pos x="118" y="593"/>
                </a:cxn>
                <a:cxn ang="0">
                  <a:pos x="1047" y="817"/>
                </a:cxn>
                <a:cxn ang="0">
                  <a:pos x="883" y="928"/>
                </a:cxn>
                <a:cxn ang="0">
                  <a:pos x="853" y="964"/>
                </a:cxn>
                <a:cxn ang="0">
                  <a:pos x="830" y="1029"/>
                </a:cxn>
                <a:cxn ang="0">
                  <a:pos x="837" y="1082"/>
                </a:cxn>
              </a:cxnLst>
              <a:rect l="0" t="0" r="r" b="b"/>
              <a:pathLst>
                <a:path w="1193" h="1163">
                  <a:moveTo>
                    <a:pt x="53" y="523"/>
                  </a:moveTo>
                  <a:lnTo>
                    <a:pt x="34" y="513"/>
                  </a:lnTo>
                  <a:lnTo>
                    <a:pt x="20" y="484"/>
                  </a:lnTo>
                  <a:lnTo>
                    <a:pt x="8" y="476"/>
                  </a:lnTo>
                  <a:lnTo>
                    <a:pt x="1" y="472"/>
                  </a:lnTo>
                  <a:lnTo>
                    <a:pt x="1" y="469"/>
                  </a:lnTo>
                  <a:lnTo>
                    <a:pt x="0" y="464"/>
                  </a:lnTo>
                  <a:lnTo>
                    <a:pt x="1" y="462"/>
                  </a:lnTo>
                  <a:lnTo>
                    <a:pt x="1" y="455"/>
                  </a:lnTo>
                  <a:lnTo>
                    <a:pt x="0" y="455"/>
                  </a:lnTo>
                  <a:lnTo>
                    <a:pt x="3" y="453"/>
                  </a:lnTo>
                  <a:lnTo>
                    <a:pt x="25" y="455"/>
                  </a:lnTo>
                  <a:lnTo>
                    <a:pt x="58" y="458"/>
                  </a:lnTo>
                  <a:lnTo>
                    <a:pt x="155" y="469"/>
                  </a:lnTo>
                  <a:lnTo>
                    <a:pt x="162" y="469"/>
                  </a:lnTo>
                  <a:lnTo>
                    <a:pt x="237" y="476"/>
                  </a:lnTo>
                  <a:lnTo>
                    <a:pt x="241" y="476"/>
                  </a:lnTo>
                  <a:lnTo>
                    <a:pt x="265" y="477"/>
                  </a:lnTo>
                  <a:lnTo>
                    <a:pt x="301" y="481"/>
                  </a:lnTo>
                  <a:lnTo>
                    <a:pt x="324" y="482"/>
                  </a:lnTo>
                  <a:lnTo>
                    <a:pt x="326" y="474"/>
                  </a:lnTo>
                  <a:lnTo>
                    <a:pt x="328" y="428"/>
                  </a:lnTo>
                  <a:lnTo>
                    <a:pt x="333" y="380"/>
                  </a:lnTo>
                  <a:lnTo>
                    <a:pt x="336" y="335"/>
                  </a:lnTo>
                  <a:lnTo>
                    <a:pt x="338" y="315"/>
                  </a:lnTo>
                  <a:lnTo>
                    <a:pt x="342" y="288"/>
                  </a:lnTo>
                  <a:lnTo>
                    <a:pt x="345" y="235"/>
                  </a:lnTo>
                  <a:lnTo>
                    <a:pt x="350" y="188"/>
                  </a:lnTo>
                  <a:lnTo>
                    <a:pt x="352" y="165"/>
                  </a:lnTo>
                  <a:lnTo>
                    <a:pt x="352" y="142"/>
                  </a:lnTo>
                  <a:lnTo>
                    <a:pt x="357" y="94"/>
                  </a:lnTo>
                  <a:lnTo>
                    <a:pt x="357" y="81"/>
                  </a:lnTo>
                  <a:lnTo>
                    <a:pt x="360" y="47"/>
                  </a:lnTo>
                  <a:lnTo>
                    <a:pt x="364" y="0"/>
                  </a:lnTo>
                  <a:lnTo>
                    <a:pt x="365" y="0"/>
                  </a:lnTo>
                  <a:lnTo>
                    <a:pt x="437" y="6"/>
                  </a:lnTo>
                  <a:lnTo>
                    <a:pt x="448" y="6"/>
                  </a:lnTo>
                  <a:lnTo>
                    <a:pt x="483" y="7"/>
                  </a:lnTo>
                  <a:lnTo>
                    <a:pt x="528" y="11"/>
                  </a:lnTo>
                  <a:lnTo>
                    <a:pt x="540" y="11"/>
                  </a:lnTo>
                  <a:lnTo>
                    <a:pt x="574" y="14"/>
                  </a:lnTo>
                  <a:lnTo>
                    <a:pt x="622" y="14"/>
                  </a:lnTo>
                  <a:lnTo>
                    <a:pt x="622" y="16"/>
                  </a:lnTo>
                  <a:lnTo>
                    <a:pt x="620" y="62"/>
                  </a:lnTo>
                  <a:lnTo>
                    <a:pt x="618" y="81"/>
                  </a:lnTo>
                  <a:lnTo>
                    <a:pt x="618" y="110"/>
                  </a:lnTo>
                  <a:lnTo>
                    <a:pt x="617" y="130"/>
                  </a:lnTo>
                  <a:lnTo>
                    <a:pt x="617" y="156"/>
                  </a:lnTo>
                  <a:lnTo>
                    <a:pt x="615" y="173"/>
                  </a:lnTo>
                  <a:lnTo>
                    <a:pt x="613" y="204"/>
                  </a:lnTo>
                  <a:lnTo>
                    <a:pt x="613" y="223"/>
                  </a:lnTo>
                  <a:lnTo>
                    <a:pt x="615" y="223"/>
                  </a:lnTo>
                  <a:lnTo>
                    <a:pt x="618" y="221"/>
                  </a:lnTo>
                  <a:lnTo>
                    <a:pt x="624" y="224"/>
                  </a:lnTo>
                  <a:lnTo>
                    <a:pt x="625" y="228"/>
                  </a:lnTo>
                  <a:lnTo>
                    <a:pt x="627" y="231"/>
                  </a:lnTo>
                  <a:lnTo>
                    <a:pt x="632" y="236"/>
                  </a:lnTo>
                  <a:lnTo>
                    <a:pt x="639" y="245"/>
                  </a:lnTo>
                  <a:lnTo>
                    <a:pt x="647" y="245"/>
                  </a:lnTo>
                  <a:lnTo>
                    <a:pt x="649" y="243"/>
                  </a:lnTo>
                  <a:lnTo>
                    <a:pt x="649" y="241"/>
                  </a:lnTo>
                  <a:lnTo>
                    <a:pt x="651" y="241"/>
                  </a:lnTo>
                  <a:lnTo>
                    <a:pt x="656" y="241"/>
                  </a:lnTo>
                  <a:lnTo>
                    <a:pt x="658" y="245"/>
                  </a:lnTo>
                  <a:lnTo>
                    <a:pt x="661" y="247"/>
                  </a:lnTo>
                  <a:lnTo>
                    <a:pt x="665" y="247"/>
                  </a:lnTo>
                  <a:lnTo>
                    <a:pt x="665" y="243"/>
                  </a:lnTo>
                  <a:lnTo>
                    <a:pt x="666" y="240"/>
                  </a:lnTo>
                  <a:lnTo>
                    <a:pt x="668" y="238"/>
                  </a:lnTo>
                  <a:lnTo>
                    <a:pt x="671" y="241"/>
                  </a:lnTo>
                  <a:lnTo>
                    <a:pt x="677" y="243"/>
                  </a:lnTo>
                  <a:lnTo>
                    <a:pt x="678" y="247"/>
                  </a:lnTo>
                  <a:lnTo>
                    <a:pt x="682" y="250"/>
                  </a:lnTo>
                  <a:lnTo>
                    <a:pt x="682" y="253"/>
                  </a:lnTo>
                  <a:lnTo>
                    <a:pt x="682" y="259"/>
                  </a:lnTo>
                  <a:lnTo>
                    <a:pt x="683" y="262"/>
                  </a:lnTo>
                  <a:lnTo>
                    <a:pt x="683" y="264"/>
                  </a:lnTo>
                  <a:lnTo>
                    <a:pt x="688" y="265"/>
                  </a:lnTo>
                  <a:lnTo>
                    <a:pt x="692" y="264"/>
                  </a:lnTo>
                  <a:lnTo>
                    <a:pt x="697" y="265"/>
                  </a:lnTo>
                  <a:lnTo>
                    <a:pt x="700" y="264"/>
                  </a:lnTo>
                  <a:lnTo>
                    <a:pt x="704" y="265"/>
                  </a:lnTo>
                  <a:lnTo>
                    <a:pt x="709" y="270"/>
                  </a:lnTo>
                  <a:lnTo>
                    <a:pt x="716" y="272"/>
                  </a:lnTo>
                  <a:lnTo>
                    <a:pt x="719" y="274"/>
                  </a:lnTo>
                  <a:lnTo>
                    <a:pt x="724" y="274"/>
                  </a:lnTo>
                  <a:lnTo>
                    <a:pt x="728" y="272"/>
                  </a:lnTo>
                  <a:lnTo>
                    <a:pt x="730" y="272"/>
                  </a:lnTo>
                  <a:lnTo>
                    <a:pt x="733" y="270"/>
                  </a:lnTo>
                  <a:lnTo>
                    <a:pt x="735" y="272"/>
                  </a:lnTo>
                  <a:lnTo>
                    <a:pt x="736" y="272"/>
                  </a:lnTo>
                  <a:lnTo>
                    <a:pt x="738" y="277"/>
                  </a:lnTo>
                  <a:lnTo>
                    <a:pt x="743" y="281"/>
                  </a:lnTo>
                  <a:lnTo>
                    <a:pt x="748" y="282"/>
                  </a:lnTo>
                  <a:lnTo>
                    <a:pt x="750" y="281"/>
                  </a:lnTo>
                  <a:lnTo>
                    <a:pt x="752" y="279"/>
                  </a:lnTo>
                  <a:lnTo>
                    <a:pt x="753" y="279"/>
                  </a:lnTo>
                  <a:lnTo>
                    <a:pt x="753" y="276"/>
                  </a:lnTo>
                  <a:lnTo>
                    <a:pt x="757" y="274"/>
                  </a:lnTo>
                  <a:lnTo>
                    <a:pt x="759" y="274"/>
                  </a:lnTo>
                  <a:lnTo>
                    <a:pt x="764" y="276"/>
                  </a:lnTo>
                  <a:lnTo>
                    <a:pt x="772" y="277"/>
                  </a:lnTo>
                  <a:lnTo>
                    <a:pt x="776" y="274"/>
                  </a:lnTo>
                  <a:lnTo>
                    <a:pt x="777" y="274"/>
                  </a:lnTo>
                  <a:lnTo>
                    <a:pt x="779" y="274"/>
                  </a:lnTo>
                  <a:lnTo>
                    <a:pt x="777" y="282"/>
                  </a:lnTo>
                  <a:lnTo>
                    <a:pt x="779" y="289"/>
                  </a:lnTo>
                  <a:lnTo>
                    <a:pt x="782" y="291"/>
                  </a:lnTo>
                  <a:lnTo>
                    <a:pt x="784" y="291"/>
                  </a:lnTo>
                  <a:lnTo>
                    <a:pt x="789" y="289"/>
                  </a:lnTo>
                  <a:lnTo>
                    <a:pt x="791" y="293"/>
                  </a:lnTo>
                  <a:lnTo>
                    <a:pt x="791" y="294"/>
                  </a:lnTo>
                  <a:lnTo>
                    <a:pt x="791" y="296"/>
                  </a:lnTo>
                  <a:lnTo>
                    <a:pt x="789" y="300"/>
                  </a:lnTo>
                  <a:lnTo>
                    <a:pt x="791" y="301"/>
                  </a:lnTo>
                  <a:lnTo>
                    <a:pt x="794" y="303"/>
                  </a:lnTo>
                  <a:lnTo>
                    <a:pt x="798" y="305"/>
                  </a:lnTo>
                  <a:lnTo>
                    <a:pt x="800" y="305"/>
                  </a:lnTo>
                  <a:lnTo>
                    <a:pt x="805" y="301"/>
                  </a:lnTo>
                  <a:lnTo>
                    <a:pt x="808" y="298"/>
                  </a:lnTo>
                  <a:lnTo>
                    <a:pt x="812" y="296"/>
                  </a:lnTo>
                  <a:lnTo>
                    <a:pt x="813" y="293"/>
                  </a:lnTo>
                  <a:lnTo>
                    <a:pt x="817" y="291"/>
                  </a:lnTo>
                  <a:lnTo>
                    <a:pt x="822" y="293"/>
                  </a:lnTo>
                  <a:lnTo>
                    <a:pt x="824" y="300"/>
                  </a:lnTo>
                  <a:lnTo>
                    <a:pt x="825" y="301"/>
                  </a:lnTo>
                  <a:lnTo>
                    <a:pt x="827" y="301"/>
                  </a:lnTo>
                  <a:lnTo>
                    <a:pt x="830" y="300"/>
                  </a:lnTo>
                  <a:lnTo>
                    <a:pt x="834" y="300"/>
                  </a:lnTo>
                  <a:lnTo>
                    <a:pt x="834" y="301"/>
                  </a:lnTo>
                  <a:lnTo>
                    <a:pt x="835" y="301"/>
                  </a:lnTo>
                  <a:lnTo>
                    <a:pt x="835" y="308"/>
                  </a:lnTo>
                  <a:lnTo>
                    <a:pt x="839" y="310"/>
                  </a:lnTo>
                  <a:lnTo>
                    <a:pt x="842" y="308"/>
                  </a:lnTo>
                  <a:lnTo>
                    <a:pt x="846" y="305"/>
                  </a:lnTo>
                  <a:lnTo>
                    <a:pt x="847" y="305"/>
                  </a:lnTo>
                  <a:lnTo>
                    <a:pt x="847" y="301"/>
                  </a:lnTo>
                  <a:lnTo>
                    <a:pt x="851" y="305"/>
                  </a:lnTo>
                  <a:lnTo>
                    <a:pt x="853" y="306"/>
                  </a:lnTo>
                  <a:lnTo>
                    <a:pt x="853" y="305"/>
                  </a:lnTo>
                  <a:lnTo>
                    <a:pt x="854" y="301"/>
                  </a:lnTo>
                  <a:lnTo>
                    <a:pt x="856" y="301"/>
                  </a:lnTo>
                  <a:lnTo>
                    <a:pt x="859" y="301"/>
                  </a:lnTo>
                  <a:lnTo>
                    <a:pt x="861" y="305"/>
                  </a:lnTo>
                  <a:lnTo>
                    <a:pt x="861" y="306"/>
                  </a:lnTo>
                  <a:lnTo>
                    <a:pt x="858" y="308"/>
                  </a:lnTo>
                  <a:lnTo>
                    <a:pt x="856" y="310"/>
                  </a:lnTo>
                  <a:lnTo>
                    <a:pt x="858" y="317"/>
                  </a:lnTo>
                  <a:lnTo>
                    <a:pt x="861" y="320"/>
                  </a:lnTo>
                  <a:lnTo>
                    <a:pt x="865" y="320"/>
                  </a:lnTo>
                  <a:lnTo>
                    <a:pt x="868" y="320"/>
                  </a:lnTo>
                  <a:lnTo>
                    <a:pt x="868" y="318"/>
                  </a:lnTo>
                  <a:lnTo>
                    <a:pt x="868" y="311"/>
                  </a:lnTo>
                  <a:lnTo>
                    <a:pt x="871" y="310"/>
                  </a:lnTo>
                  <a:lnTo>
                    <a:pt x="868" y="308"/>
                  </a:lnTo>
                  <a:lnTo>
                    <a:pt x="868" y="306"/>
                  </a:lnTo>
                  <a:lnTo>
                    <a:pt x="870" y="306"/>
                  </a:lnTo>
                  <a:lnTo>
                    <a:pt x="873" y="308"/>
                  </a:lnTo>
                  <a:lnTo>
                    <a:pt x="875" y="306"/>
                  </a:lnTo>
                  <a:lnTo>
                    <a:pt x="876" y="305"/>
                  </a:lnTo>
                  <a:lnTo>
                    <a:pt x="876" y="296"/>
                  </a:lnTo>
                  <a:lnTo>
                    <a:pt x="878" y="298"/>
                  </a:lnTo>
                  <a:lnTo>
                    <a:pt x="882" y="296"/>
                  </a:lnTo>
                  <a:lnTo>
                    <a:pt x="882" y="294"/>
                  </a:lnTo>
                  <a:lnTo>
                    <a:pt x="885" y="296"/>
                  </a:lnTo>
                  <a:lnTo>
                    <a:pt x="885" y="300"/>
                  </a:lnTo>
                  <a:lnTo>
                    <a:pt x="887" y="303"/>
                  </a:lnTo>
                  <a:lnTo>
                    <a:pt x="888" y="306"/>
                  </a:lnTo>
                  <a:lnTo>
                    <a:pt x="892" y="305"/>
                  </a:lnTo>
                  <a:lnTo>
                    <a:pt x="894" y="305"/>
                  </a:lnTo>
                  <a:lnTo>
                    <a:pt x="897" y="310"/>
                  </a:lnTo>
                  <a:lnTo>
                    <a:pt x="900" y="308"/>
                  </a:lnTo>
                  <a:lnTo>
                    <a:pt x="902" y="308"/>
                  </a:lnTo>
                  <a:lnTo>
                    <a:pt x="904" y="301"/>
                  </a:lnTo>
                  <a:lnTo>
                    <a:pt x="906" y="300"/>
                  </a:lnTo>
                  <a:lnTo>
                    <a:pt x="912" y="303"/>
                  </a:lnTo>
                  <a:lnTo>
                    <a:pt x="909" y="306"/>
                  </a:lnTo>
                  <a:lnTo>
                    <a:pt x="911" y="308"/>
                  </a:lnTo>
                  <a:lnTo>
                    <a:pt x="914" y="310"/>
                  </a:lnTo>
                  <a:lnTo>
                    <a:pt x="919" y="311"/>
                  </a:lnTo>
                  <a:lnTo>
                    <a:pt x="919" y="313"/>
                  </a:lnTo>
                  <a:lnTo>
                    <a:pt x="921" y="315"/>
                  </a:lnTo>
                  <a:lnTo>
                    <a:pt x="926" y="313"/>
                  </a:lnTo>
                  <a:lnTo>
                    <a:pt x="931" y="318"/>
                  </a:lnTo>
                  <a:lnTo>
                    <a:pt x="933" y="323"/>
                  </a:lnTo>
                  <a:lnTo>
                    <a:pt x="936" y="323"/>
                  </a:lnTo>
                  <a:lnTo>
                    <a:pt x="938" y="322"/>
                  </a:lnTo>
                  <a:lnTo>
                    <a:pt x="938" y="317"/>
                  </a:lnTo>
                  <a:lnTo>
                    <a:pt x="940" y="315"/>
                  </a:lnTo>
                  <a:lnTo>
                    <a:pt x="945" y="317"/>
                  </a:lnTo>
                  <a:lnTo>
                    <a:pt x="947" y="317"/>
                  </a:lnTo>
                  <a:lnTo>
                    <a:pt x="948" y="317"/>
                  </a:lnTo>
                  <a:lnTo>
                    <a:pt x="950" y="313"/>
                  </a:lnTo>
                  <a:lnTo>
                    <a:pt x="952" y="310"/>
                  </a:lnTo>
                  <a:lnTo>
                    <a:pt x="950" y="310"/>
                  </a:lnTo>
                  <a:lnTo>
                    <a:pt x="948" y="311"/>
                  </a:lnTo>
                  <a:lnTo>
                    <a:pt x="948" y="310"/>
                  </a:lnTo>
                  <a:lnTo>
                    <a:pt x="950" y="308"/>
                  </a:lnTo>
                  <a:lnTo>
                    <a:pt x="953" y="310"/>
                  </a:lnTo>
                  <a:lnTo>
                    <a:pt x="955" y="308"/>
                  </a:lnTo>
                  <a:lnTo>
                    <a:pt x="960" y="308"/>
                  </a:lnTo>
                  <a:lnTo>
                    <a:pt x="962" y="306"/>
                  </a:lnTo>
                  <a:lnTo>
                    <a:pt x="962" y="308"/>
                  </a:lnTo>
                  <a:lnTo>
                    <a:pt x="964" y="306"/>
                  </a:lnTo>
                  <a:lnTo>
                    <a:pt x="964" y="305"/>
                  </a:lnTo>
                  <a:lnTo>
                    <a:pt x="965" y="306"/>
                  </a:lnTo>
                  <a:lnTo>
                    <a:pt x="967" y="306"/>
                  </a:lnTo>
                  <a:lnTo>
                    <a:pt x="969" y="303"/>
                  </a:lnTo>
                  <a:lnTo>
                    <a:pt x="971" y="303"/>
                  </a:lnTo>
                  <a:lnTo>
                    <a:pt x="977" y="308"/>
                  </a:lnTo>
                  <a:lnTo>
                    <a:pt x="979" y="308"/>
                  </a:lnTo>
                  <a:lnTo>
                    <a:pt x="982" y="306"/>
                  </a:lnTo>
                  <a:lnTo>
                    <a:pt x="984" y="306"/>
                  </a:lnTo>
                  <a:lnTo>
                    <a:pt x="984" y="305"/>
                  </a:lnTo>
                  <a:lnTo>
                    <a:pt x="986" y="303"/>
                  </a:lnTo>
                  <a:lnTo>
                    <a:pt x="986" y="301"/>
                  </a:lnTo>
                  <a:lnTo>
                    <a:pt x="991" y="303"/>
                  </a:lnTo>
                  <a:lnTo>
                    <a:pt x="996" y="300"/>
                  </a:lnTo>
                  <a:lnTo>
                    <a:pt x="998" y="300"/>
                  </a:lnTo>
                  <a:lnTo>
                    <a:pt x="998" y="298"/>
                  </a:lnTo>
                  <a:lnTo>
                    <a:pt x="1000" y="298"/>
                  </a:lnTo>
                  <a:lnTo>
                    <a:pt x="1003" y="298"/>
                  </a:lnTo>
                  <a:lnTo>
                    <a:pt x="1005" y="301"/>
                  </a:lnTo>
                  <a:lnTo>
                    <a:pt x="1006" y="301"/>
                  </a:lnTo>
                  <a:lnTo>
                    <a:pt x="1006" y="303"/>
                  </a:lnTo>
                  <a:lnTo>
                    <a:pt x="1005" y="303"/>
                  </a:lnTo>
                  <a:lnTo>
                    <a:pt x="1006" y="303"/>
                  </a:lnTo>
                  <a:lnTo>
                    <a:pt x="1008" y="305"/>
                  </a:lnTo>
                  <a:lnTo>
                    <a:pt x="1012" y="303"/>
                  </a:lnTo>
                  <a:lnTo>
                    <a:pt x="1013" y="306"/>
                  </a:lnTo>
                  <a:lnTo>
                    <a:pt x="1023" y="305"/>
                  </a:lnTo>
                  <a:lnTo>
                    <a:pt x="1023" y="301"/>
                  </a:lnTo>
                  <a:lnTo>
                    <a:pt x="1025" y="303"/>
                  </a:lnTo>
                  <a:lnTo>
                    <a:pt x="1027" y="303"/>
                  </a:lnTo>
                  <a:lnTo>
                    <a:pt x="1029" y="300"/>
                  </a:lnTo>
                  <a:lnTo>
                    <a:pt x="1029" y="301"/>
                  </a:lnTo>
                  <a:lnTo>
                    <a:pt x="1030" y="301"/>
                  </a:lnTo>
                  <a:lnTo>
                    <a:pt x="1030" y="298"/>
                  </a:lnTo>
                  <a:lnTo>
                    <a:pt x="1032" y="294"/>
                  </a:lnTo>
                  <a:lnTo>
                    <a:pt x="1039" y="296"/>
                  </a:lnTo>
                  <a:lnTo>
                    <a:pt x="1041" y="298"/>
                  </a:lnTo>
                  <a:lnTo>
                    <a:pt x="1041" y="300"/>
                  </a:lnTo>
                  <a:lnTo>
                    <a:pt x="1042" y="300"/>
                  </a:lnTo>
                  <a:lnTo>
                    <a:pt x="1044" y="300"/>
                  </a:lnTo>
                  <a:lnTo>
                    <a:pt x="1046" y="300"/>
                  </a:lnTo>
                  <a:lnTo>
                    <a:pt x="1044" y="301"/>
                  </a:lnTo>
                  <a:lnTo>
                    <a:pt x="1046" y="303"/>
                  </a:lnTo>
                  <a:lnTo>
                    <a:pt x="1047" y="300"/>
                  </a:lnTo>
                  <a:lnTo>
                    <a:pt x="1047" y="301"/>
                  </a:lnTo>
                  <a:lnTo>
                    <a:pt x="1049" y="303"/>
                  </a:lnTo>
                  <a:lnTo>
                    <a:pt x="1049" y="305"/>
                  </a:lnTo>
                  <a:lnTo>
                    <a:pt x="1051" y="305"/>
                  </a:lnTo>
                  <a:lnTo>
                    <a:pt x="1054" y="306"/>
                  </a:lnTo>
                  <a:lnTo>
                    <a:pt x="1056" y="305"/>
                  </a:lnTo>
                  <a:lnTo>
                    <a:pt x="1056" y="306"/>
                  </a:lnTo>
                  <a:lnTo>
                    <a:pt x="1058" y="308"/>
                  </a:lnTo>
                  <a:lnTo>
                    <a:pt x="1058" y="310"/>
                  </a:lnTo>
                  <a:lnTo>
                    <a:pt x="1059" y="310"/>
                  </a:lnTo>
                  <a:lnTo>
                    <a:pt x="1061" y="311"/>
                  </a:lnTo>
                  <a:lnTo>
                    <a:pt x="1059" y="313"/>
                  </a:lnTo>
                  <a:lnTo>
                    <a:pt x="1063" y="315"/>
                  </a:lnTo>
                  <a:lnTo>
                    <a:pt x="1065" y="318"/>
                  </a:lnTo>
                  <a:lnTo>
                    <a:pt x="1068" y="318"/>
                  </a:lnTo>
                  <a:lnTo>
                    <a:pt x="1070" y="318"/>
                  </a:lnTo>
                  <a:lnTo>
                    <a:pt x="1071" y="317"/>
                  </a:lnTo>
                  <a:lnTo>
                    <a:pt x="1073" y="317"/>
                  </a:lnTo>
                  <a:lnTo>
                    <a:pt x="1071" y="318"/>
                  </a:lnTo>
                  <a:lnTo>
                    <a:pt x="1071" y="320"/>
                  </a:lnTo>
                  <a:lnTo>
                    <a:pt x="1075" y="318"/>
                  </a:lnTo>
                  <a:lnTo>
                    <a:pt x="1073" y="322"/>
                  </a:lnTo>
                  <a:lnTo>
                    <a:pt x="1075" y="320"/>
                  </a:lnTo>
                  <a:lnTo>
                    <a:pt x="1075" y="322"/>
                  </a:lnTo>
                  <a:lnTo>
                    <a:pt x="1075" y="323"/>
                  </a:lnTo>
                  <a:lnTo>
                    <a:pt x="1080" y="323"/>
                  </a:lnTo>
                  <a:lnTo>
                    <a:pt x="1082" y="323"/>
                  </a:lnTo>
                  <a:lnTo>
                    <a:pt x="1083" y="323"/>
                  </a:lnTo>
                  <a:lnTo>
                    <a:pt x="1085" y="325"/>
                  </a:lnTo>
                  <a:lnTo>
                    <a:pt x="1082" y="325"/>
                  </a:lnTo>
                  <a:lnTo>
                    <a:pt x="1082" y="327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8" y="327"/>
                  </a:lnTo>
                  <a:lnTo>
                    <a:pt x="1090" y="325"/>
                  </a:lnTo>
                  <a:lnTo>
                    <a:pt x="1092" y="325"/>
                  </a:lnTo>
                  <a:lnTo>
                    <a:pt x="1092" y="327"/>
                  </a:lnTo>
                  <a:lnTo>
                    <a:pt x="1090" y="327"/>
                  </a:lnTo>
                  <a:lnTo>
                    <a:pt x="1088" y="327"/>
                  </a:lnTo>
                  <a:lnTo>
                    <a:pt x="1090" y="329"/>
                  </a:lnTo>
                  <a:lnTo>
                    <a:pt x="1094" y="327"/>
                  </a:lnTo>
                  <a:lnTo>
                    <a:pt x="1094" y="329"/>
                  </a:lnTo>
                  <a:lnTo>
                    <a:pt x="1092" y="329"/>
                  </a:lnTo>
                  <a:lnTo>
                    <a:pt x="1092" y="330"/>
                  </a:lnTo>
                  <a:lnTo>
                    <a:pt x="1095" y="329"/>
                  </a:lnTo>
                  <a:lnTo>
                    <a:pt x="1095" y="330"/>
                  </a:lnTo>
                  <a:lnTo>
                    <a:pt x="1097" y="330"/>
                  </a:lnTo>
                  <a:lnTo>
                    <a:pt x="1099" y="330"/>
                  </a:lnTo>
                  <a:lnTo>
                    <a:pt x="1102" y="329"/>
                  </a:lnTo>
                  <a:lnTo>
                    <a:pt x="1102" y="332"/>
                  </a:lnTo>
                  <a:lnTo>
                    <a:pt x="1102" y="334"/>
                  </a:lnTo>
                  <a:lnTo>
                    <a:pt x="1104" y="334"/>
                  </a:lnTo>
                  <a:lnTo>
                    <a:pt x="1106" y="335"/>
                  </a:lnTo>
                  <a:lnTo>
                    <a:pt x="1107" y="335"/>
                  </a:lnTo>
                  <a:lnTo>
                    <a:pt x="1107" y="334"/>
                  </a:lnTo>
                  <a:lnTo>
                    <a:pt x="1109" y="334"/>
                  </a:lnTo>
                  <a:lnTo>
                    <a:pt x="1109" y="335"/>
                  </a:lnTo>
                  <a:lnTo>
                    <a:pt x="1107" y="337"/>
                  </a:lnTo>
                  <a:lnTo>
                    <a:pt x="1109" y="339"/>
                  </a:lnTo>
                  <a:lnTo>
                    <a:pt x="1112" y="335"/>
                  </a:lnTo>
                  <a:lnTo>
                    <a:pt x="1114" y="337"/>
                  </a:lnTo>
                  <a:lnTo>
                    <a:pt x="1116" y="335"/>
                  </a:lnTo>
                  <a:lnTo>
                    <a:pt x="1117" y="334"/>
                  </a:lnTo>
                  <a:lnTo>
                    <a:pt x="1117" y="337"/>
                  </a:lnTo>
                  <a:lnTo>
                    <a:pt x="1121" y="334"/>
                  </a:lnTo>
                  <a:lnTo>
                    <a:pt x="1123" y="334"/>
                  </a:lnTo>
                  <a:lnTo>
                    <a:pt x="1121" y="337"/>
                  </a:lnTo>
                  <a:lnTo>
                    <a:pt x="1123" y="337"/>
                  </a:lnTo>
                  <a:lnTo>
                    <a:pt x="1123" y="334"/>
                  </a:lnTo>
                  <a:lnTo>
                    <a:pt x="1128" y="334"/>
                  </a:lnTo>
                  <a:lnTo>
                    <a:pt x="1128" y="335"/>
                  </a:lnTo>
                  <a:lnTo>
                    <a:pt x="1133" y="335"/>
                  </a:lnTo>
                  <a:lnTo>
                    <a:pt x="1135" y="334"/>
                  </a:lnTo>
                  <a:lnTo>
                    <a:pt x="1136" y="335"/>
                  </a:lnTo>
                  <a:lnTo>
                    <a:pt x="1138" y="337"/>
                  </a:lnTo>
                  <a:lnTo>
                    <a:pt x="1140" y="368"/>
                  </a:lnTo>
                  <a:lnTo>
                    <a:pt x="1140" y="395"/>
                  </a:lnTo>
                  <a:lnTo>
                    <a:pt x="1140" y="409"/>
                  </a:lnTo>
                  <a:lnTo>
                    <a:pt x="1140" y="429"/>
                  </a:lnTo>
                  <a:lnTo>
                    <a:pt x="1141" y="462"/>
                  </a:lnTo>
                  <a:lnTo>
                    <a:pt x="1141" y="482"/>
                  </a:lnTo>
                  <a:lnTo>
                    <a:pt x="1141" y="505"/>
                  </a:lnTo>
                  <a:lnTo>
                    <a:pt x="1145" y="506"/>
                  </a:lnTo>
                  <a:lnTo>
                    <a:pt x="1148" y="510"/>
                  </a:lnTo>
                  <a:lnTo>
                    <a:pt x="1148" y="513"/>
                  </a:lnTo>
                  <a:lnTo>
                    <a:pt x="1152" y="515"/>
                  </a:lnTo>
                  <a:lnTo>
                    <a:pt x="1153" y="515"/>
                  </a:lnTo>
                  <a:lnTo>
                    <a:pt x="1152" y="517"/>
                  </a:lnTo>
                  <a:lnTo>
                    <a:pt x="1155" y="515"/>
                  </a:lnTo>
                  <a:lnTo>
                    <a:pt x="1155" y="518"/>
                  </a:lnTo>
                  <a:lnTo>
                    <a:pt x="1157" y="518"/>
                  </a:lnTo>
                  <a:lnTo>
                    <a:pt x="1157" y="520"/>
                  </a:lnTo>
                  <a:lnTo>
                    <a:pt x="1159" y="523"/>
                  </a:lnTo>
                  <a:lnTo>
                    <a:pt x="1160" y="525"/>
                  </a:lnTo>
                  <a:lnTo>
                    <a:pt x="1162" y="529"/>
                  </a:lnTo>
                  <a:lnTo>
                    <a:pt x="1162" y="530"/>
                  </a:lnTo>
                  <a:lnTo>
                    <a:pt x="1164" y="534"/>
                  </a:lnTo>
                  <a:lnTo>
                    <a:pt x="1162" y="535"/>
                  </a:lnTo>
                  <a:lnTo>
                    <a:pt x="1164" y="535"/>
                  </a:lnTo>
                  <a:lnTo>
                    <a:pt x="1165" y="535"/>
                  </a:lnTo>
                  <a:lnTo>
                    <a:pt x="1164" y="539"/>
                  </a:lnTo>
                  <a:lnTo>
                    <a:pt x="1164" y="540"/>
                  </a:lnTo>
                  <a:lnTo>
                    <a:pt x="1164" y="542"/>
                  </a:lnTo>
                  <a:lnTo>
                    <a:pt x="1162" y="546"/>
                  </a:lnTo>
                  <a:lnTo>
                    <a:pt x="1162" y="547"/>
                  </a:lnTo>
                  <a:lnTo>
                    <a:pt x="1164" y="549"/>
                  </a:lnTo>
                  <a:lnTo>
                    <a:pt x="1164" y="551"/>
                  </a:lnTo>
                  <a:lnTo>
                    <a:pt x="1167" y="554"/>
                  </a:lnTo>
                  <a:lnTo>
                    <a:pt x="1169" y="554"/>
                  </a:lnTo>
                  <a:lnTo>
                    <a:pt x="1170" y="556"/>
                  </a:lnTo>
                  <a:lnTo>
                    <a:pt x="1174" y="556"/>
                  </a:lnTo>
                  <a:lnTo>
                    <a:pt x="1172" y="558"/>
                  </a:lnTo>
                  <a:lnTo>
                    <a:pt x="1169" y="559"/>
                  </a:lnTo>
                  <a:lnTo>
                    <a:pt x="1172" y="563"/>
                  </a:lnTo>
                  <a:lnTo>
                    <a:pt x="1174" y="561"/>
                  </a:lnTo>
                  <a:lnTo>
                    <a:pt x="1174" y="563"/>
                  </a:lnTo>
                  <a:lnTo>
                    <a:pt x="1176" y="564"/>
                  </a:lnTo>
                  <a:lnTo>
                    <a:pt x="1174" y="566"/>
                  </a:lnTo>
                  <a:lnTo>
                    <a:pt x="1176" y="568"/>
                  </a:lnTo>
                  <a:lnTo>
                    <a:pt x="1177" y="568"/>
                  </a:lnTo>
                  <a:lnTo>
                    <a:pt x="1177" y="571"/>
                  </a:lnTo>
                  <a:lnTo>
                    <a:pt x="1181" y="571"/>
                  </a:lnTo>
                  <a:lnTo>
                    <a:pt x="1176" y="576"/>
                  </a:lnTo>
                  <a:lnTo>
                    <a:pt x="1176" y="578"/>
                  </a:lnTo>
                  <a:lnTo>
                    <a:pt x="1179" y="580"/>
                  </a:lnTo>
                  <a:lnTo>
                    <a:pt x="1181" y="581"/>
                  </a:lnTo>
                  <a:lnTo>
                    <a:pt x="1182" y="581"/>
                  </a:lnTo>
                  <a:lnTo>
                    <a:pt x="1182" y="585"/>
                  </a:lnTo>
                  <a:lnTo>
                    <a:pt x="1184" y="587"/>
                  </a:lnTo>
                  <a:lnTo>
                    <a:pt x="1184" y="590"/>
                  </a:lnTo>
                  <a:lnTo>
                    <a:pt x="1184" y="592"/>
                  </a:lnTo>
                  <a:lnTo>
                    <a:pt x="1186" y="592"/>
                  </a:lnTo>
                  <a:lnTo>
                    <a:pt x="1188" y="590"/>
                  </a:lnTo>
                  <a:lnTo>
                    <a:pt x="1191" y="590"/>
                  </a:lnTo>
                  <a:lnTo>
                    <a:pt x="1191" y="592"/>
                  </a:lnTo>
                  <a:lnTo>
                    <a:pt x="1189" y="592"/>
                  </a:lnTo>
                  <a:lnTo>
                    <a:pt x="1191" y="593"/>
                  </a:lnTo>
                  <a:lnTo>
                    <a:pt x="1189" y="593"/>
                  </a:lnTo>
                  <a:lnTo>
                    <a:pt x="1189" y="597"/>
                  </a:lnTo>
                  <a:lnTo>
                    <a:pt x="1191" y="597"/>
                  </a:lnTo>
                  <a:lnTo>
                    <a:pt x="1189" y="599"/>
                  </a:lnTo>
                  <a:lnTo>
                    <a:pt x="1188" y="599"/>
                  </a:lnTo>
                  <a:lnTo>
                    <a:pt x="1188" y="600"/>
                  </a:lnTo>
                  <a:lnTo>
                    <a:pt x="1189" y="600"/>
                  </a:lnTo>
                  <a:lnTo>
                    <a:pt x="1189" y="602"/>
                  </a:lnTo>
                  <a:lnTo>
                    <a:pt x="1191" y="602"/>
                  </a:lnTo>
                  <a:lnTo>
                    <a:pt x="1191" y="605"/>
                  </a:lnTo>
                  <a:lnTo>
                    <a:pt x="1193" y="607"/>
                  </a:lnTo>
                  <a:lnTo>
                    <a:pt x="1189" y="609"/>
                  </a:lnTo>
                  <a:lnTo>
                    <a:pt x="1188" y="609"/>
                  </a:lnTo>
                  <a:lnTo>
                    <a:pt x="1188" y="611"/>
                  </a:lnTo>
                  <a:lnTo>
                    <a:pt x="1188" y="612"/>
                  </a:lnTo>
                  <a:lnTo>
                    <a:pt x="1188" y="614"/>
                  </a:lnTo>
                  <a:lnTo>
                    <a:pt x="1189" y="614"/>
                  </a:lnTo>
                  <a:lnTo>
                    <a:pt x="1189" y="616"/>
                  </a:lnTo>
                  <a:lnTo>
                    <a:pt x="1191" y="616"/>
                  </a:lnTo>
                  <a:lnTo>
                    <a:pt x="1191" y="617"/>
                  </a:lnTo>
                  <a:lnTo>
                    <a:pt x="1191" y="619"/>
                  </a:lnTo>
                  <a:lnTo>
                    <a:pt x="1189" y="619"/>
                  </a:lnTo>
                  <a:lnTo>
                    <a:pt x="1189" y="621"/>
                  </a:lnTo>
                  <a:lnTo>
                    <a:pt x="1188" y="621"/>
                  </a:lnTo>
                  <a:lnTo>
                    <a:pt x="1188" y="623"/>
                  </a:lnTo>
                  <a:lnTo>
                    <a:pt x="1188" y="624"/>
                  </a:lnTo>
                  <a:lnTo>
                    <a:pt x="1189" y="626"/>
                  </a:lnTo>
                  <a:lnTo>
                    <a:pt x="1188" y="628"/>
                  </a:lnTo>
                  <a:lnTo>
                    <a:pt x="1189" y="628"/>
                  </a:lnTo>
                  <a:lnTo>
                    <a:pt x="1189" y="629"/>
                  </a:lnTo>
                  <a:lnTo>
                    <a:pt x="1186" y="633"/>
                  </a:lnTo>
                  <a:lnTo>
                    <a:pt x="1186" y="634"/>
                  </a:lnTo>
                  <a:lnTo>
                    <a:pt x="1182" y="638"/>
                  </a:lnTo>
                  <a:lnTo>
                    <a:pt x="1184" y="640"/>
                  </a:lnTo>
                  <a:lnTo>
                    <a:pt x="1184" y="641"/>
                  </a:lnTo>
                  <a:lnTo>
                    <a:pt x="1184" y="645"/>
                  </a:lnTo>
                  <a:lnTo>
                    <a:pt x="1179" y="646"/>
                  </a:lnTo>
                  <a:lnTo>
                    <a:pt x="1177" y="650"/>
                  </a:lnTo>
                  <a:lnTo>
                    <a:pt x="1177" y="652"/>
                  </a:lnTo>
                  <a:lnTo>
                    <a:pt x="1179" y="655"/>
                  </a:lnTo>
                  <a:lnTo>
                    <a:pt x="1177" y="653"/>
                  </a:lnTo>
                  <a:lnTo>
                    <a:pt x="1174" y="655"/>
                  </a:lnTo>
                  <a:lnTo>
                    <a:pt x="1174" y="657"/>
                  </a:lnTo>
                  <a:lnTo>
                    <a:pt x="1172" y="660"/>
                  </a:lnTo>
                  <a:lnTo>
                    <a:pt x="1176" y="662"/>
                  </a:lnTo>
                  <a:lnTo>
                    <a:pt x="1176" y="664"/>
                  </a:lnTo>
                  <a:lnTo>
                    <a:pt x="1176" y="665"/>
                  </a:lnTo>
                  <a:lnTo>
                    <a:pt x="1177" y="669"/>
                  </a:lnTo>
                  <a:lnTo>
                    <a:pt x="1176" y="669"/>
                  </a:lnTo>
                  <a:lnTo>
                    <a:pt x="1177" y="670"/>
                  </a:lnTo>
                  <a:lnTo>
                    <a:pt x="1174" y="672"/>
                  </a:lnTo>
                  <a:lnTo>
                    <a:pt x="1172" y="674"/>
                  </a:lnTo>
                  <a:lnTo>
                    <a:pt x="1172" y="677"/>
                  </a:lnTo>
                  <a:lnTo>
                    <a:pt x="1172" y="679"/>
                  </a:lnTo>
                  <a:lnTo>
                    <a:pt x="1170" y="681"/>
                  </a:lnTo>
                  <a:lnTo>
                    <a:pt x="1170" y="682"/>
                  </a:lnTo>
                  <a:lnTo>
                    <a:pt x="1174" y="686"/>
                  </a:lnTo>
                  <a:lnTo>
                    <a:pt x="1177" y="686"/>
                  </a:lnTo>
                  <a:lnTo>
                    <a:pt x="1176" y="693"/>
                  </a:lnTo>
                  <a:lnTo>
                    <a:pt x="1176" y="694"/>
                  </a:lnTo>
                  <a:lnTo>
                    <a:pt x="1177" y="699"/>
                  </a:lnTo>
                  <a:lnTo>
                    <a:pt x="1177" y="703"/>
                  </a:lnTo>
                  <a:lnTo>
                    <a:pt x="1179" y="703"/>
                  </a:lnTo>
                  <a:lnTo>
                    <a:pt x="1177" y="703"/>
                  </a:lnTo>
                  <a:lnTo>
                    <a:pt x="1177" y="706"/>
                  </a:lnTo>
                  <a:lnTo>
                    <a:pt x="1176" y="708"/>
                  </a:lnTo>
                  <a:lnTo>
                    <a:pt x="1176" y="711"/>
                  </a:lnTo>
                  <a:lnTo>
                    <a:pt x="1172" y="718"/>
                  </a:lnTo>
                  <a:lnTo>
                    <a:pt x="1164" y="720"/>
                  </a:lnTo>
                  <a:lnTo>
                    <a:pt x="1164" y="722"/>
                  </a:lnTo>
                  <a:lnTo>
                    <a:pt x="1155" y="739"/>
                  </a:lnTo>
                  <a:lnTo>
                    <a:pt x="1165" y="754"/>
                  </a:lnTo>
                  <a:lnTo>
                    <a:pt x="1145" y="754"/>
                  </a:lnTo>
                  <a:lnTo>
                    <a:pt x="1117" y="766"/>
                  </a:lnTo>
                  <a:lnTo>
                    <a:pt x="1116" y="768"/>
                  </a:lnTo>
                  <a:lnTo>
                    <a:pt x="1087" y="780"/>
                  </a:lnTo>
                  <a:lnTo>
                    <a:pt x="1080" y="788"/>
                  </a:lnTo>
                  <a:lnTo>
                    <a:pt x="1078" y="787"/>
                  </a:lnTo>
                  <a:lnTo>
                    <a:pt x="1087" y="776"/>
                  </a:lnTo>
                  <a:lnTo>
                    <a:pt x="1097" y="769"/>
                  </a:lnTo>
                  <a:lnTo>
                    <a:pt x="1104" y="771"/>
                  </a:lnTo>
                  <a:lnTo>
                    <a:pt x="1107" y="768"/>
                  </a:lnTo>
                  <a:lnTo>
                    <a:pt x="1104" y="768"/>
                  </a:lnTo>
                  <a:lnTo>
                    <a:pt x="1100" y="768"/>
                  </a:lnTo>
                  <a:lnTo>
                    <a:pt x="1099" y="764"/>
                  </a:lnTo>
                  <a:lnTo>
                    <a:pt x="1076" y="769"/>
                  </a:lnTo>
                  <a:lnTo>
                    <a:pt x="1085" y="756"/>
                  </a:lnTo>
                  <a:lnTo>
                    <a:pt x="1085" y="746"/>
                  </a:lnTo>
                  <a:lnTo>
                    <a:pt x="1082" y="742"/>
                  </a:lnTo>
                  <a:lnTo>
                    <a:pt x="1073" y="746"/>
                  </a:lnTo>
                  <a:lnTo>
                    <a:pt x="1068" y="756"/>
                  </a:lnTo>
                  <a:lnTo>
                    <a:pt x="1063" y="754"/>
                  </a:lnTo>
                  <a:lnTo>
                    <a:pt x="1049" y="742"/>
                  </a:lnTo>
                  <a:lnTo>
                    <a:pt x="1053" y="751"/>
                  </a:lnTo>
                  <a:lnTo>
                    <a:pt x="1058" y="754"/>
                  </a:lnTo>
                  <a:lnTo>
                    <a:pt x="1056" y="768"/>
                  </a:lnTo>
                  <a:lnTo>
                    <a:pt x="1066" y="773"/>
                  </a:lnTo>
                  <a:lnTo>
                    <a:pt x="1059" y="778"/>
                  </a:lnTo>
                  <a:lnTo>
                    <a:pt x="1063" y="778"/>
                  </a:lnTo>
                  <a:lnTo>
                    <a:pt x="1061" y="781"/>
                  </a:lnTo>
                  <a:lnTo>
                    <a:pt x="1066" y="781"/>
                  </a:lnTo>
                  <a:lnTo>
                    <a:pt x="1065" y="780"/>
                  </a:lnTo>
                  <a:lnTo>
                    <a:pt x="1068" y="785"/>
                  </a:lnTo>
                  <a:lnTo>
                    <a:pt x="1075" y="787"/>
                  </a:lnTo>
                  <a:lnTo>
                    <a:pt x="1068" y="785"/>
                  </a:lnTo>
                  <a:lnTo>
                    <a:pt x="1068" y="793"/>
                  </a:lnTo>
                  <a:lnTo>
                    <a:pt x="1063" y="792"/>
                  </a:lnTo>
                  <a:lnTo>
                    <a:pt x="1051" y="807"/>
                  </a:lnTo>
                  <a:lnTo>
                    <a:pt x="1042" y="805"/>
                  </a:lnTo>
                  <a:lnTo>
                    <a:pt x="1042" y="816"/>
                  </a:lnTo>
                  <a:lnTo>
                    <a:pt x="1039" y="816"/>
                  </a:lnTo>
                  <a:lnTo>
                    <a:pt x="1034" y="829"/>
                  </a:lnTo>
                  <a:lnTo>
                    <a:pt x="1008" y="848"/>
                  </a:lnTo>
                  <a:lnTo>
                    <a:pt x="994" y="857"/>
                  </a:lnTo>
                  <a:lnTo>
                    <a:pt x="994" y="853"/>
                  </a:lnTo>
                  <a:lnTo>
                    <a:pt x="984" y="855"/>
                  </a:lnTo>
                  <a:lnTo>
                    <a:pt x="971" y="860"/>
                  </a:lnTo>
                  <a:lnTo>
                    <a:pt x="969" y="869"/>
                  </a:lnTo>
                  <a:lnTo>
                    <a:pt x="993" y="858"/>
                  </a:lnTo>
                  <a:lnTo>
                    <a:pt x="945" y="882"/>
                  </a:lnTo>
                  <a:lnTo>
                    <a:pt x="965" y="870"/>
                  </a:lnTo>
                  <a:lnTo>
                    <a:pt x="965" y="865"/>
                  </a:lnTo>
                  <a:lnTo>
                    <a:pt x="941" y="874"/>
                  </a:lnTo>
                  <a:lnTo>
                    <a:pt x="941" y="870"/>
                  </a:lnTo>
                  <a:lnTo>
                    <a:pt x="948" y="869"/>
                  </a:lnTo>
                  <a:lnTo>
                    <a:pt x="941" y="867"/>
                  </a:lnTo>
                  <a:lnTo>
                    <a:pt x="950" y="853"/>
                  </a:lnTo>
                  <a:lnTo>
                    <a:pt x="943" y="862"/>
                  </a:lnTo>
                  <a:lnTo>
                    <a:pt x="936" y="863"/>
                  </a:lnTo>
                  <a:lnTo>
                    <a:pt x="938" y="858"/>
                  </a:lnTo>
                  <a:lnTo>
                    <a:pt x="933" y="867"/>
                  </a:lnTo>
                  <a:lnTo>
                    <a:pt x="929" y="869"/>
                  </a:lnTo>
                  <a:lnTo>
                    <a:pt x="926" y="863"/>
                  </a:lnTo>
                  <a:lnTo>
                    <a:pt x="926" y="857"/>
                  </a:lnTo>
                  <a:lnTo>
                    <a:pt x="924" y="858"/>
                  </a:lnTo>
                  <a:lnTo>
                    <a:pt x="921" y="853"/>
                  </a:lnTo>
                  <a:lnTo>
                    <a:pt x="923" y="860"/>
                  </a:lnTo>
                  <a:lnTo>
                    <a:pt x="926" y="858"/>
                  </a:lnTo>
                  <a:lnTo>
                    <a:pt x="924" y="867"/>
                  </a:lnTo>
                  <a:lnTo>
                    <a:pt x="928" y="869"/>
                  </a:lnTo>
                  <a:lnTo>
                    <a:pt x="918" y="875"/>
                  </a:lnTo>
                  <a:lnTo>
                    <a:pt x="923" y="870"/>
                  </a:lnTo>
                  <a:lnTo>
                    <a:pt x="921" y="863"/>
                  </a:lnTo>
                  <a:lnTo>
                    <a:pt x="918" y="870"/>
                  </a:lnTo>
                  <a:lnTo>
                    <a:pt x="916" y="869"/>
                  </a:lnTo>
                  <a:lnTo>
                    <a:pt x="916" y="865"/>
                  </a:lnTo>
                  <a:lnTo>
                    <a:pt x="911" y="867"/>
                  </a:lnTo>
                  <a:lnTo>
                    <a:pt x="911" y="860"/>
                  </a:lnTo>
                  <a:lnTo>
                    <a:pt x="911" y="848"/>
                  </a:lnTo>
                  <a:lnTo>
                    <a:pt x="909" y="860"/>
                  </a:lnTo>
                  <a:lnTo>
                    <a:pt x="907" y="858"/>
                  </a:lnTo>
                  <a:lnTo>
                    <a:pt x="902" y="858"/>
                  </a:lnTo>
                  <a:lnTo>
                    <a:pt x="902" y="862"/>
                  </a:lnTo>
                  <a:lnTo>
                    <a:pt x="907" y="867"/>
                  </a:lnTo>
                  <a:lnTo>
                    <a:pt x="906" y="874"/>
                  </a:lnTo>
                  <a:lnTo>
                    <a:pt x="911" y="874"/>
                  </a:lnTo>
                  <a:lnTo>
                    <a:pt x="918" y="881"/>
                  </a:lnTo>
                  <a:lnTo>
                    <a:pt x="911" y="884"/>
                  </a:lnTo>
                  <a:lnTo>
                    <a:pt x="914" y="886"/>
                  </a:lnTo>
                  <a:lnTo>
                    <a:pt x="919" y="881"/>
                  </a:lnTo>
                  <a:lnTo>
                    <a:pt x="926" y="887"/>
                  </a:lnTo>
                  <a:lnTo>
                    <a:pt x="900" y="901"/>
                  </a:lnTo>
                  <a:lnTo>
                    <a:pt x="897" y="898"/>
                  </a:lnTo>
                  <a:lnTo>
                    <a:pt x="897" y="893"/>
                  </a:lnTo>
                  <a:lnTo>
                    <a:pt x="894" y="891"/>
                  </a:lnTo>
                  <a:lnTo>
                    <a:pt x="890" y="882"/>
                  </a:lnTo>
                  <a:lnTo>
                    <a:pt x="885" y="886"/>
                  </a:lnTo>
                  <a:lnTo>
                    <a:pt x="888" y="886"/>
                  </a:lnTo>
                  <a:lnTo>
                    <a:pt x="892" y="891"/>
                  </a:lnTo>
                  <a:lnTo>
                    <a:pt x="890" y="893"/>
                  </a:lnTo>
                  <a:lnTo>
                    <a:pt x="883" y="891"/>
                  </a:lnTo>
                  <a:lnTo>
                    <a:pt x="888" y="896"/>
                  </a:lnTo>
                  <a:lnTo>
                    <a:pt x="888" y="901"/>
                  </a:lnTo>
                  <a:lnTo>
                    <a:pt x="888" y="904"/>
                  </a:lnTo>
                  <a:lnTo>
                    <a:pt x="890" y="910"/>
                  </a:lnTo>
                  <a:lnTo>
                    <a:pt x="887" y="911"/>
                  </a:lnTo>
                  <a:lnTo>
                    <a:pt x="873" y="922"/>
                  </a:lnTo>
                  <a:lnTo>
                    <a:pt x="876" y="906"/>
                  </a:lnTo>
                  <a:lnTo>
                    <a:pt x="871" y="911"/>
                  </a:lnTo>
                  <a:lnTo>
                    <a:pt x="875" y="915"/>
                  </a:lnTo>
                  <a:lnTo>
                    <a:pt x="871" y="922"/>
                  </a:lnTo>
                  <a:lnTo>
                    <a:pt x="866" y="920"/>
                  </a:lnTo>
                  <a:lnTo>
                    <a:pt x="866" y="913"/>
                  </a:lnTo>
                  <a:lnTo>
                    <a:pt x="856" y="920"/>
                  </a:lnTo>
                  <a:lnTo>
                    <a:pt x="856" y="916"/>
                  </a:lnTo>
                  <a:lnTo>
                    <a:pt x="853" y="916"/>
                  </a:lnTo>
                  <a:lnTo>
                    <a:pt x="854" y="922"/>
                  </a:lnTo>
                  <a:lnTo>
                    <a:pt x="844" y="927"/>
                  </a:lnTo>
                  <a:lnTo>
                    <a:pt x="846" y="928"/>
                  </a:lnTo>
                  <a:lnTo>
                    <a:pt x="842" y="930"/>
                  </a:lnTo>
                  <a:lnTo>
                    <a:pt x="846" y="928"/>
                  </a:lnTo>
                  <a:lnTo>
                    <a:pt x="858" y="928"/>
                  </a:lnTo>
                  <a:lnTo>
                    <a:pt x="866" y="922"/>
                  </a:lnTo>
                  <a:lnTo>
                    <a:pt x="866" y="932"/>
                  </a:lnTo>
                  <a:lnTo>
                    <a:pt x="858" y="942"/>
                  </a:lnTo>
                  <a:lnTo>
                    <a:pt x="849" y="954"/>
                  </a:lnTo>
                  <a:lnTo>
                    <a:pt x="846" y="952"/>
                  </a:lnTo>
                  <a:lnTo>
                    <a:pt x="847" y="952"/>
                  </a:lnTo>
                  <a:lnTo>
                    <a:pt x="842" y="947"/>
                  </a:lnTo>
                  <a:lnTo>
                    <a:pt x="834" y="951"/>
                  </a:lnTo>
                  <a:lnTo>
                    <a:pt x="835" y="947"/>
                  </a:lnTo>
                  <a:lnTo>
                    <a:pt x="824" y="949"/>
                  </a:lnTo>
                  <a:lnTo>
                    <a:pt x="822" y="947"/>
                  </a:lnTo>
                  <a:lnTo>
                    <a:pt x="818" y="947"/>
                  </a:lnTo>
                  <a:lnTo>
                    <a:pt x="820" y="951"/>
                  </a:lnTo>
                  <a:lnTo>
                    <a:pt x="824" y="952"/>
                  </a:lnTo>
                  <a:lnTo>
                    <a:pt x="832" y="951"/>
                  </a:lnTo>
                  <a:lnTo>
                    <a:pt x="830" y="957"/>
                  </a:lnTo>
                  <a:lnTo>
                    <a:pt x="837" y="964"/>
                  </a:lnTo>
                  <a:lnTo>
                    <a:pt x="835" y="964"/>
                  </a:lnTo>
                  <a:lnTo>
                    <a:pt x="837" y="966"/>
                  </a:lnTo>
                  <a:lnTo>
                    <a:pt x="834" y="971"/>
                  </a:lnTo>
                  <a:lnTo>
                    <a:pt x="830" y="973"/>
                  </a:lnTo>
                  <a:lnTo>
                    <a:pt x="835" y="973"/>
                  </a:lnTo>
                  <a:lnTo>
                    <a:pt x="839" y="964"/>
                  </a:lnTo>
                  <a:lnTo>
                    <a:pt x="844" y="966"/>
                  </a:lnTo>
                  <a:lnTo>
                    <a:pt x="837" y="980"/>
                  </a:lnTo>
                  <a:lnTo>
                    <a:pt x="829" y="1005"/>
                  </a:lnTo>
                  <a:lnTo>
                    <a:pt x="820" y="1005"/>
                  </a:lnTo>
                  <a:lnTo>
                    <a:pt x="820" y="993"/>
                  </a:lnTo>
                  <a:lnTo>
                    <a:pt x="817" y="1004"/>
                  </a:lnTo>
                  <a:lnTo>
                    <a:pt x="810" y="1007"/>
                  </a:lnTo>
                  <a:lnTo>
                    <a:pt x="796" y="995"/>
                  </a:lnTo>
                  <a:lnTo>
                    <a:pt x="803" y="1009"/>
                  </a:lnTo>
                  <a:lnTo>
                    <a:pt x="793" y="1009"/>
                  </a:lnTo>
                  <a:lnTo>
                    <a:pt x="815" y="1016"/>
                  </a:lnTo>
                  <a:lnTo>
                    <a:pt x="827" y="1012"/>
                  </a:lnTo>
                  <a:lnTo>
                    <a:pt x="818" y="1031"/>
                  </a:lnTo>
                  <a:lnTo>
                    <a:pt x="822" y="1039"/>
                  </a:lnTo>
                  <a:lnTo>
                    <a:pt x="813" y="1041"/>
                  </a:lnTo>
                  <a:lnTo>
                    <a:pt x="813" y="1055"/>
                  </a:lnTo>
                  <a:lnTo>
                    <a:pt x="820" y="1062"/>
                  </a:lnTo>
                  <a:lnTo>
                    <a:pt x="824" y="1082"/>
                  </a:lnTo>
                  <a:lnTo>
                    <a:pt x="825" y="1091"/>
                  </a:lnTo>
                  <a:lnTo>
                    <a:pt x="822" y="1094"/>
                  </a:lnTo>
                  <a:lnTo>
                    <a:pt x="825" y="1104"/>
                  </a:lnTo>
                  <a:lnTo>
                    <a:pt x="830" y="1108"/>
                  </a:lnTo>
                  <a:lnTo>
                    <a:pt x="832" y="1127"/>
                  </a:lnTo>
                  <a:lnTo>
                    <a:pt x="842" y="1139"/>
                  </a:lnTo>
                  <a:lnTo>
                    <a:pt x="839" y="1145"/>
                  </a:lnTo>
                  <a:lnTo>
                    <a:pt x="846" y="1145"/>
                  </a:lnTo>
                  <a:lnTo>
                    <a:pt x="849" y="1151"/>
                  </a:lnTo>
                  <a:lnTo>
                    <a:pt x="837" y="1149"/>
                  </a:lnTo>
                  <a:lnTo>
                    <a:pt x="837" y="1152"/>
                  </a:lnTo>
                  <a:lnTo>
                    <a:pt x="829" y="1154"/>
                  </a:lnTo>
                  <a:lnTo>
                    <a:pt x="829" y="1163"/>
                  </a:lnTo>
                  <a:lnTo>
                    <a:pt x="824" y="1163"/>
                  </a:lnTo>
                  <a:lnTo>
                    <a:pt x="808" y="1152"/>
                  </a:lnTo>
                  <a:lnTo>
                    <a:pt x="810" y="1151"/>
                  </a:lnTo>
                  <a:lnTo>
                    <a:pt x="806" y="1149"/>
                  </a:lnTo>
                  <a:lnTo>
                    <a:pt x="803" y="1142"/>
                  </a:lnTo>
                  <a:lnTo>
                    <a:pt x="782" y="1139"/>
                  </a:lnTo>
                  <a:lnTo>
                    <a:pt x="765" y="1139"/>
                  </a:lnTo>
                  <a:lnTo>
                    <a:pt x="762" y="1140"/>
                  </a:lnTo>
                  <a:lnTo>
                    <a:pt x="760" y="1137"/>
                  </a:lnTo>
                  <a:lnTo>
                    <a:pt x="750" y="1139"/>
                  </a:lnTo>
                  <a:lnTo>
                    <a:pt x="741" y="1133"/>
                  </a:lnTo>
                  <a:lnTo>
                    <a:pt x="743" y="1132"/>
                  </a:lnTo>
                  <a:lnTo>
                    <a:pt x="741" y="1130"/>
                  </a:lnTo>
                  <a:lnTo>
                    <a:pt x="738" y="1132"/>
                  </a:lnTo>
                  <a:lnTo>
                    <a:pt x="736" y="1127"/>
                  </a:lnTo>
                  <a:lnTo>
                    <a:pt x="731" y="1127"/>
                  </a:lnTo>
                  <a:lnTo>
                    <a:pt x="726" y="1120"/>
                  </a:lnTo>
                  <a:lnTo>
                    <a:pt x="723" y="1122"/>
                  </a:lnTo>
                  <a:lnTo>
                    <a:pt x="711" y="1116"/>
                  </a:lnTo>
                  <a:lnTo>
                    <a:pt x="704" y="1118"/>
                  </a:lnTo>
                  <a:lnTo>
                    <a:pt x="690" y="1103"/>
                  </a:lnTo>
                  <a:lnTo>
                    <a:pt x="682" y="1104"/>
                  </a:lnTo>
                  <a:lnTo>
                    <a:pt x="678" y="1101"/>
                  </a:lnTo>
                  <a:lnTo>
                    <a:pt x="663" y="1098"/>
                  </a:lnTo>
                  <a:lnTo>
                    <a:pt x="663" y="1091"/>
                  </a:lnTo>
                  <a:lnTo>
                    <a:pt x="658" y="1084"/>
                  </a:lnTo>
                  <a:lnTo>
                    <a:pt x="658" y="1080"/>
                  </a:lnTo>
                  <a:lnTo>
                    <a:pt x="647" y="1050"/>
                  </a:lnTo>
                  <a:lnTo>
                    <a:pt x="637" y="1041"/>
                  </a:lnTo>
                  <a:lnTo>
                    <a:pt x="637" y="1036"/>
                  </a:lnTo>
                  <a:lnTo>
                    <a:pt x="632" y="1031"/>
                  </a:lnTo>
                  <a:lnTo>
                    <a:pt x="634" y="1014"/>
                  </a:lnTo>
                  <a:lnTo>
                    <a:pt x="632" y="1005"/>
                  </a:lnTo>
                  <a:lnTo>
                    <a:pt x="624" y="1000"/>
                  </a:lnTo>
                  <a:lnTo>
                    <a:pt x="630" y="983"/>
                  </a:lnTo>
                  <a:lnTo>
                    <a:pt x="627" y="981"/>
                  </a:lnTo>
                  <a:lnTo>
                    <a:pt x="625" y="969"/>
                  </a:lnTo>
                  <a:lnTo>
                    <a:pt x="608" y="963"/>
                  </a:lnTo>
                  <a:lnTo>
                    <a:pt x="600" y="951"/>
                  </a:lnTo>
                  <a:lnTo>
                    <a:pt x="594" y="949"/>
                  </a:lnTo>
                  <a:lnTo>
                    <a:pt x="589" y="928"/>
                  </a:lnTo>
                  <a:lnTo>
                    <a:pt x="584" y="927"/>
                  </a:lnTo>
                  <a:lnTo>
                    <a:pt x="574" y="910"/>
                  </a:lnTo>
                  <a:lnTo>
                    <a:pt x="564" y="904"/>
                  </a:lnTo>
                  <a:lnTo>
                    <a:pt x="564" y="899"/>
                  </a:lnTo>
                  <a:lnTo>
                    <a:pt x="557" y="896"/>
                  </a:lnTo>
                  <a:lnTo>
                    <a:pt x="557" y="891"/>
                  </a:lnTo>
                  <a:lnTo>
                    <a:pt x="552" y="882"/>
                  </a:lnTo>
                  <a:lnTo>
                    <a:pt x="550" y="874"/>
                  </a:lnTo>
                  <a:lnTo>
                    <a:pt x="553" y="872"/>
                  </a:lnTo>
                  <a:lnTo>
                    <a:pt x="547" y="867"/>
                  </a:lnTo>
                  <a:lnTo>
                    <a:pt x="548" y="862"/>
                  </a:lnTo>
                  <a:lnTo>
                    <a:pt x="540" y="853"/>
                  </a:lnTo>
                  <a:lnTo>
                    <a:pt x="531" y="829"/>
                  </a:lnTo>
                  <a:lnTo>
                    <a:pt x="526" y="826"/>
                  </a:lnTo>
                  <a:lnTo>
                    <a:pt x="526" y="809"/>
                  </a:lnTo>
                  <a:lnTo>
                    <a:pt x="516" y="799"/>
                  </a:lnTo>
                  <a:lnTo>
                    <a:pt x="514" y="790"/>
                  </a:lnTo>
                  <a:lnTo>
                    <a:pt x="495" y="775"/>
                  </a:lnTo>
                  <a:lnTo>
                    <a:pt x="490" y="764"/>
                  </a:lnTo>
                  <a:lnTo>
                    <a:pt x="473" y="758"/>
                  </a:lnTo>
                  <a:lnTo>
                    <a:pt x="473" y="747"/>
                  </a:lnTo>
                  <a:lnTo>
                    <a:pt x="468" y="752"/>
                  </a:lnTo>
                  <a:lnTo>
                    <a:pt x="470" y="744"/>
                  </a:lnTo>
                  <a:lnTo>
                    <a:pt x="463" y="744"/>
                  </a:lnTo>
                  <a:lnTo>
                    <a:pt x="459" y="734"/>
                  </a:lnTo>
                  <a:lnTo>
                    <a:pt x="461" y="732"/>
                  </a:lnTo>
                  <a:lnTo>
                    <a:pt x="456" y="732"/>
                  </a:lnTo>
                  <a:lnTo>
                    <a:pt x="454" y="728"/>
                  </a:lnTo>
                  <a:lnTo>
                    <a:pt x="448" y="732"/>
                  </a:lnTo>
                  <a:lnTo>
                    <a:pt x="448" y="727"/>
                  </a:lnTo>
                  <a:lnTo>
                    <a:pt x="444" y="730"/>
                  </a:lnTo>
                  <a:lnTo>
                    <a:pt x="439" y="732"/>
                  </a:lnTo>
                  <a:lnTo>
                    <a:pt x="427" y="727"/>
                  </a:lnTo>
                  <a:lnTo>
                    <a:pt x="424" y="728"/>
                  </a:lnTo>
                  <a:lnTo>
                    <a:pt x="422" y="723"/>
                  </a:lnTo>
                  <a:lnTo>
                    <a:pt x="412" y="727"/>
                  </a:lnTo>
                  <a:lnTo>
                    <a:pt x="408" y="723"/>
                  </a:lnTo>
                  <a:lnTo>
                    <a:pt x="400" y="725"/>
                  </a:lnTo>
                  <a:lnTo>
                    <a:pt x="376" y="715"/>
                  </a:lnTo>
                  <a:lnTo>
                    <a:pt x="371" y="718"/>
                  </a:lnTo>
                  <a:lnTo>
                    <a:pt x="369" y="725"/>
                  </a:lnTo>
                  <a:lnTo>
                    <a:pt x="359" y="723"/>
                  </a:lnTo>
                  <a:lnTo>
                    <a:pt x="354" y="727"/>
                  </a:lnTo>
                  <a:lnTo>
                    <a:pt x="352" y="723"/>
                  </a:lnTo>
                  <a:lnTo>
                    <a:pt x="345" y="728"/>
                  </a:lnTo>
                  <a:lnTo>
                    <a:pt x="342" y="727"/>
                  </a:lnTo>
                  <a:lnTo>
                    <a:pt x="328" y="749"/>
                  </a:lnTo>
                  <a:lnTo>
                    <a:pt x="326" y="761"/>
                  </a:lnTo>
                  <a:lnTo>
                    <a:pt x="319" y="766"/>
                  </a:lnTo>
                  <a:lnTo>
                    <a:pt x="316" y="775"/>
                  </a:lnTo>
                  <a:lnTo>
                    <a:pt x="321" y="780"/>
                  </a:lnTo>
                  <a:lnTo>
                    <a:pt x="309" y="783"/>
                  </a:lnTo>
                  <a:lnTo>
                    <a:pt x="292" y="805"/>
                  </a:lnTo>
                  <a:lnTo>
                    <a:pt x="282" y="800"/>
                  </a:lnTo>
                  <a:lnTo>
                    <a:pt x="280" y="804"/>
                  </a:lnTo>
                  <a:lnTo>
                    <a:pt x="275" y="795"/>
                  </a:lnTo>
                  <a:lnTo>
                    <a:pt x="271" y="797"/>
                  </a:lnTo>
                  <a:lnTo>
                    <a:pt x="263" y="792"/>
                  </a:lnTo>
                  <a:lnTo>
                    <a:pt x="258" y="785"/>
                  </a:lnTo>
                  <a:lnTo>
                    <a:pt x="241" y="778"/>
                  </a:lnTo>
                  <a:lnTo>
                    <a:pt x="239" y="773"/>
                  </a:lnTo>
                  <a:lnTo>
                    <a:pt x="234" y="773"/>
                  </a:lnTo>
                  <a:lnTo>
                    <a:pt x="237" y="768"/>
                  </a:lnTo>
                  <a:lnTo>
                    <a:pt x="234" y="769"/>
                  </a:lnTo>
                  <a:lnTo>
                    <a:pt x="212" y="761"/>
                  </a:lnTo>
                  <a:lnTo>
                    <a:pt x="200" y="752"/>
                  </a:lnTo>
                  <a:lnTo>
                    <a:pt x="198" y="742"/>
                  </a:lnTo>
                  <a:lnTo>
                    <a:pt x="183" y="734"/>
                  </a:lnTo>
                  <a:lnTo>
                    <a:pt x="169" y="720"/>
                  </a:lnTo>
                  <a:lnTo>
                    <a:pt x="166" y="705"/>
                  </a:lnTo>
                  <a:lnTo>
                    <a:pt x="159" y="694"/>
                  </a:lnTo>
                  <a:lnTo>
                    <a:pt x="157" y="677"/>
                  </a:lnTo>
                  <a:lnTo>
                    <a:pt x="160" y="669"/>
                  </a:lnTo>
                  <a:lnTo>
                    <a:pt x="159" y="658"/>
                  </a:lnTo>
                  <a:lnTo>
                    <a:pt x="150" y="645"/>
                  </a:lnTo>
                  <a:lnTo>
                    <a:pt x="150" y="643"/>
                  </a:lnTo>
                  <a:lnTo>
                    <a:pt x="147" y="641"/>
                  </a:lnTo>
                  <a:lnTo>
                    <a:pt x="145" y="621"/>
                  </a:lnTo>
                  <a:lnTo>
                    <a:pt x="136" y="612"/>
                  </a:lnTo>
                  <a:lnTo>
                    <a:pt x="136" y="609"/>
                  </a:lnTo>
                  <a:lnTo>
                    <a:pt x="130" y="607"/>
                  </a:lnTo>
                  <a:lnTo>
                    <a:pt x="118" y="593"/>
                  </a:lnTo>
                  <a:lnTo>
                    <a:pt x="113" y="593"/>
                  </a:lnTo>
                  <a:lnTo>
                    <a:pt x="111" y="590"/>
                  </a:lnTo>
                  <a:lnTo>
                    <a:pt x="107" y="592"/>
                  </a:lnTo>
                  <a:lnTo>
                    <a:pt x="102" y="587"/>
                  </a:lnTo>
                  <a:lnTo>
                    <a:pt x="101" y="581"/>
                  </a:lnTo>
                  <a:lnTo>
                    <a:pt x="89" y="570"/>
                  </a:lnTo>
                  <a:lnTo>
                    <a:pt x="85" y="559"/>
                  </a:lnTo>
                  <a:lnTo>
                    <a:pt x="70" y="549"/>
                  </a:lnTo>
                  <a:lnTo>
                    <a:pt x="53" y="523"/>
                  </a:lnTo>
                  <a:close/>
                  <a:moveTo>
                    <a:pt x="1066" y="800"/>
                  </a:moveTo>
                  <a:lnTo>
                    <a:pt x="1080" y="790"/>
                  </a:lnTo>
                  <a:lnTo>
                    <a:pt x="1082" y="793"/>
                  </a:lnTo>
                  <a:lnTo>
                    <a:pt x="1047" y="817"/>
                  </a:lnTo>
                  <a:lnTo>
                    <a:pt x="1066" y="800"/>
                  </a:lnTo>
                  <a:close/>
                  <a:moveTo>
                    <a:pt x="926" y="898"/>
                  </a:moveTo>
                  <a:lnTo>
                    <a:pt x="885" y="927"/>
                  </a:lnTo>
                  <a:lnTo>
                    <a:pt x="887" y="916"/>
                  </a:lnTo>
                  <a:lnTo>
                    <a:pt x="894" y="915"/>
                  </a:lnTo>
                  <a:lnTo>
                    <a:pt x="914" y="901"/>
                  </a:lnTo>
                  <a:lnTo>
                    <a:pt x="919" y="899"/>
                  </a:lnTo>
                  <a:lnTo>
                    <a:pt x="924" y="893"/>
                  </a:lnTo>
                  <a:lnTo>
                    <a:pt x="926" y="898"/>
                  </a:lnTo>
                  <a:close/>
                  <a:moveTo>
                    <a:pt x="875" y="928"/>
                  </a:moveTo>
                  <a:lnTo>
                    <a:pt x="882" y="920"/>
                  </a:lnTo>
                  <a:lnTo>
                    <a:pt x="885" y="923"/>
                  </a:lnTo>
                  <a:lnTo>
                    <a:pt x="883" y="928"/>
                  </a:lnTo>
                  <a:lnTo>
                    <a:pt x="865" y="951"/>
                  </a:lnTo>
                  <a:lnTo>
                    <a:pt x="866" y="942"/>
                  </a:lnTo>
                  <a:lnTo>
                    <a:pt x="873" y="935"/>
                  </a:lnTo>
                  <a:lnTo>
                    <a:pt x="871" y="934"/>
                  </a:lnTo>
                  <a:lnTo>
                    <a:pt x="875" y="928"/>
                  </a:lnTo>
                  <a:close/>
                  <a:moveTo>
                    <a:pt x="834" y="1009"/>
                  </a:moveTo>
                  <a:lnTo>
                    <a:pt x="832" y="1017"/>
                  </a:lnTo>
                  <a:lnTo>
                    <a:pt x="832" y="1009"/>
                  </a:lnTo>
                  <a:lnTo>
                    <a:pt x="835" y="993"/>
                  </a:lnTo>
                  <a:lnTo>
                    <a:pt x="844" y="978"/>
                  </a:lnTo>
                  <a:lnTo>
                    <a:pt x="844" y="971"/>
                  </a:lnTo>
                  <a:lnTo>
                    <a:pt x="849" y="975"/>
                  </a:lnTo>
                  <a:lnTo>
                    <a:pt x="853" y="964"/>
                  </a:lnTo>
                  <a:lnTo>
                    <a:pt x="861" y="954"/>
                  </a:lnTo>
                  <a:lnTo>
                    <a:pt x="858" y="952"/>
                  </a:lnTo>
                  <a:lnTo>
                    <a:pt x="863" y="952"/>
                  </a:lnTo>
                  <a:lnTo>
                    <a:pt x="847" y="980"/>
                  </a:lnTo>
                  <a:lnTo>
                    <a:pt x="834" y="1009"/>
                  </a:lnTo>
                  <a:close/>
                  <a:moveTo>
                    <a:pt x="837" y="1082"/>
                  </a:moveTo>
                  <a:lnTo>
                    <a:pt x="832" y="1070"/>
                  </a:lnTo>
                  <a:lnTo>
                    <a:pt x="830" y="1058"/>
                  </a:lnTo>
                  <a:lnTo>
                    <a:pt x="829" y="1048"/>
                  </a:lnTo>
                  <a:lnTo>
                    <a:pt x="829" y="1028"/>
                  </a:lnTo>
                  <a:lnTo>
                    <a:pt x="830" y="1019"/>
                  </a:lnTo>
                  <a:lnTo>
                    <a:pt x="832" y="1017"/>
                  </a:lnTo>
                  <a:lnTo>
                    <a:pt x="830" y="1029"/>
                  </a:lnTo>
                  <a:lnTo>
                    <a:pt x="830" y="1045"/>
                  </a:lnTo>
                  <a:lnTo>
                    <a:pt x="832" y="1060"/>
                  </a:lnTo>
                  <a:lnTo>
                    <a:pt x="839" y="1082"/>
                  </a:lnTo>
                  <a:lnTo>
                    <a:pt x="844" y="1101"/>
                  </a:lnTo>
                  <a:lnTo>
                    <a:pt x="847" y="1118"/>
                  </a:lnTo>
                  <a:lnTo>
                    <a:pt x="849" y="1137"/>
                  </a:lnTo>
                  <a:lnTo>
                    <a:pt x="849" y="1139"/>
                  </a:lnTo>
                  <a:lnTo>
                    <a:pt x="846" y="1120"/>
                  </a:lnTo>
                  <a:lnTo>
                    <a:pt x="846" y="1110"/>
                  </a:lnTo>
                  <a:lnTo>
                    <a:pt x="842" y="1101"/>
                  </a:lnTo>
                  <a:lnTo>
                    <a:pt x="841" y="1096"/>
                  </a:lnTo>
                  <a:lnTo>
                    <a:pt x="841" y="1089"/>
                  </a:lnTo>
                  <a:lnTo>
                    <a:pt x="837" y="108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gray">
            <a:xfrm>
              <a:off x="3352023" y="3984814"/>
              <a:ext cx="954885" cy="988701"/>
            </a:xfrm>
            <a:custGeom>
              <a:avLst/>
              <a:gdLst/>
              <a:ahLst/>
              <a:cxnLst>
                <a:cxn ang="0">
                  <a:pos x="15" y="487"/>
                </a:cxn>
                <a:cxn ang="0">
                  <a:pos x="20" y="451"/>
                </a:cxn>
                <a:cxn ang="0">
                  <a:pos x="25" y="405"/>
                </a:cxn>
                <a:cxn ang="0">
                  <a:pos x="34" y="344"/>
                </a:cxn>
                <a:cxn ang="0">
                  <a:pos x="46" y="258"/>
                </a:cxn>
                <a:cxn ang="0">
                  <a:pos x="53" y="219"/>
                </a:cxn>
                <a:cxn ang="0">
                  <a:pos x="68" y="108"/>
                </a:cxn>
                <a:cxn ang="0">
                  <a:pos x="82" y="0"/>
                </a:cxn>
                <a:cxn ang="0">
                  <a:pos x="138" y="9"/>
                </a:cxn>
                <a:cxn ang="0">
                  <a:pos x="215" y="17"/>
                </a:cxn>
                <a:cxn ang="0">
                  <a:pos x="220" y="19"/>
                </a:cxn>
                <a:cxn ang="0">
                  <a:pos x="265" y="24"/>
                </a:cxn>
                <a:cxn ang="0">
                  <a:pos x="266" y="26"/>
                </a:cxn>
                <a:cxn ang="0">
                  <a:pos x="299" y="29"/>
                </a:cxn>
                <a:cxn ang="0">
                  <a:pos x="340" y="33"/>
                </a:cxn>
                <a:cxn ang="0">
                  <a:pos x="364" y="34"/>
                </a:cxn>
                <a:cxn ang="0">
                  <a:pos x="407" y="39"/>
                </a:cxn>
                <a:cxn ang="0">
                  <a:pos x="412" y="39"/>
                </a:cxn>
                <a:cxn ang="0">
                  <a:pos x="509" y="48"/>
                </a:cxn>
                <a:cxn ang="0">
                  <a:pos x="586" y="55"/>
                </a:cxn>
                <a:cxn ang="0">
                  <a:pos x="593" y="55"/>
                </a:cxn>
                <a:cxn ang="0">
                  <a:pos x="589" y="109"/>
                </a:cxn>
                <a:cxn ang="0">
                  <a:pos x="588" y="109"/>
                </a:cxn>
                <a:cxn ang="0">
                  <a:pos x="584" y="156"/>
                </a:cxn>
                <a:cxn ang="0">
                  <a:pos x="581" y="190"/>
                </a:cxn>
                <a:cxn ang="0">
                  <a:pos x="581" y="203"/>
                </a:cxn>
                <a:cxn ang="0">
                  <a:pos x="576" y="251"/>
                </a:cxn>
                <a:cxn ang="0">
                  <a:pos x="576" y="274"/>
                </a:cxn>
                <a:cxn ang="0">
                  <a:pos x="574" y="297"/>
                </a:cxn>
                <a:cxn ang="0">
                  <a:pos x="569" y="344"/>
                </a:cxn>
                <a:cxn ang="0">
                  <a:pos x="566" y="397"/>
                </a:cxn>
                <a:cxn ang="0">
                  <a:pos x="562" y="424"/>
                </a:cxn>
                <a:cxn ang="0">
                  <a:pos x="560" y="444"/>
                </a:cxn>
                <a:cxn ang="0">
                  <a:pos x="557" y="489"/>
                </a:cxn>
                <a:cxn ang="0">
                  <a:pos x="552" y="537"/>
                </a:cxn>
                <a:cxn ang="0">
                  <a:pos x="550" y="583"/>
                </a:cxn>
                <a:cxn ang="0">
                  <a:pos x="548" y="591"/>
                </a:cxn>
                <a:cxn ang="0">
                  <a:pos x="525" y="590"/>
                </a:cxn>
                <a:cxn ang="0">
                  <a:pos x="489" y="586"/>
                </a:cxn>
                <a:cxn ang="0">
                  <a:pos x="465" y="585"/>
                </a:cxn>
                <a:cxn ang="0">
                  <a:pos x="461" y="585"/>
                </a:cxn>
                <a:cxn ang="0">
                  <a:pos x="386" y="578"/>
                </a:cxn>
                <a:cxn ang="0">
                  <a:pos x="379" y="578"/>
                </a:cxn>
                <a:cxn ang="0">
                  <a:pos x="282" y="567"/>
                </a:cxn>
                <a:cxn ang="0">
                  <a:pos x="249" y="564"/>
                </a:cxn>
                <a:cxn ang="0">
                  <a:pos x="227" y="562"/>
                </a:cxn>
                <a:cxn ang="0">
                  <a:pos x="224" y="564"/>
                </a:cxn>
                <a:cxn ang="0">
                  <a:pos x="225" y="564"/>
                </a:cxn>
                <a:cxn ang="0">
                  <a:pos x="225" y="571"/>
                </a:cxn>
                <a:cxn ang="0">
                  <a:pos x="224" y="573"/>
                </a:cxn>
                <a:cxn ang="0">
                  <a:pos x="225" y="578"/>
                </a:cxn>
                <a:cxn ang="0">
                  <a:pos x="225" y="581"/>
                </a:cxn>
                <a:cxn ang="0">
                  <a:pos x="232" y="585"/>
                </a:cxn>
                <a:cxn ang="0">
                  <a:pos x="164" y="578"/>
                </a:cxn>
                <a:cxn ang="0">
                  <a:pos x="82" y="567"/>
                </a:cxn>
                <a:cxn ang="0">
                  <a:pos x="75" y="614"/>
                </a:cxn>
                <a:cxn ang="0">
                  <a:pos x="0" y="603"/>
                </a:cxn>
                <a:cxn ang="0">
                  <a:pos x="15" y="487"/>
                </a:cxn>
              </a:cxnLst>
              <a:rect l="0" t="0" r="r" b="b"/>
              <a:pathLst>
                <a:path w="593" h="614">
                  <a:moveTo>
                    <a:pt x="15" y="487"/>
                  </a:moveTo>
                  <a:lnTo>
                    <a:pt x="20" y="451"/>
                  </a:lnTo>
                  <a:lnTo>
                    <a:pt x="25" y="405"/>
                  </a:lnTo>
                  <a:lnTo>
                    <a:pt x="34" y="344"/>
                  </a:lnTo>
                  <a:lnTo>
                    <a:pt x="46" y="258"/>
                  </a:lnTo>
                  <a:lnTo>
                    <a:pt x="53" y="219"/>
                  </a:lnTo>
                  <a:lnTo>
                    <a:pt x="68" y="108"/>
                  </a:lnTo>
                  <a:lnTo>
                    <a:pt x="82" y="0"/>
                  </a:lnTo>
                  <a:lnTo>
                    <a:pt x="138" y="9"/>
                  </a:lnTo>
                  <a:lnTo>
                    <a:pt x="215" y="17"/>
                  </a:lnTo>
                  <a:lnTo>
                    <a:pt x="220" y="19"/>
                  </a:lnTo>
                  <a:lnTo>
                    <a:pt x="265" y="24"/>
                  </a:lnTo>
                  <a:lnTo>
                    <a:pt x="266" y="26"/>
                  </a:lnTo>
                  <a:lnTo>
                    <a:pt x="299" y="29"/>
                  </a:lnTo>
                  <a:lnTo>
                    <a:pt x="340" y="33"/>
                  </a:lnTo>
                  <a:lnTo>
                    <a:pt x="364" y="34"/>
                  </a:lnTo>
                  <a:lnTo>
                    <a:pt x="407" y="39"/>
                  </a:lnTo>
                  <a:lnTo>
                    <a:pt x="412" y="39"/>
                  </a:lnTo>
                  <a:lnTo>
                    <a:pt x="509" y="48"/>
                  </a:lnTo>
                  <a:lnTo>
                    <a:pt x="586" y="55"/>
                  </a:lnTo>
                  <a:lnTo>
                    <a:pt x="593" y="55"/>
                  </a:lnTo>
                  <a:lnTo>
                    <a:pt x="589" y="109"/>
                  </a:lnTo>
                  <a:lnTo>
                    <a:pt x="588" y="109"/>
                  </a:lnTo>
                  <a:lnTo>
                    <a:pt x="584" y="156"/>
                  </a:lnTo>
                  <a:lnTo>
                    <a:pt x="581" y="190"/>
                  </a:lnTo>
                  <a:lnTo>
                    <a:pt x="581" y="203"/>
                  </a:lnTo>
                  <a:lnTo>
                    <a:pt x="576" y="251"/>
                  </a:lnTo>
                  <a:lnTo>
                    <a:pt x="576" y="274"/>
                  </a:lnTo>
                  <a:lnTo>
                    <a:pt x="574" y="297"/>
                  </a:lnTo>
                  <a:lnTo>
                    <a:pt x="569" y="344"/>
                  </a:lnTo>
                  <a:lnTo>
                    <a:pt x="566" y="397"/>
                  </a:lnTo>
                  <a:lnTo>
                    <a:pt x="562" y="424"/>
                  </a:lnTo>
                  <a:lnTo>
                    <a:pt x="560" y="444"/>
                  </a:lnTo>
                  <a:lnTo>
                    <a:pt x="557" y="489"/>
                  </a:lnTo>
                  <a:lnTo>
                    <a:pt x="552" y="537"/>
                  </a:lnTo>
                  <a:lnTo>
                    <a:pt x="550" y="583"/>
                  </a:lnTo>
                  <a:lnTo>
                    <a:pt x="548" y="591"/>
                  </a:lnTo>
                  <a:lnTo>
                    <a:pt x="525" y="590"/>
                  </a:lnTo>
                  <a:lnTo>
                    <a:pt x="489" y="586"/>
                  </a:lnTo>
                  <a:lnTo>
                    <a:pt x="465" y="585"/>
                  </a:lnTo>
                  <a:lnTo>
                    <a:pt x="461" y="585"/>
                  </a:lnTo>
                  <a:lnTo>
                    <a:pt x="386" y="578"/>
                  </a:lnTo>
                  <a:lnTo>
                    <a:pt x="379" y="578"/>
                  </a:lnTo>
                  <a:lnTo>
                    <a:pt x="282" y="567"/>
                  </a:lnTo>
                  <a:lnTo>
                    <a:pt x="249" y="564"/>
                  </a:lnTo>
                  <a:lnTo>
                    <a:pt x="227" y="562"/>
                  </a:lnTo>
                  <a:lnTo>
                    <a:pt x="224" y="564"/>
                  </a:lnTo>
                  <a:lnTo>
                    <a:pt x="225" y="564"/>
                  </a:lnTo>
                  <a:lnTo>
                    <a:pt x="225" y="571"/>
                  </a:lnTo>
                  <a:lnTo>
                    <a:pt x="224" y="573"/>
                  </a:lnTo>
                  <a:lnTo>
                    <a:pt x="225" y="578"/>
                  </a:lnTo>
                  <a:lnTo>
                    <a:pt x="225" y="581"/>
                  </a:lnTo>
                  <a:lnTo>
                    <a:pt x="232" y="585"/>
                  </a:lnTo>
                  <a:lnTo>
                    <a:pt x="164" y="578"/>
                  </a:lnTo>
                  <a:lnTo>
                    <a:pt x="82" y="567"/>
                  </a:lnTo>
                  <a:lnTo>
                    <a:pt x="75" y="614"/>
                  </a:lnTo>
                  <a:lnTo>
                    <a:pt x="0" y="603"/>
                  </a:lnTo>
                  <a:lnTo>
                    <a:pt x="15" y="487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gray">
            <a:xfrm>
              <a:off x="6359992" y="4377718"/>
              <a:ext cx="528166" cy="853439"/>
            </a:xfrm>
            <a:custGeom>
              <a:avLst/>
              <a:gdLst/>
              <a:ahLst/>
              <a:cxnLst>
                <a:cxn ang="0">
                  <a:pos x="304" y="330"/>
                </a:cxn>
                <a:cxn ang="0">
                  <a:pos x="308" y="344"/>
                </a:cxn>
                <a:cxn ang="0">
                  <a:pos x="314" y="354"/>
                </a:cxn>
                <a:cxn ang="0">
                  <a:pos x="316" y="370"/>
                </a:cxn>
                <a:cxn ang="0">
                  <a:pos x="316" y="385"/>
                </a:cxn>
                <a:cxn ang="0">
                  <a:pos x="316" y="397"/>
                </a:cxn>
                <a:cxn ang="0">
                  <a:pos x="319" y="404"/>
                </a:cxn>
                <a:cxn ang="0">
                  <a:pos x="328" y="421"/>
                </a:cxn>
                <a:cxn ang="0">
                  <a:pos x="234" y="431"/>
                </a:cxn>
                <a:cxn ang="0">
                  <a:pos x="173" y="438"/>
                </a:cxn>
                <a:cxn ang="0">
                  <a:pos x="90" y="445"/>
                </a:cxn>
                <a:cxn ang="0">
                  <a:pos x="90" y="460"/>
                </a:cxn>
                <a:cxn ang="0">
                  <a:pos x="106" y="476"/>
                </a:cxn>
                <a:cxn ang="0">
                  <a:pos x="113" y="484"/>
                </a:cxn>
                <a:cxn ang="0">
                  <a:pos x="111" y="498"/>
                </a:cxn>
                <a:cxn ang="0">
                  <a:pos x="97" y="517"/>
                </a:cxn>
                <a:cxn ang="0">
                  <a:pos x="60" y="530"/>
                </a:cxn>
                <a:cxn ang="0">
                  <a:pos x="68" y="508"/>
                </a:cxn>
                <a:cxn ang="0">
                  <a:pos x="48" y="520"/>
                </a:cxn>
                <a:cxn ang="0">
                  <a:pos x="17" y="479"/>
                </a:cxn>
                <a:cxn ang="0">
                  <a:pos x="8" y="405"/>
                </a:cxn>
                <a:cxn ang="0">
                  <a:pos x="3" y="320"/>
                </a:cxn>
                <a:cxn ang="0">
                  <a:pos x="5" y="245"/>
                </a:cxn>
                <a:cxn ang="0">
                  <a:pos x="7" y="178"/>
                </a:cxn>
                <a:cxn ang="0">
                  <a:pos x="8" y="118"/>
                </a:cxn>
                <a:cxn ang="0">
                  <a:pos x="8" y="65"/>
                </a:cxn>
                <a:cxn ang="0">
                  <a:pos x="5" y="28"/>
                </a:cxn>
                <a:cxn ang="0">
                  <a:pos x="19" y="18"/>
                </a:cxn>
                <a:cxn ang="0">
                  <a:pos x="85" y="12"/>
                </a:cxn>
                <a:cxn ang="0">
                  <a:pos x="164" y="6"/>
                </a:cxn>
                <a:cxn ang="0">
                  <a:pos x="225" y="0"/>
                </a:cxn>
                <a:cxn ang="0">
                  <a:pos x="237" y="43"/>
                </a:cxn>
                <a:cxn ang="0">
                  <a:pos x="253" y="94"/>
                </a:cxn>
                <a:cxn ang="0">
                  <a:pos x="265" y="141"/>
                </a:cxn>
                <a:cxn ang="0">
                  <a:pos x="280" y="195"/>
                </a:cxn>
                <a:cxn ang="0">
                  <a:pos x="290" y="229"/>
                </a:cxn>
                <a:cxn ang="0">
                  <a:pos x="296" y="236"/>
                </a:cxn>
                <a:cxn ang="0">
                  <a:pos x="299" y="243"/>
                </a:cxn>
                <a:cxn ang="0">
                  <a:pos x="301" y="250"/>
                </a:cxn>
                <a:cxn ang="0">
                  <a:pos x="311" y="265"/>
                </a:cxn>
                <a:cxn ang="0">
                  <a:pos x="311" y="272"/>
                </a:cxn>
                <a:cxn ang="0">
                  <a:pos x="311" y="279"/>
                </a:cxn>
                <a:cxn ang="0">
                  <a:pos x="321" y="284"/>
                </a:cxn>
                <a:cxn ang="0">
                  <a:pos x="319" y="289"/>
                </a:cxn>
                <a:cxn ang="0">
                  <a:pos x="316" y="293"/>
                </a:cxn>
                <a:cxn ang="0">
                  <a:pos x="309" y="301"/>
                </a:cxn>
                <a:cxn ang="0">
                  <a:pos x="309" y="310"/>
                </a:cxn>
              </a:cxnLst>
              <a:rect l="0" t="0" r="r" b="b"/>
              <a:pathLst>
                <a:path w="328" h="530">
                  <a:moveTo>
                    <a:pt x="309" y="317"/>
                  </a:moveTo>
                  <a:lnTo>
                    <a:pt x="306" y="325"/>
                  </a:lnTo>
                  <a:lnTo>
                    <a:pt x="304" y="330"/>
                  </a:lnTo>
                  <a:lnTo>
                    <a:pt x="306" y="339"/>
                  </a:lnTo>
                  <a:lnTo>
                    <a:pt x="306" y="339"/>
                  </a:lnTo>
                  <a:lnTo>
                    <a:pt x="308" y="344"/>
                  </a:lnTo>
                  <a:lnTo>
                    <a:pt x="308" y="346"/>
                  </a:lnTo>
                  <a:lnTo>
                    <a:pt x="309" y="349"/>
                  </a:lnTo>
                  <a:lnTo>
                    <a:pt x="314" y="354"/>
                  </a:lnTo>
                  <a:lnTo>
                    <a:pt x="316" y="361"/>
                  </a:lnTo>
                  <a:lnTo>
                    <a:pt x="318" y="366"/>
                  </a:lnTo>
                  <a:lnTo>
                    <a:pt x="316" y="370"/>
                  </a:lnTo>
                  <a:lnTo>
                    <a:pt x="316" y="375"/>
                  </a:lnTo>
                  <a:lnTo>
                    <a:pt x="314" y="382"/>
                  </a:lnTo>
                  <a:lnTo>
                    <a:pt x="316" y="385"/>
                  </a:lnTo>
                  <a:lnTo>
                    <a:pt x="316" y="388"/>
                  </a:lnTo>
                  <a:lnTo>
                    <a:pt x="314" y="392"/>
                  </a:lnTo>
                  <a:lnTo>
                    <a:pt x="316" y="397"/>
                  </a:lnTo>
                  <a:lnTo>
                    <a:pt x="316" y="400"/>
                  </a:lnTo>
                  <a:lnTo>
                    <a:pt x="316" y="404"/>
                  </a:lnTo>
                  <a:lnTo>
                    <a:pt x="319" y="404"/>
                  </a:lnTo>
                  <a:lnTo>
                    <a:pt x="323" y="407"/>
                  </a:lnTo>
                  <a:lnTo>
                    <a:pt x="325" y="412"/>
                  </a:lnTo>
                  <a:lnTo>
                    <a:pt x="328" y="421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34" y="431"/>
                  </a:lnTo>
                  <a:lnTo>
                    <a:pt x="220" y="433"/>
                  </a:lnTo>
                  <a:lnTo>
                    <a:pt x="202" y="435"/>
                  </a:lnTo>
                  <a:lnTo>
                    <a:pt x="173" y="438"/>
                  </a:lnTo>
                  <a:lnTo>
                    <a:pt x="166" y="438"/>
                  </a:lnTo>
                  <a:lnTo>
                    <a:pt x="130" y="441"/>
                  </a:lnTo>
                  <a:lnTo>
                    <a:pt x="90" y="445"/>
                  </a:lnTo>
                  <a:lnTo>
                    <a:pt x="92" y="450"/>
                  </a:lnTo>
                  <a:lnTo>
                    <a:pt x="89" y="458"/>
                  </a:lnTo>
                  <a:lnTo>
                    <a:pt x="90" y="460"/>
                  </a:lnTo>
                  <a:lnTo>
                    <a:pt x="97" y="467"/>
                  </a:lnTo>
                  <a:lnTo>
                    <a:pt x="99" y="470"/>
                  </a:lnTo>
                  <a:lnTo>
                    <a:pt x="106" y="476"/>
                  </a:lnTo>
                  <a:lnTo>
                    <a:pt x="109" y="476"/>
                  </a:lnTo>
                  <a:lnTo>
                    <a:pt x="111" y="479"/>
                  </a:lnTo>
                  <a:lnTo>
                    <a:pt x="113" y="484"/>
                  </a:lnTo>
                  <a:lnTo>
                    <a:pt x="111" y="491"/>
                  </a:lnTo>
                  <a:lnTo>
                    <a:pt x="109" y="493"/>
                  </a:lnTo>
                  <a:lnTo>
                    <a:pt x="111" y="498"/>
                  </a:lnTo>
                  <a:lnTo>
                    <a:pt x="113" y="503"/>
                  </a:lnTo>
                  <a:lnTo>
                    <a:pt x="109" y="511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79" y="529"/>
                  </a:lnTo>
                  <a:lnTo>
                    <a:pt x="60" y="530"/>
                  </a:lnTo>
                  <a:lnTo>
                    <a:pt x="80" y="523"/>
                  </a:lnTo>
                  <a:lnTo>
                    <a:pt x="82" y="520"/>
                  </a:lnTo>
                  <a:lnTo>
                    <a:pt x="68" y="508"/>
                  </a:lnTo>
                  <a:lnTo>
                    <a:pt x="65" y="488"/>
                  </a:lnTo>
                  <a:lnTo>
                    <a:pt x="55" y="476"/>
                  </a:lnTo>
                  <a:lnTo>
                    <a:pt x="48" y="520"/>
                  </a:lnTo>
                  <a:lnTo>
                    <a:pt x="29" y="513"/>
                  </a:lnTo>
                  <a:lnTo>
                    <a:pt x="22" y="515"/>
                  </a:lnTo>
                  <a:lnTo>
                    <a:pt x="17" y="479"/>
                  </a:lnTo>
                  <a:lnTo>
                    <a:pt x="14" y="452"/>
                  </a:lnTo>
                  <a:lnTo>
                    <a:pt x="12" y="438"/>
                  </a:lnTo>
                  <a:lnTo>
                    <a:pt x="8" y="405"/>
                  </a:lnTo>
                  <a:lnTo>
                    <a:pt x="5" y="376"/>
                  </a:lnTo>
                  <a:lnTo>
                    <a:pt x="3" y="356"/>
                  </a:lnTo>
                  <a:lnTo>
                    <a:pt x="3" y="320"/>
                  </a:lnTo>
                  <a:lnTo>
                    <a:pt x="3" y="311"/>
                  </a:lnTo>
                  <a:lnTo>
                    <a:pt x="3" y="282"/>
                  </a:lnTo>
                  <a:lnTo>
                    <a:pt x="5" y="245"/>
                  </a:lnTo>
                  <a:lnTo>
                    <a:pt x="5" y="238"/>
                  </a:lnTo>
                  <a:lnTo>
                    <a:pt x="5" y="206"/>
                  </a:lnTo>
                  <a:lnTo>
                    <a:pt x="7" y="178"/>
                  </a:lnTo>
                  <a:lnTo>
                    <a:pt x="7" y="15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93"/>
                  </a:lnTo>
                  <a:lnTo>
                    <a:pt x="8" y="77"/>
                  </a:lnTo>
                  <a:lnTo>
                    <a:pt x="8" y="65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5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9" y="18"/>
                  </a:lnTo>
                  <a:lnTo>
                    <a:pt x="51" y="14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120" y="11"/>
                  </a:lnTo>
                  <a:lnTo>
                    <a:pt x="123" y="9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203" y="2"/>
                  </a:lnTo>
                  <a:lnTo>
                    <a:pt x="225" y="0"/>
                  </a:lnTo>
                  <a:lnTo>
                    <a:pt x="229" y="14"/>
                  </a:lnTo>
                  <a:lnTo>
                    <a:pt x="236" y="38"/>
                  </a:lnTo>
                  <a:lnTo>
                    <a:pt x="237" y="43"/>
                  </a:lnTo>
                  <a:lnTo>
                    <a:pt x="239" y="48"/>
                  </a:lnTo>
                  <a:lnTo>
                    <a:pt x="246" y="74"/>
                  </a:lnTo>
                  <a:lnTo>
                    <a:pt x="253" y="94"/>
                  </a:lnTo>
                  <a:lnTo>
                    <a:pt x="256" y="108"/>
                  </a:lnTo>
                  <a:lnTo>
                    <a:pt x="258" y="113"/>
                  </a:lnTo>
                  <a:lnTo>
                    <a:pt x="265" y="141"/>
                  </a:lnTo>
                  <a:lnTo>
                    <a:pt x="270" y="158"/>
                  </a:lnTo>
                  <a:lnTo>
                    <a:pt x="272" y="165"/>
                  </a:lnTo>
                  <a:lnTo>
                    <a:pt x="280" y="195"/>
                  </a:lnTo>
                  <a:lnTo>
                    <a:pt x="280" y="197"/>
                  </a:lnTo>
                  <a:lnTo>
                    <a:pt x="289" y="223"/>
                  </a:lnTo>
                  <a:lnTo>
                    <a:pt x="290" y="229"/>
                  </a:lnTo>
                  <a:lnTo>
                    <a:pt x="294" y="233"/>
                  </a:lnTo>
                  <a:lnTo>
                    <a:pt x="294" y="235"/>
                  </a:lnTo>
                  <a:lnTo>
                    <a:pt x="296" y="236"/>
                  </a:lnTo>
                  <a:lnTo>
                    <a:pt x="296" y="236"/>
                  </a:lnTo>
                  <a:lnTo>
                    <a:pt x="297" y="241"/>
                  </a:lnTo>
                  <a:lnTo>
                    <a:pt x="299" y="243"/>
                  </a:lnTo>
                  <a:lnTo>
                    <a:pt x="297" y="247"/>
                  </a:lnTo>
                  <a:lnTo>
                    <a:pt x="299" y="248"/>
                  </a:lnTo>
                  <a:lnTo>
                    <a:pt x="301" y="250"/>
                  </a:lnTo>
                  <a:lnTo>
                    <a:pt x="302" y="252"/>
                  </a:lnTo>
                  <a:lnTo>
                    <a:pt x="309" y="259"/>
                  </a:lnTo>
                  <a:lnTo>
                    <a:pt x="311" y="265"/>
                  </a:lnTo>
                  <a:lnTo>
                    <a:pt x="313" y="267"/>
                  </a:lnTo>
                  <a:lnTo>
                    <a:pt x="313" y="270"/>
                  </a:lnTo>
                  <a:lnTo>
                    <a:pt x="311" y="272"/>
                  </a:lnTo>
                  <a:lnTo>
                    <a:pt x="313" y="274"/>
                  </a:lnTo>
                  <a:lnTo>
                    <a:pt x="311" y="277"/>
                  </a:lnTo>
                  <a:lnTo>
                    <a:pt x="311" y="279"/>
                  </a:lnTo>
                  <a:lnTo>
                    <a:pt x="318" y="282"/>
                  </a:lnTo>
                  <a:lnTo>
                    <a:pt x="321" y="284"/>
                  </a:lnTo>
                  <a:lnTo>
                    <a:pt x="321" y="284"/>
                  </a:lnTo>
                  <a:lnTo>
                    <a:pt x="321" y="286"/>
                  </a:lnTo>
                  <a:lnTo>
                    <a:pt x="319" y="286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4" y="291"/>
                  </a:lnTo>
                  <a:lnTo>
                    <a:pt x="316" y="293"/>
                  </a:lnTo>
                  <a:lnTo>
                    <a:pt x="313" y="294"/>
                  </a:lnTo>
                  <a:lnTo>
                    <a:pt x="311" y="296"/>
                  </a:lnTo>
                  <a:lnTo>
                    <a:pt x="309" y="301"/>
                  </a:lnTo>
                  <a:lnTo>
                    <a:pt x="309" y="305"/>
                  </a:lnTo>
                  <a:lnTo>
                    <a:pt x="309" y="306"/>
                  </a:lnTo>
                  <a:lnTo>
                    <a:pt x="309" y="310"/>
                  </a:lnTo>
                  <a:lnTo>
                    <a:pt x="309" y="313"/>
                  </a:lnTo>
                  <a:lnTo>
                    <a:pt x="309" y="317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gray">
            <a:xfrm>
              <a:off x="5905898" y="4408313"/>
              <a:ext cx="489519" cy="848609"/>
            </a:xfrm>
            <a:custGeom>
              <a:avLst/>
              <a:gdLst/>
              <a:ahLst/>
              <a:cxnLst>
                <a:cxn ang="0">
                  <a:pos x="299" y="504"/>
                </a:cxn>
                <a:cxn ang="0">
                  <a:pos x="224" y="504"/>
                </a:cxn>
                <a:cxn ang="0">
                  <a:pos x="193" y="521"/>
                </a:cxn>
                <a:cxn ang="0">
                  <a:pos x="191" y="510"/>
                </a:cxn>
                <a:cxn ang="0">
                  <a:pos x="184" y="498"/>
                </a:cxn>
                <a:cxn ang="0">
                  <a:pos x="174" y="489"/>
                </a:cxn>
                <a:cxn ang="0">
                  <a:pos x="169" y="475"/>
                </a:cxn>
                <a:cxn ang="0">
                  <a:pos x="171" y="469"/>
                </a:cxn>
                <a:cxn ang="0">
                  <a:pos x="174" y="457"/>
                </a:cxn>
                <a:cxn ang="0">
                  <a:pos x="176" y="445"/>
                </a:cxn>
                <a:cxn ang="0">
                  <a:pos x="121" y="443"/>
                </a:cxn>
                <a:cxn ang="0">
                  <a:pos x="3" y="450"/>
                </a:cxn>
                <a:cxn ang="0">
                  <a:pos x="2" y="424"/>
                </a:cxn>
                <a:cxn ang="0">
                  <a:pos x="8" y="412"/>
                </a:cxn>
                <a:cxn ang="0">
                  <a:pos x="10" y="407"/>
                </a:cxn>
                <a:cxn ang="0">
                  <a:pos x="12" y="393"/>
                </a:cxn>
                <a:cxn ang="0">
                  <a:pos x="10" y="383"/>
                </a:cxn>
                <a:cxn ang="0">
                  <a:pos x="24" y="369"/>
                </a:cxn>
                <a:cxn ang="0">
                  <a:pos x="24" y="366"/>
                </a:cxn>
                <a:cxn ang="0">
                  <a:pos x="34" y="359"/>
                </a:cxn>
                <a:cxn ang="0">
                  <a:pos x="48" y="337"/>
                </a:cxn>
                <a:cxn ang="0">
                  <a:pos x="48" y="330"/>
                </a:cxn>
                <a:cxn ang="0">
                  <a:pos x="49" y="327"/>
                </a:cxn>
                <a:cxn ang="0">
                  <a:pos x="44" y="318"/>
                </a:cxn>
                <a:cxn ang="0">
                  <a:pos x="55" y="308"/>
                </a:cxn>
                <a:cxn ang="0">
                  <a:pos x="55" y="303"/>
                </a:cxn>
                <a:cxn ang="0">
                  <a:pos x="48" y="292"/>
                </a:cxn>
                <a:cxn ang="0">
                  <a:pos x="53" y="286"/>
                </a:cxn>
                <a:cxn ang="0">
                  <a:pos x="51" y="272"/>
                </a:cxn>
                <a:cxn ang="0">
                  <a:pos x="46" y="263"/>
                </a:cxn>
                <a:cxn ang="0">
                  <a:pos x="41" y="234"/>
                </a:cxn>
                <a:cxn ang="0">
                  <a:pos x="31" y="241"/>
                </a:cxn>
                <a:cxn ang="0">
                  <a:pos x="36" y="224"/>
                </a:cxn>
                <a:cxn ang="0">
                  <a:pos x="39" y="209"/>
                </a:cxn>
                <a:cxn ang="0">
                  <a:pos x="36" y="198"/>
                </a:cxn>
                <a:cxn ang="0">
                  <a:pos x="39" y="183"/>
                </a:cxn>
                <a:cxn ang="0">
                  <a:pos x="36" y="185"/>
                </a:cxn>
                <a:cxn ang="0">
                  <a:pos x="26" y="187"/>
                </a:cxn>
                <a:cxn ang="0">
                  <a:pos x="26" y="175"/>
                </a:cxn>
                <a:cxn ang="0">
                  <a:pos x="27" y="159"/>
                </a:cxn>
                <a:cxn ang="0">
                  <a:pos x="41" y="156"/>
                </a:cxn>
                <a:cxn ang="0">
                  <a:pos x="39" y="149"/>
                </a:cxn>
                <a:cxn ang="0">
                  <a:pos x="39" y="142"/>
                </a:cxn>
                <a:cxn ang="0">
                  <a:pos x="43" y="127"/>
                </a:cxn>
                <a:cxn ang="0">
                  <a:pos x="48" y="122"/>
                </a:cxn>
                <a:cxn ang="0">
                  <a:pos x="56" y="110"/>
                </a:cxn>
                <a:cxn ang="0">
                  <a:pos x="55" y="101"/>
                </a:cxn>
                <a:cxn ang="0">
                  <a:pos x="63" y="86"/>
                </a:cxn>
                <a:cxn ang="0">
                  <a:pos x="72" y="84"/>
                </a:cxn>
                <a:cxn ang="0">
                  <a:pos x="82" y="65"/>
                </a:cxn>
                <a:cxn ang="0">
                  <a:pos x="80" y="53"/>
                </a:cxn>
                <a:cxn ang="0">
                  <a:pos x="79" y="38"/>
                </a:cxn>
                <a:cxn ang="0">
                  <a:pos x="85" y="45"/>
                </a:cxn>
                <a:cxn ang="0">
                  <a:pos x="87" y="28"/>
                </a:cxn>
                <a:cxn ang="0">
                  <a:pos x="101" y="31"/>
                </a:cxn>
                <a:cxn ang="0">
                  <a:pos x="99" y="17"/>
                </a:cxn>
                <a:cxn ang="0">
                  <a:pos x="229" y="5"/>
                </a:cxn>
                <a:cxn ang="0">
                  <a:pos x="292" y="12"/>
                </a:cxn>
                <a:cxn ang="0">
                  <a:pos x="289" y="159"/>
                </a:cxn>
                <a:cxn ang="0">
                  <a:pos x="285" y="337"/>
                </a:cxn>
              </a:cxnLst>
              <a:rect l="0" t="0" r="r" b="b"/>
              <a:pathLst>
                <a:path w="304" h="527">
                  <a:moveTo>
                    <a:pt x="290" y="386"/>
                  </a:moveTo>
                  <a:lnTo>
                    <a:pt x="294" y="419"/>
                  </a:lnTo>
                  <a:lnTo>
                    <a:pt x="296" y="433"/>
                  </a:lnTo>
                  <a:lnTo>
                    <a:pt x="299" y="460"/>
                  </a:lnTo>
                  <a:lnTo>
                    <a:pt x="304" y="496"/>
                  </a:lnTo>
                  <a:lnTo>
                    <a:pt x="304" y="501"/>
                  </a:lnTo>
                  <a:lnTo>
                    <a:pt x="299" y="504"/>
                  </a:lnTo>
                  <a:lnTo>
                    <a:pt x="287" y="499"/>
                  </a:lnTo>
                  <a:lnTo>
                    <a:pt x="278" y="504"/>
                  </a:lnTo>
                  <a:lnTo>
                    <a:pt x="260" y="496"/>
                  </a:lnTo>
                  <a:lnTo>
                    <a:pt x="255" y="498"/>
                  </a:lnTo>
                  <a:lnTo>
                    <a:pt x="260" y="499"/>
                  </a:lnTo>
                  <a:lnTo>
                    <a:pt x="224" y="511"/>
                  </a:lnTo>
                  <a:lnTo>
                    <a:pt x="224" y="504"/>
                  </a:lnTo>
                  <a:lnTo>
                    <a:pt x="219" y="504"/>
                  </a:lnTo>
                  <a:lnTo>
                    <a:pt x="215" y="506"/>
                  </a:lnTo>
                  <a:lnTo>
                    <a:pt x="220" y="511"/>
                  </a:lnTo>
                  <a:lnTo>
                    <a:pt x="212" y="518"/>
                  </a:lnTo>
                  <a:lnTo>
                    <a:pt x="210" y="525"/>
                  </a:lnTo>
                  <a:lnTo>
                    <a:pt x="196" y="527"/>
                  </a:lnTo>
                  <a:lnTo>
                    <a:pt x="193" y="521"/>
                  </a:lnTo>
                  <a:lnTo>
                    <a:pt x="193" y="520"/>
                  </a:lnTo>
                  <a:lnTo>
                    <a:pt x="193" y="520"/>
                  </a:lnTo>
                  <a:lnTo>
                    <a:pt x="191" y="516"/>
                  </a:lnTo>
                  <a:lnTo>
                    <a:pt x="191" y="515"/>
                  </a:lnTo>
                  <a:lnTo>
                    <a:pt x="191" y="513"/>
                  </a:lnTo>
                  <a:lnTo>
                    <a:pt x="193" y="513"/>
                  </a:lnTo>
                  <a:lnTo>
                    <a:pt x="191" y="510"/>
                  </a:lnTo>
                  <a:lnTo>
                    <a:pt x="191" y="510"/>
                  </a:lnTo>
                  <a:lnTo>
                    <a:pt x="190" y="510"/>
                  </a:lnTo>
                  <a:lnTo>
                    <a:pt x="188" y="506"/>
                  </a:lnTo>
                  <a:lnTo>
                    <a:pt x="186" y="504"/>
                  </a:lnTo>
                  <a:lnTo>
                    <a:pt x="186" y="499"/>
                  </a:lnTo>
                  <a:lnTo>
                    <a:pt x="184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3" y="496"/>
                  </a:lnTo>
                  <a:lnTo>
                    <a:pt x="181" y="494"/>
                  </a:lnTo>
                  <a:lnTo>
                    <a:pt x="181" y="494"/>
                  </a:lnTo>
                  <a:lnTo>
                    <a:pt x="178" y="492"/>
                  </a:lnTo>
                  <a:lnTo>
                    <a:pt x="176" y="489"/>
                  </a:lnTo>
                  <a:lnTo>
                    <a:pt x="174" y="489"/>
                  </a:lnTo>
                  <a:lnTo>
                    <a:pt x="171" y="482"/>
                  </a:lnTo>
                  <a:lnTo>
                    <a:pt x="173" y="479"/>
                  </a:lnTo>
                  <a:lnTo>
                    <a:pt x="171" y="479"/>
                  </a:lnTo>
                  <a:lnTo>
                    <a:pt x="171" y="477"/>
                  </a:lnTo>
                  <a:lnTo>
                    <a:pt x="169" y="477"/>
                  </a:lnTo>
                  <a:lnTo>
                    <a:pt x="169" y="475"/>
                  </a:lnTo>
                  <a:lnTo>
                    <a:pt x="169" y="475"/>
                  </a:lnTo>
                  <a:lnTo>
                    <a:pt x="169" y="474"/>
                  </a:lnTo>
                  <a:lnTo>
                    <a:pt x="171" y="474"/>
                  </a:lnTo>
                  <a:lnTo>
                    <a:pt x="169" y="472"/>
                  </a:lnTo>
                  <a:lnTo>
                    <a:pt x="169" y="470"/>
                  </a:lnTo>
                  <a:lnTo>
                    <a:pt x="171" y="470"/>
                  </a:lnTo>
                  <a:lnTo>
                    <a:pt x="171" y="469"/>
                  </a:lnTo>
                  <a:lnTo>
                    <a:pt x="171" y="469"/>
                  </a:lnTo>
                  <a:lnTo>
                    <a:pt x="169" y="463"/>
                  </a:lnTo>
                  <a:lnTo>
                    <a:pt x="171" y="462"/>
                  </a:lnTo>
                  <a:lnTo>
                    <a:pt x="173" y="462"/>
                  </a:lnTo>
                  <a:lnTo>
                    <a:pt x="173" y="460"/>
                  </a:lnTo>
                  <a:lnTo>
                    <a:pt x="174" y="460"/>
                  </a:lnTo>
                  <a:lnTo>
                    <a:pt x="173" y="457"/>
                  </a:lnTo>
                  <a:lnTo>
                    <a:pt x="174" y="457"/>
                  </a:lnTo>
                  <a:lnTo>
                    <a:pt x="174" y="451"/>
                  </a:lnTo>
                  <a:lnTo>
                    <a:pt x="176" y="451"/>
                  </a:lnTo>
                  <a:lnTo>
                    <a:pt x="176" y="450"/>
                  </a:lnTo>
                  <a:lnTo>
                    <a:pt x="176" y="450"/>
                  </a:lnTo>
                  <a:lnTo>
                    <a:pt x="176" y="448"/>
                  </a:lnTo>
                  <a:lnTo>
                    <a:pt x="176" y="446"/>
                  </a:lnTo>
                  <a:lnTo>
                    <a:pt x="176" y="445"/>
                  </a:lnTo>
                  <a:lnTo>
                    <a:pt x="178" y="443"/>
                  </a:lnTo>
                  <a:lnTo>
                    <a:pt x="178" y="443"/>
                  </a:lnTo>
                  <a:lnTo>
                    <a:pt x="178" y="441"/>
                  </a:lnTo>
                  <a:lnTo>
                    <a:pt x="178" y="439"/>
                  </a:lnTo>
                  <a:lnTo>
                    <a:pt x="167" y="441"/>
                  </a:lnTo>
                  <a:lnTo>
                    <a:pt x="128" y="443"/>
                  </a:lnTo>
                  <a:lnTo>
                    <a:pt x="121" y="443"/>
                  </a:lnTo>
                  <a:lnTo>
                    <a:pt x="102" y="445"/>
                  </a:lnTo>
                  <a:lnTo>
                    <a:pt x="101" y="445"/>
                  </a:lnTo>
                  <a:lnTo>
                    <a:pt x="77" y="446"/>
                  </a:lnTo>
                  <a:lnTo>
                    <a:pt x="56" y="448"/>
                  </a:lnTo>
                  <a:lnTo>
                    <a:pt x="44" y="448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8" y="446"/>
                  </a:lnTo>
                  <a:lnTo>
                    <a:pt x="10" y="445"/>
                  </a:lnTo>
                  <a:lnTo>
                    <a:pt x="8" y="441"/>
                  </a:lnTo>
                  <a:lnTo>
                    <a:pt x="3" y="436"/>
                  </a:lnTo>
                  <a:lnTo>
                    <a:pt x="5" y="431"/>
                  </a:lnTo>
                  <a:lnTo>
                    <a:pt x="5" y="427"/>
                  </a:lnTo>
                  <a:lnTo>
                    <a:pt x="2" y="424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8" y="421"/>
                  </a:lnTo>
                  <a:lnTo>
                    <a:pt x="12" y="419"/>
                  </a:lnTo>
                  <a:lnTo>
                    <a:pt x="14" y="417"/>
                  </a:lnTo>
                  <a:lnTo>
                    <a:pt x="14" y="416"/>
                  </a:lnTo>
                  <a:lnTo>
                    <a:pt x="8" y="412"/>
                  </a:lnTo>
                  <a:lnTo>
                    <a:pt x="8" y="410"/>
                  </a:lnTo>
                  <a:lnTo>
                    <a:pt x="10" y="409"/>
                  </a:lnTo>
                  <a:lnTo>
                    <a:pt x="7" y="409"/>
                  </a:lnTo>
                  <a:lnTo>
                    <a:pt x="7" y="405"/>
                  </a:lnTo>
                  <a:lnTo>
                    <a:pt x="8" y="404"/>
                  </a:lnTo>
                  <a:lnTo>
                    <a:pt x="10" y="404"/>
                  </a:lnTo>
                  <a:lnTo>
                    <a:pt x="10" y="407"/>
                  </a:lnTo>
                  <a:lnTo>
                    <a:pt x="10" y="409"/>
                  </a:lnTo>
                  <a:lnTo>
                    <a:pt x="14" y="410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2" y="402"/>
                  </a:lnTo>
                  <a:lnTo>
                    <a:pt x="12" y="393"/>
                  </a:lnTo>
                  <a:lnTo>
                    <a:pt x="12" y="393"/>
                  </a:lnTo>
                  <a:lnTo>
                    <a:pt x="15" y="392"/>
                  </a:lnTo>
                  <a:lnTo>
                    <a:pt x="19" y="390"/>
                  </a:lnTo>
                  <a:lnTo>
                    <a:pt x="20" y="386"/>
                  </a:lnTo>
                  <a:lnTo>
                    <a:pt x="19" y="385"/>
                  </a:lnTo>
                  <a:lnTo>
                    <a:pt x="12" y="385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12" y="380"/>
                  </a:lnTo>
                  <a:lnTo>
                    <a:pt x="15" y="383"/>
                  </a:lnTo>
                  <a:lnTo>
                    <a:pt x="20" y="383"/>
                  </a:lnTo>
                  <a:lnTo>
                    <a:pt x="22" y="380"/>
                  </a:lnTo>
                  <a:lnTo>
                    <a:pt x="22" y="373"/>
                  </a:lnTo>
                  <a:lnTo>
                    <a:pt x="24" y="369"/>
                  </a:lnTo>
                  <a:lnTo>
                    <a:pt x="22" y="369"/>
                  </a:lnTo>
                  <a:lnTo>
                    <a:pt x="26" y="368"/>
                  </a:lnTo>
                  <a:lnTo>
                    <a:pt x="31" y="369"/>
                  </a:lnTo>
                  <a:lnTo>
                    <a:pt x="32" y="368"/>
                  </a:lnTo>
                  <a:lnTo>
                    <a:pt x="32" y="366"/>
                  </a:lnTo>
                  <a:lnTo>
                    <a:pt x="26" y="368"/>
                  </a:lnTo>
                  <a:lnTo>
                    <a:pt x="24" y="366"/>
                  </a:lnTo>
                  <a:lnTo>
                    <a:pt x="26" y="364"/>
                  </a:lnTo>
                  <a:lnTo>
                    <a:pt x="26" y="359"/>
                  </a:lnTo>
                  <a:lnTo>
                    <a:pt x="29" y="356"/>
                  </a:lnTo>
                  <a:lnTo>
                    <a:pt x="29" y="357"/>
                  </a:lnTo>
                  <a:lnTo>
                    <a:pt x="31" y="361"/>
                  </a:lnTo>
                  <a:lnTo>
                    <a:pt x="34" y="361"/>
                  </a:lnTo>
                  <a:lnTo>
                    <a:pt x="34" y="359"/>
                  </a:lnTo>
                  <a:lnTo>
                    <a:pt x="32" y="356"/>
                  </a:lnTo>
                  <a:lnTo>
                    <a:pt x="34" y="354"/>
                  </a:lnTo>
                  <a:lnTo>
                    <a:pt x="37" y="351"/>
                  </a:lnTo>
                  <a:lnTo>
                    <a:pt x="41" y="342"/>
                  </a:lnTo>
                  <a:lnTo>
                    <a:pt x="46" y="342"/>
                  </a:lnTo>
                  <a:lnTo>
                    <a:pt x="48" y="339"/>
                  </a:lnTo>
                  <a:lnTo>
                    <a:pt x="48" y="337"/>
                  </a:lnTo>
                  <a:lnTo>
                    <a:pt x="48" y="337"/>
                  </a:lnTo>
                  <a:lnTo>
                    <a:pt x="43" y="333"/>
                  </a:lnTo>
                  <a:lnTo>
                    <a:pt x="41" y="332"/>
                  </a:lnTo>
                  <a:lnTo>
                    <a:pt x="43" y="332"/>
                  </a:lnTo>
                  <a:lnTo>
                    <a:pt x="46" y="335"/>
                  </a:lnTo>
                  <a:lnTo>
                    <a:pt x="49" y="335"/>
                  </a:lnTo>
                  <a:lnTo>
                    <a:pt x="48" y="330"/>
                  </a:lnTo>
                  <a:lnTo>
                    <a:pt x="51" y="328"/>
                  </a:lnTo>
                  <a:lnTo>
                    <a:pt x="53" y="327"/>
                  </a:lnTo>
                  <a:lnTo>
                    <a:pt x="55" y="322"/>
                  </a:lnTo>
                  <a:lnTo>
                    <a:pt x="51" y="322"/>
                  </a:lnTo>
                  <a:lnTo>
                    <a:pt x="49" y="322"/>
                  </a:lnTo>
                  <a:lnTo>
                    <a:pt x="49" y="323"/>
                  </a:lnTo>
                  <a:lnTo>
                    <a:pt x="49" y="327"/>
                  </a:lnTo>
                  <a:lnTo>
                    <a:pt x="46" y="325"/>
                  </a:lnTo>
                  <a:lnTo>
                    <a:pt x="44" y="327"/>
                  </a:lnTo>
                  <a:lnTo>
                    <a:pt x="41" y="325"/>
                  </a:lnTo>
                  <a:lnTo>
                    <a:pt x="39" y="323"/>
                  </a:lnTo>
                  <a:lnTo>
                    <a:pt x="39" y="320"/>
                  </a:lnTo>
                  <a:lnTo>
                    <a:pt x="43" y="316"/>
                  </a:lnTo>
                  <a:lnTo>
                    <a:pt x="44" y="318"/>
                  </a:lnTo>
                  <a:lnTo>
                    <a:pt x="46" y="316"/>
                  </a:lnTo>
                  <a:lnTo>
                    <a:pt x="48" y="316"/>
                  </a:lnTo>
                  <a:lnTo>
                    <a:pt x="49" y="315"/>
                  </a:lnTo>
                  <a:lnTo>
                    <a:pt x="56" y="316"/>
                  </a:lnTo>
                  <a:lnTo>
                    <a:pt x="56" y="311"/>
                  </a:lnTo>
                  <a:lnTo>
                    <a:pt x="55" y="310"/>
                  </a:lnTo>
                  <a:lnTo>
                    <a:pt x="55" y="308"/>
                  </a:lnTo>
                  <a:lnTo>
                    <a:pt x="56" y="308"/>
                  </a:lnTo>
                  <a:lnTo>
                    <a:pt x="60" y="308"/>
                  </a:lnTo>
                  <a:lnTo>
                    <a:pt x="61" y="308"/>
                  </a:lnTo>
                  <a:lnTo>
                    <a:pt x="65" y="299"/>
                  </a:lnTo>
                  <a:lnTo>
                    <a:pt x="63" y="299"/>
                  </a:lnTo>
                  <a:lnTo>
                    <a:pt x="61" y="303"/>
                  </a:lnTo>
                  <a:lnTo>
                    <a:pt x="55" y="303"/>
                  </a:lnTo>
                  <a:lnTo>
                    <a:pt x="53" y="301"/>
                  </a:lnTo>
                  <a:lnTo>
                    <a:pt x="51" y="298"/>
                  </a:lnTo>
                  <a:lnTo>
                    <a:pt x="55" y="296"/>
                  </a:lnTo>
                  <a:lnTo>
                    <a:pt x="56" y="292"/>
                  </a:lnTo>
                  <a:lnTo>
                    <a:pt x="53" y="292"/>
                  </a:lnTo>
                  <a:lnTo>
                    <a:pt x="49" y="292"/>
                  </a:lnTo>
                  <a:lnTo>
                    <a:pt x="48" y="292"/>
                  </a:lnTo>
                  <a:lnTo>
                    <a:pt x="41" y="287"/>
                  </a:lnTo>
                  <a:lnTo>
                    <a:pt x="41" y="284"/>
                  </a:lnTo>
                  <a:lnTo>
                    <a:pt x="44" y="282"/>
                  </a:lnTo>
                  <a:lnTo>
                    <a:pt x="49" y="287"/>
                  </a:lnTo>
                  <a:lnTo>
                    <a:pt x="51" y="287"/>
                  </a:lnTo>
                  <a:lnTo>
                    <a:pt x="53" y="287"/>
                  </a:lnTo>
                  <a:lnTo>
                    <a:pt x="53" y="286"/>
                  </a:lnTo>
                  <a:lnTo>
                    <a:pt x="46" y="282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9" y="279"/>
                  </a:lnTo>
                  <a:lnTo>
                    <a:pt x="51" y="274"/>
                  </a:lnTo>
                  <a:lnTo>
                    <a:pt x="51" y="274"/>
                  </a:lnTo>
                  <a:lnTo>
                    <a:pt x="51" y="272"/>
                  </a:lnTo>
                  <a:lnTo>
                    <a:pt x="49" y="272"/>
                  </a:lnTo>
                  <a:lnTo>
                    <a:pt x="48" y="275"/>
                  </a:lnTo>
                  <a:lnTo>
                    <a:pt x="46" y="275"/>
                  </a:lnTo>
                  <a:lnTo>
                    <a:pt x="41" y="277"/>
                  </a:lnTo>
                  <a:lnTo>
                    <a:pt x="37" y="272"/>
                  </a:lnTo>
                  <a:lnTo>
                    <a:pt x="39" y="270"/>
                  </a:lnTo>
                  <a:lnTo>
                    <a:pt x="46" y="263"/>
                  </a:lnTo>
                  <a:lnTo>
                    <a:pt x="43" y="260"/>
                  </a:lnTo>
                  <a:lnTo>
                    <a:pt x="39" y="260"/>
                  </a:lnTo>
                  <a:lnTo>
                    <a:pt x="37" y="260"/>
                  </a:lnTo>
                  <a:lnTo>
                    <a:pt x="37" y="251"/>
                  </a:lnTo>
                  <a:lnTo>
                    <a:pt x="43" y="246"/>
                  </a:lnTo>
                  <a:lnTo>
                    <a:pt x="43" y="238"/>
                  </a:lnTo>
                  <a:lnTo>
                    <a:pt x="41" y="234"/>
                  </a:lnTo>
                  <a:lnTo>
                    <a:pt x="39" y="234"/>
                  </a:lnTo>
                  <a:lnTo>
                    <a:pt x="37" y="236"/>
                  </a:lnTo>
                  <a:lnTo>
                    <a:pt x="37" y="241"/>
                  </a:lnTo>
                  <a:lnTo>
                    <a:pt x="37" y="243"/>
                  </a:lnTo>
                  <a:lnTo>
                    <a:pt x="34" y="245"/>
                  </a:lnTo>
                  <a:lnTo>
                    <a:pt x="32" y="243"/>
                  </a:lnTo>
                  <a:lnTo>
                    <a:pt x="31" y="241"/>
                  </a:lnTo>
                  <a:lnTo>
                    <a:pt x="36" y="234"/>
                  </a:lnTo>
                  <a:lnTo>
                    <a:pt x="34" y="233"/>
                  </a:lnTo>
                  <a:lnTo>
                    <a:pt x="36" y="231"/>
                  </a:lnTo>
                  <a:lnTo>
                    <a:pt x="36" y="229"/>
                  </a:lnTo>
                  <a:lnTo>
                    <a:pt x="37" y="229"/>
                  </a:lnTo>
                  <a:lnTo>
                    <a:pt x="39" y="226"/>
                  </a:lnTo>
                  <a:lnTo>
                    <a:pt x="36" y="224"/>
                  </a:lnTo>
                  <a:lnTo>
                    <a:pt x="32" y="222"/>
                  </a:lnTo>
                  <a:lnTo>
                    <a:pt x="31" y="219"/>
                  </a:lnTo>
                  <a:lnTo>
                    <a:pt x="32" y="217"/>
                  </a:lnTo>
                  <a:lnTo>
                    <a:pt x="37" y="219"/>
                  </a:lnTo>
                  <a:lnTo>
                    <a:pt x="39" y="217"/>
                  </a:lnTo>
                  <a:lnTo>
                    <a:pt x="41" y="216"/>
                  </a:lnTo>
                  <a:lnTo>
                    <a:pt x="39" y="209"/>
                  </a:lnTo>
                  <a:lnTo>
                    <a:pt x="43" y="207"/>
                  </a:lnTo>
                  <a:lnTo>
                    <a:pt x="44" y="204"/>
                  </a:lnTo>
                  <a:lnTo>
                    <a:pt x="43" y="202"/>
                  </a:lnTo>
                  <a:lnTo>
                    <a:pt x="41" y="202"/>
                  </a:lnTo>
                  <a:lnTo>
                    <a:pt x="39" y="207"/>
                  </a:lnTo>
                  <a:lnTo>
                    <a:pt x="37" y="205"/>
                  </a:lnTo>
                  <a:lnTo>
                    <a:pt x="36" y="198"/>
                  </a:lnTo>
                  <a:lnTo>
                    <a:pt x="36" y="195"/>
                  </a:lnTo>
                  <a:lnTo>
                    <a:pt x="37" y="192"/>
                  </a:lnTo>
                  <a:lnTo>
                    <a:pt x="41" y="190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8"/>
                  </a:lnTo>
                  <a:lnTo>
                    <a:pt x="36" y="192"/>
                  </a:lnTo>
                  <a:lnTo>
                    <a:pt x="31" y="192"/>
                  </a:lnTo>
                  <a:lnTo>
                    <a:pt x="29" y="190"/>
                  </a:lnTo>
                  <a:lnTo>
                    <a:pt x="29" y="188"/>
                  </a:lnTo>
                  <a:lnTo>
                    <a:pt x="36" y="187"/>
                  </a:lnTo>
                  <a:lnTo>
                    <a:pt x="36" y="185"/>
                  </a:lnTo>
                  <a:lnTo>
                    <a:pt x="36" y="183"/>
                  </a:lnTo>
                  <a:lnTo>
                    <a:pt x="36" y="181"/>
                  </a:lnTo>
                  <a:lnTo>
                    <a:pt x="32" y="180"/>
                  </a:lnTo>
                  <a:lnTo>
                    <a:pt x="31" y="180"/>
                  </a:lnTo>
                  <a:lnTo>
                    <a:pt x="32" y="183"/>
                  </a:lnTo>
                  <a:lnTo>
                    <a:pt x="31" y="187"/>
                  </a:lnTo>
                  <a:lnTo>
                    <a:pt x="26" y="187"/>
                  </a:lnTo>
                  <a:lnTo>
                    <a:pt x="27" y="185"/>
                  </a:lnTo>
                  <a:lnTo>
                    <a:pt x="29" y="183"/>
                  </a:lnTo>
                  <a:lnTo>
                    <a:pt x="31" y="180"/>
                  </a:lnTo>
                  <a:lnTo>
                    <a:pt x="31" y="178"/>
                  </a:lnTo>
                  <a:lnTo>
                    <a:pt x="29" y="176"/>
                  </a:lnTo>
                  <a:lnTo>
                    <a:pt x="27" y="176"/>
                  </a:lnTo>
                  <a:lnTo>
                    <a:pt x="26" y="175"/>
                  </a:lnTo>
                  <a:lnTo>
                    <a:pt x="26" y="171"/>
                  </a:lnTo>
                  <a:lnTo>
                    <a:pt x="29" y="173"/>
                  </a:lnTo>
                  <a:lnTo>
                    <a:pt x="31" y="171"/>
                  </a:lnTo>
                  <a:lnTo>
                    <a:pt x="32" y="168"/>
                  </a:lnTo>
                  <a:lnTo>
                    <a:pt x="32" y="166"/>
                  </a:lnTo>
                  <a:lnTo>
                    <a:pt x="27" y="163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31" y="156"/>
                  </a:lnTo>
                  <a:lnTo>
                    <a:pt x="34" y="161"/>
                  </a:lnTo>
                  <a:lnTo>
                    <a:pt x="37" y="163"/>
                  </a:lnTo>
                  <a:lnTo>
                    <a:pt x="43" y="159"/>
                  </a:lnTo>
                  <a:lnTo>
                    <a:pt x="43" y="157"/>
                  </a:lnTo>
                  <a:lnTo>
                    <a:pt x="41" y="156"/>
                  </a:lnTo>
                  <a:lnTo>
                    <a:pt x="36" y="157"/>
                  </a:lnTo>
                  <a:lnTo>
                    <a:pt x="34" y="157"/>
                  </a:lnTo>
                  <a:lnTo>
                    <a:pt x="32" y="156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6" y="151"/>
                  </a:lnTo>
                  <a:lnTo>
                    <a:pt x="39" y="149"/>
                  </a:lnTo>
                  <a:lnTo>
                    <a:pt x="41" y="151"/>
                  </a:lnTo>
                  <a:lnTo>
                    <a:pt x="43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3" y="146"/>
                  </a:lnTo>
                  <a:lnTo>
                    <a:pt x="39" y="142"/>
                  </a:lnTo>
                  <a:lnTo>
                    <a:pt x="39" y="140"/>
                  </a:lnTo>
                  <a:lnTo>
                    <a:pt x="43" y="132"/>
                  </a:lnTo>
                  <a:lnTo>
                    <a:pt x="37" y="128"/>
                  </a:lnTo>
                  <a:lnTo>
                    <a:pt x="36" y="127"/>
                  </a:lnTo>
                  <a:lnTo>
                    <a:pt x="37" y="125"/>
                  </a:lnTo>
                  <a:lnTo>
                    <a:pt x="41" y="127"/>
                  </a:lnTo>
                  <a:lnTo>
                    <a:pt x="43" y="127"/>
                  </a:lnTo>
                  <a:lnTo>
                    <a:pt x="44" y="128"/>
                  </a:lnTo>
                  <a:lnTo>
                    <a:pt x="44" y="130"/>
                  </a:lnTo>
                  <a:lnTo>
                    <a:pt x="48" y="128"/>
                  </a:lnTo>
                  <a:lnTo>
                    <a:pt x="48" y="128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2"/>
                  </a:lnTo>
                  <a:lnTo>
                    <a:pt x="53" y="120"/>
                  </a:lnTo>
                  <a:lnTo>
                    <a:pt x="55" y="115"/>
                  </a:lnTo>
                  <a:lnTo>
                    <a:pt x="51" y="115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9" y="105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6"/>
                  </a:lnTo>
                  <a:lnTo>
                    <a:pt x="58" y="105"/>
                  </a:lnTo>
                  <a:lnTo>
                    <a:pt x="49" y="103"/>
                  </a:lnTo>
                  <a:lnTo>
                    <a:pt x="48" y="99"/>
                  </a:lnTo>
                  <a:lnTo>
                    <a:pt x="49" y="98"/>
                  </a:lnTo>
                  <a:lnTo>
                    <a:pt x="55" y="101"/>
                  </a:lnTo>
                  <a:lnTo>
                    <a:pt x="58" y="99"/>
                  </a:lnTo>
                  <a:lnTo>
                    <a:pt x="58" y="94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3" y="94"/>
                  </a:lnTo>
                  <a:lnTo>
                    <a:pt x="65" y="91"/>
                  </a:lnTo>
                  <a:lnTo>
                    <a:pt x="63" y="86"/>
                  </a:lnTo>
                  <a:lnTo>
                    <a:pt x="63" y="84"/>
                  </a:lnTo>
                  <a:lnTo>
                    <a:pt x="68" y="84"/>
                  </a:lnTo>
                  <a:lnTo>
                    <a:pt x="70" y="86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72" y="89"/>
                  </a:lnTo>
                  <a:lnTo>
                    <a:pt x="72" y="84"/>
                  </a:lnTo>
                  <a:lnTo>
                    <a:pt x="77" y="81"/>
                  </a:lnTo>
                  <a:lnTo>
                    <a:pt x="79" y="77"/>
                  </a:lnTo>
                  <a:lnTo>
                    <a:pt x="79" y="75"/>
                  </a:lnTo>
                  <a:lnTo>
                    <a:pt x="77" y="70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82" y="65"/>
                  </a:lnTo>
                  <a:lnTo>
                    <a:pt x="82" y="63"/>
                  </a:lnTo>
                  <a:lnTo>
                    <a:pt x="77" y="58"/>
                  </a:lnTo>
                  <a:lnTo>
                    <a:pt x="77" y="57"/>
                  </a:lnTo>
                  <a:lnTo>
                    <a:pt x="77" y="53"/>
                  </a:lnTo>
                  <a:lnTo>
                    <a:pt x="79" y="48"/>
                  </a:lnTo>
                  <a:lnTo>
                    <a:pt x="80" y="50"/>
                  </a:lnTo>
                  <a:lnTo>
                    <a:pt x="80" y="53"/>
                  </a:lnTo>
                  <a:lnTo>
                    <a:pt x="80" y="55"/>
                  </a:lnTo>
                  <a:lnTo>
                    <a:pt x="84" y="55"/>
                  </a:lnTo>
                  <a:lnTo>
                    <a:pt x="87" y="50"/>
                  </a:lnTo>
                  <a:lnTo>
                    <a:pt x="85" y="46"/>
                  </a:lnTo>
                  <a:lnTo>
                    <a:pt x="82" y="48"/>
                  </a:lnTo>
                  <a:lnTo>
                    <a:pt x="80" y="46"/>
                  </a:lnTo>
                  <a:lnTo>
                    <a:pt x="79" y="38"/>
                  </a:lnTo>
                  <a:lnTo>
                    <a:pt x="80" y="36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84" y="41"/>
                  </a:lnTo>
                  <a:lnTo>
                    <a:pt x="82" y="43"/>
                  </a:lnTo>
                  <a:lnTo>
                    <a:pt x="84" y="45"/>
                  </a:lnTo>
                  <a:lnTo>
                    <a:pt x="85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5" y="36"/>
                  </a:lnTo>
                  <a:lnTo>
                    <a:pt x="87" y="34"/>
                  </a:lnTo>
                  <a:lnTo>
                    <a:pt x="85" y="31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89" y="29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0" y="33"/>
                  </a:lnTo>
                  <a:lnTo>
                    <a:pt x="96" y="29"/>
                  </a:lnTo>
                  <a:lnTo>
                    <a:pt x="97" y="31"/>
                  </a:lnTo>
                  <a:lnTo>
                    <a:pt x="101" y="31"/>
                  </a:lnTo>
                  <a:lnTo>
                    <a:pt x="101" y="29"/>
                  </a:lnTo>
                  <a:lnTo>
                    <a:pt x="101" y="28"/>
                  </a:lnTo>
                  <a:lnTo>
                    <a:pt x="102" y="26"/>
                  </a:lnTo>
                  <a:lnTo>
                    <a:pt x="104" y="22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99" y="17"/>
                  </a:lnTo>
                  <a:lnTo>
                    <a:pt x="99" y="14"/>
                  </a:lnTo>
                  <a:lnTo>
                    <a:pt x="150" y="11"/>
                  </a:lnTo>
                  <a:lnTo>
                    <a:pt x="155" y="11"/>
                  </a:lnTo>
                  <a:lnTo>
                    <a:pt x="183" y="9"/>
                  </a:lnTo>
                  <a:lnTo>
                    <a:pt x="195" y="9"/>
                  </a:lnTo>
                  <a:lnTo>
                    <a:pt x="212" y="7"/>
                  </a:lnTo>
                  <a:lnTo>
                    <a:pt x="229" y="5"/>
                  </a:lnTo>
                  <a:lnTo>
                    <a:pt x="231" y="5"/>
                  </a:lnTo>
                  <a:lnTo>
                    <a:pt x="267" y="2"/>
                  </a:lnTo>
                  <a:lnTo>
                    <a:pt x="268" y="2"/>
                  </a:lnTo>
                  <a:lnTo>
                    <a:pt x="282" y="0"/>
                  </a:lnTo>
                  <a:lnTo>
                    <a:pt x="287" y="9"/>
                  </a:lnTo>
                  <a:lnTo>
                    <a:pt x="290" y="12"/>
                  </a:lnTo>
                  <a:lnTo>
                    <a:pt x="292" y="12"/>
                  </a:lnTo>
                  <a:lnTo>
                    <a:pt x="290" y="46"/>
                  </a:lnTo>
                  <a:lnTo>
                    <a:pt x="290" y="58"/>
                  </a:lnTo>
                  <a:lnTo>
                    <a:pt x="290" y="74"/>
                  </a:lnTo>
                  <a:lnTo>
                    <a:pt x="290" y="99"/>
                  </a:lnTo>
                  <a:lnTo>
                    <a:pt x="290" y="103"/>
                  </a:lnTo>
                  <a:lnTo>
                    <a:pt x="289" y="137"/>
                  </a:lnTo>
                  <a:lnTo>
                    <a:pt x="289" y="159"/>
                  </a:lnTo>
                  <a:lnTo>
                    <a:pt x="287" y="187"/>
                  </a:lnTo>
                  <a:lnTo>
                    <a:pt x="287" y="219"/>
                  </a:lnTo>
                  <a:lnTo>
                    <a:pt x="287" y="226"/>
                  </a:lnTo>
                  <a:lnTo>
                    <a:pt x="285" y="263"/>
                  </a:lnTo>
                  <a:lnTo>
                    <a:pt x="285" y="292"/>
                  </a:lnTo>
                  <a:lnTo>
                    <a:pt x="285" y="301"/>
                  </a:lnTo>
                  <a:lnTo>
                    <a:pt x="285" y="337"/>
                  </a:lnTo>
                  <a:lnTo>
                    <a:pt x="287" y="357"/>
                  </a:lnTo>
                  <a:lnTo>
                    <a:pt x="290" y="386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gray">
            <a:xfrm>
              <a:off x="6722300" y="4331020"/>
              <a:ext cx="739110" cy="776146"/>
            </a:xfrm>
            <a:custGeom>
              <a:avLst/>
              <a:gdLst/>
              <a:ahLst/>
              <a:cxnLst>
                <a:cxn ang="0">
                  <a:pos x="84" y="342"/>
                </a:cxn>
                <a:cxn ang="0">
                  <a:pos x="88" y="323"/>
                </a:cxn>
                <a:cxn ang="0">
                  <a:pos x="96" y="315"/>
                </a:cxn>
                <a:cxn ang="0">
                  <a:pos x="88" y="303"/>
                </a:cxn>
                <a:cxn ang="0">
                  <a:pos x="77" y="281"/>
                </a:cxn>
                <a:cxn ang="0">
                  <a:pos x="71" y="265"/>
                </a:cxn>
                <a:cxn ang="0">
                  <a:pos x="55" y="226"/>
                </a:cxn>
                <a:cxn ang="0">
                  <a:pos x="31" y="137"/>
                </a:cxn>
                <a:cxn ang="0">
                  <a:pos x="4" y="43"/>
                </a:cxn>
                <a:cxn ang="0">
                  <a:pos x="55" y="23"/>
                </a:cxn>
                <a:cxn ang="0">
                  <a:pos x="141" y="12"/>
                </a:cxn>
                <a:cxn ang="0">
                  <a:pos x="216" y="6"/>
                </a:cxn>
                <a:cxn ang="0">
                  <a:pos x="214" y="9"/>
                </a:cxn>
                <a:cxn ang="0">
                  <a:pos x="207" y="16"/>
                </a:cxn>
                <a:cxn ang="0">
                  <a:pos x="202" y="24"/>
                </a:cxn>
                <a:cxn ang="0">
                  <a:pos x="206" y="40"/>
                </a:cxn>
                <a:cxn ang="0">
                  <a:pos x="226" y="52"/>
                </a:cxn>
                <a:cxn ang="0">
                  <a:pos x="248" y="60"/>
                </a:cxn>
                <a:cxn ang="0">
                  <a:pos x="260" y="82"/>
                </a:cxn>
                <a:cxn ang="0">
                  <a:pos x="279" y="106"/>
                </a:cxn>
                <a:cxn ang="0">
                  <a:pos x="300" y="117"/>
                </a:cxn>
                <a:cxn ang="0">
                  <a:pos x="317" y="137"/>
                </a:cxn>
                <a:cxn ang="0">
                  <a:pos x="334" y="144"/>
                </a:cxn>
                <a:cxn ang="0">
                  <a:pos x="346" y="156"/>
                </a:cxn>
                <a:cxn ang="0">
                  <a:pos x="346" y="164"/>
                </a:cxn>
                <a:cxn ang="0">
                  <a:pos x="354" y="170"/>
                </a:cxn>
                <a:cxn ang="0">
                  <a:pos x="359" y="175"/>
                </a:cxn>
                <a:cxn ang="0">
                  <a:pos x="376" y="187"/>
                </a:cxn>
                <a:cxn ang="0">
                  <a:pos x="388" y="194"/>
                </a:cxn>
                <a:cxn ang="0">
                  <a:pos x="392" y="207"/>
                </a:cxn>
                <a:cxn ang="0">
                  <a:pos x="399" y="214"/>
                </a:cxn>
                <a:cxn ang="0">
                  <a:pos x="402" y="226"/>
                </a:cxn>
                <a:cxn ang="0">
                  <a:pos x="409" y="236"/>
                </a:cxn>
                <a:cxn ang="0">
                  <a:pos x="424" y="246"/>
                </a:cxn>
                <a:cxn ang="0">
                  <a:pos x="433" y="260"/>
                </a:cxn>
                <a:cxn ang="0">
                  <a:pos x="438" y="284"/>
                </a:cxn>
                <a:cxn ang="0">
                  <a:pos x="433" y="306"/>
                </a:cxn>
                <a:cxn ang="0">
                  <a:pos x="433" y="305"/>
                </a:cxn>
                <a:cxn ang="0">
                  <a:pos x="441" y="323"/>
                </a:cxn>
                <a:cxn ang="0">
                  <a:pos x="440" y="339"/>
                </a:cxn>
                <a:cxn ang="0">
                  <a:pos x="428" y="368"/>
                </a:cxn>
                <a:cxn ang="0">
                  <a:pos x="429" y="388"/>
                </a:cxn>
                <a:cxn ang="0">
                  <a:pos x="419" y="411"/>
                </a:cxn>
                <a:cxn ang="0">
                  <a:pos x="416" y="436"/>
                </a:cxn>
                <a:cxn ang="0">
                  <a:pos x="400" y="434"/>
                </a:cxn>
                <a:cxn ang="0">
                  <a:pos x="383" y="431"/>
                </a:cxn>
                <a:cxn ang="0">
                  <a:pos x="376" y="440"/>
                </a:cxn>
                <a:cxn ang="0">
                  <a:pos x="380" y="474"/>
                </a:cxn>
                <a:cxn ang="0">
                  <a:pos x="366" y="470"/>
                </a:cxn>
                <a:cxn ang="0">
                  <a:pos x="329" y="465"/>
                </a:cxn>
                <a:cxn ang="0">
                  <a:pos x="223" y="472"/>
                </a:cxn>
                <a:cxn ang="0">
                  <a:pos x="118" y="479"/>
                </a:cxn>
                <a:cxn ang="0">
                  <a:pos x="110" y="460"/>
                </a:cxn>
                <a:cxn ang="0">
                  <a:pos x="98" y="436"/>
                </a:cxn>
                <a:cxn ang="0">
                  <a:pos x="91" y="417"/>
                </a:cxn>
                <a:cxn ang="0">
                  <a:pos x="91" y="390"/>
                </a:cxn>
                <a:cxn ang="0">
                  <a:pos x="424" y="416"/>
                </a:cxn>
                <a:cxn ang="0">
                  <a:pos x="423" y="419"/>
                </a:cxn>
              </a:cxnLst>
              <a:rect l="0" t="0" r="r" b="b"/>
              <a:pathLst>
                <a:path w="459" h="482">
                  <a:moveTo>
                    <a:pt x="81" y="368"/>
                  </a:moveTo>
                  <a:lnTo>
                    <a:pt x="81" y="368"/>
                  </a:lnTo>
                  <a:lnTo>
                    <a:pt x="79" y="359"/>
                  </a:lnTo>
                  <a:lnTo>
                    <a:pt x="81" y="354"/>
                  </a:lnTo>
                  <a:lnTo>
                    <a:pt x="84" y="346"/>
                  </a:lnTo>
                  <a:lnTo>
                    <a:pt x="84" y="342"/>
                  </a:lnTo>
                  <a:lnTo>
                    <a:pt x="84" y="339"/>
                  </a:lnTo>
                  <a:lnTo>
                    <a:pt x="84" y="335"/>
                  </a:lnTo>
                  <a:lnTo>
                    <a:pt x="84" y="334"/>
                  </a:lnTo>
                  <a:lnTo>
                    <a:pt x="84" y="330"/>
                  </a:lnTo>
                  <a:lnTo>
                    <a:pt x="86" y="325"/>
                  </a:lnTo>
                  <a:lnTo>
                    <a:pt x="88" y="323"/>
                  </a:lnTo>
                  <a:lnTo>
                    <a:pt x="91" y="322"/>
                  </a:lnTo>
                  <a:lnTo>
                    <a:pt x="89" y="320"/>
                  </a:lnTo>
                  <a:lnTo>
                    <a:pt x="94" y="318"/>
                  </a:lnTo>
                  <a:lnTo>
                    <a:pt x="94" y="318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6" y="313"/>
                  </a:lnTo>
                  <a:lnTo>
                    <a:pt x="96" y="313"/>
                  </a:lnTo>
                  <a:lnTo>
                    <a:pt x="93" y="311"/>
                  </a:lnTo>
                  <a:lnTo>
                    <a:pt x="86" y="308"/>
                  </a:lnTo>
                  <a:lnTo>
                    <a:pt x="86" y="306"/>
                  </a:lnTo>
                  <a:lnTo>
                    <a:pt x="88" y="303"/>
                  </a:lnTo>
                  <a:lnTo>
                    <a:pt x="86" y="301"/>
                  </a:lnTo>
                  <a:lnTo>
                    <a:pt x="88" y="299"/>
                  </a:lnTo>
                  <a:lnTo>
                    <a:pt x="88" y="296"/>
                  </a:lnTo>
                  <a:lnTo>
                    <a:pt x="86" y="294"/>
                  </a:lnTo>
                  <a:lnTo>
                    <a:pt x="84" y="288"/>
                  </a:lnTo>
                  <a:lnTo>
                    <a:pt x="77" y="281"/>
                  </a:lnTo>
                  <a:lnTo>
                    <a:pt x="76" y="279"/>
                  </a:lnTo>
                  <a:lnTo>
                    <a:pt x="74" y="277"/>
                  </a:lnTo>
                  <a:lnTo>
                    <a:pt x="72" y="276"/>
                  </a:lnTo>
                  <a:lnTo>
                    <a:pt x="74" y="272"/>
                  </a:lnTo>
                  <a:lnTo>
                    <a:pt x="72" y="270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2"/>
                  </a:lnTo>
                  <a:lnTo>
                    <a:pt x="65" y="258"/>
                  </a:lnTo>
                  <a:lnTo>
                    <a:pt x="64" y="252"/>
                  </a:lnTo>
                  <a:lnTo>
                    <a:pt x="55" y="226"/>
                  </a:lnTo>
                  <a:lnTo>
                    <a:pt x="55" y="224"/>
                  </a:lnTo>
                  <a:lnTo>
                    <a:pt x="47" y="194"/>
                  </a:lnTo>
                  <a:lnTo>
                    <a:pt x="45" y="187"/>
                  </a:lnTo>
                  <a:lnTo>
                    <a:pt x="40" y="170"/>
                  </a:lnTo>
                  <a:lnTo>
                    <a:pt x="33" y="142"/>
                  </a:lnTo>
                  <a:lnTo>
                    <a:pt x="31" y="137"/>
                  </a:lnTo>
                  <a:lnTo>
                    <a:pt x="28" y="123"/>
                  </a:lnTo>
                  <a:lnTo>
                    <a:pt x="21" y="103"/>
                  </a:lnTo>
                  <a:lnTo>
                    <a:pt x="14" y="77"/>
                  </a:lnTo>
                  <a:lnTo>
                    <a:pt x="12" y="72"/>
                  </a:lnTo>
                  <a:lnTo>
                    <a:pt x="11" y="67"/>
                  </a:lnTo>
                  <a:lnTo>
                    <a:pt x="4" y="43"/>
                  </a:lnTo>
                  <a:lnTo>
                    <a:pt x="0" y="29"/>
                  </a:lnTo>
                  <a:lnTo>
                    <a:pt x="12" y="28"/>
                  </a:lnTo>
                  <a:lnTo>
                    <a:pt x="21" y="26"/>
                  </a:lnTo>
                  <a:lnTo>
                    <a:pt x="30" y="26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71" y="21"/>
                  </a:lnTo>
                  <a:lnTo>
                    <a:pt x="72" y="21"/>
                  </a:lnTo>
                  <a:lnTo>
                    <a:pt x="86" y="19"/>
                  </a:lnTo>
                  <a:lnTo>
                    <a:pt x="112" y="16"/>
                  </a:lnTo>
                  <a:lnTo>
                    <a:pt x="129" y="14"/>
                  </a:lnTo>
                  <a:lnTo>
                    <a:pt x="141" y="12"/>
                  </a:lnTo>
                  <a:lnTo>
                    <a:pt x="146" y="12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218" y="0"/>
                  </a:lnTo>
                  <a:lnTo>
                    <a:pt x="218" y="2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8" y="7"/>
                  </a:lnTo>
                  <a:lnTo>
                    <a:pt x="216" y="7"/>
                  </a:lnTo>
                  <a:lnTo>
                    <a:pt x="216" y="9"/>
                  </a:lnTo>
                  <a:lnTo>
                    <a:pt x="214" y="9"/>
                  </a:lnTo>
                  <a:lnTo>
                    <a:pt x="214" y="11"/>
                  </a:lnTo>
                  <a:lnTo>
                    <a:pt x="211" y="12"/>
                  </a:lnTo>
                  <a:lnTo>
                    <a:pt x="211" y="14"/>
                  </a:lnTo>
                  <a:lnTo>
                    <a:pt x="209" y="14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6" y="21"/>
                  </a:lnTo>
                  <a:lnTo>
                    <a:pt x="206" y="23"/>
                  </a:lnTo>
                  <a:lnTo>
                    <a:pt x="202" y="24"/>
                  </a:lnTo>
                  <a:lnTo>
                    <a:pt x="200" y="26"/>
                  </a:lnTo>
                  <a:lnTo>
                    <a:pt x="202" y="29"/>
                  </a:lnTo>
                  <a:lnTo>
                    <a:pt x="200" y="33"/>
                  </a:lnTo>
                  <a:lnTo>
                    <a:pt x="200" y="35"/>
                  </a:lnTo>
                  <a:lnTo>
                    <a:pt x="200" y="38"/>
                  </a:lnTo>
                  <a:lnTo>
                    <a:pt x="206" y="40"/>
                  </a:lnTo>
                  <a:lnTo>
                    <a:pt x="211" y="45"/>
                  </a:lnTo>
                  <a:lnTo>
                    <a:pt x="218" y="45"/>
                  </a:lnTo>
                  <a:lnTo>
                    <a:pt x="219" y="47"/>
                  </a:lnTo>
                  <a:lnTo>
                    <a:pt x="221" y="48"/>
                  </a:lnTo>
                  <a:lnTo>
                    <a:pt x="223" y="52"/>
                  </a:lnTo>
                  <a:lnTo>
                    <a:pt x="226" y="52"/>
                  </a:lnTo>
                  <a:lnTo>
                    <a:pt x="230" y="55"/>
                  </a:lnTo>
                  <a:lnTo>
                    <a:pt x="233" y="57"/>
                  </a:lnTo>
                  <a:lnTo>
                    <a:pt x="235" y="55"/>
                  </a:lnTo>
                  <a:lnTo>
                    <a:pt x="241" y="55"/>
                  </a:lnTo>
                  <a:lnTo>
                    <a:pt x="245" y="57"/>
                  </a:lnTo>
                  <a:lnTo>
                    <a:pt x="248" y="60"/>
                  </a:lnTo>
                  <a:lnTo>
                    <a:pt x="250" y="65"/>
                  </a:lnTo>
                  <a:lnTo>
                    <a:pt x="252" y="69"/>
                  </a:lnTo>
                  <a:lnTo>
                    <a:pt x="255" y="74"/>
                  </a:lnTo>
                  <a:lnTo>
                    <a:pt x="257" y="74"/>
                  </a:lnTo>
                  <a:lnTo>
                    <a:pt x="259" y="79"/>
                  </a:lnTo>
                  <a:lnTo>
                    <a:pt x="260" y="82"/>
                  </a:lnTo>
                  <a:lnTo>
                    <a:pt x="262" y="86"/>
                  </a:lnTo>
                  <a:lnTo>
                    <a:pt x="269" y="91"/>
                  </a:lnTo>
                  <a:lnTo>
                    <a:pt x="276" y="98"/>
                  </a:lnTo>
                  <a:lnTo>
                    <a:pt x="276" y="100"/>
                  </a:lnTo>
                  <a:lnTo>
                    <a:pt x="279" y="105"/>
                  </a:lnTo>
                  <a:lnTo>
                    <a:pt x="279" y="106"/>
                  </a:lnTo>
                  <a:lnTo>
                    <a:pt x="284" y="108"/>
                  </a:lnTo>
                  <a:lnTo>
                    <a:pt x="289" y="113"/>
                  </a:lnTo>
                  <a:lnTo>
                    <a:pt x="293" y="115"/>
                  </a:lnTo>
                  <a:lnTo>
                    <a:pt x="296" y="115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305" y="118"/>
                  </a:lnTo>
                  <a:lnTo>
                    <a:pt x="305" y="122"/>
                  </a:lnTo>
                  <a:lnTo>
                    <a:pt x="308" y="123"/>
                  </a:lnTo>
                  <a:lnTo>
                    <a:pt x="313" y="130"/>
                  </a:lnTo>
                  <a:lnTo>
                    <a:pt x="315" y="130"/>
                  </a:lnTo>
                  <a:lnTo>
                    <a:pt x="317" y="137"/>
                  </a:lnTo>
                  <a:lnTo>
                    <a:pt x="320" y="137"/>
                  </a:lnTo>
                  <a:lnTo>
                    <a:pt x="322" y="139"/>
                  </a:lnTo>
                  <a:lnTo>
                    <a:pt x="325" y="139"/>
                  </a:lnTo>
                  <a:lnTo>
                    <a:pt x="329" y="141"/>
                  </a:lnTo>
                  <a:lnTo>
                    <a:pt x="332" y="142"/>
                  </a:lnTo>
                  <a:lnTo>
                    <a:pt x="334" y="144"/>
                  </a:lnTo>
                  <a:lnTo>
                    <a:pt x="335" y="146"/>
                  </a:lnTo>
                  <a:lnTo>
                    <a:pt x="337" y="147"/>
                  </a:lnTo>
                  <a:lnTo>
                    <a:pt x="342" y="149"/>
                  </a:lnTo>
                  <a:lnTo>
                    <a:pt x="344" y="151"/>
                  </a:lnTo>
                  <a:lnTo>
                    <a:pt x="344" y="153"/>
                  </a:lnTo>
                  <a:lnTo>
                    <a:pt x="346" y="156"/>
                  </a:lnTo>
                  <a:lnTo>
                    <a:pt x="342" y="156"/>
                  </a:lnTo>
                  <a:lnTo>
                    <a:pt x="344" y="159"/>
                  </a:lnTo>
                  <a:lnTo>
                    <a:pt x="342" y="159"/>
                  </a:lnTo>
                  <a:lnTo>
                    <a:pt x="344" y="163"/>
                  </a:lnTo>
                  <a:lnTo>
                    <a:pt x="346" y="163"/>
                  </a:lnTo>
                  <a:lnTo>
                    <a:pt x="346" y="164"/>
                  </a:lnTo>
                  <a:lnTo>
                    <a:pt x="347" y="164"/>
                  </a:lnTo>
                  <a:lnTo>
                    <a:pt x="351" y="166"/>
                  </a:lnTo>
                  <a:lnTo>
                    <a:pt x="351" y="166"/>
                  </a:lnTo>
                  <a:lnTo>
                    <a:pt x="353" y="166"/>
                  </a:lnTo>
                  <a:lnTo>
                    <a:pt x="351" y="168"/>
                  </a:lnTo>
                  <a:lnTo>
                    <a:pt x="354" y="170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3" y="173"/>
                  </a:lnTo>
                  <a:lnTo>
                    <a:pt x="358" y="175"/>
                  </a:lnTo>
                  <a:lnTo>
                    <a:pt x="358" y="176"/>
                  </a:lnTo>
                  <a:lnTo>
                    <a:pt x="359" y="175"/>
                  </a:lnTo>
                  <a:lnTo>
                    <a:pt x="361" y="175"/>
                  </a:lnTo>
                  <a:lnTo>
                    <a:pt x="363" y="176"/>
                  </a:lnTo>
                  <a:lnTo>
                    <a:pt x="363" y="180"/>
                  </a:lnTo>
                  <a:lnTo>
                    <a:pt x="365" y="182"/>
                  </a:lnTo>
                  <a:lnTo>
                    <a:pt x="368" y="183"/>
                  </a:lnTo>
                  <a:lnTo>
                    <a:pt x="376" y="187"/>
                  </a:lnTo>
                  <a:lnTo>
                    <a:pt x="378" y="188"/>
                  </a:lnTo>
                  <a:lnTo>
                    <a:pt x="382" y="188"/>
                  </a:lnTo>
                  <a:lnTo>
                    <a:pt x="383" y="190"/>
                  </a:lnTo>
                  <a:lnTo>
                    <a:pt x="385" y="190"/>
                  </a:lnTo>
                  <a:lnTo>
                    <a:pt x="387" y="194"/>
                  </a:lnTo>
                  <a:lnTo>
                    <a:pt x="388" y="194"/>
                  </a:lnTo>
                  <a:lnTo>
                    <a:pt x="388" y="199"/>
                  </a:lnTo>
                  <a:lnTo>
                    <a:pt x="388" y="199"/>
                  </a:lnTo>
                  <a:lnTo>
                    <a:pt x="388" y="200"/>
                  </a:lnTo>
                  <a:lnTo>
                    <a:pt x="392" y="204"/>
                  </a:lnTo>
                  <a:lnTo>
                    <a:pt x="394" y="204"/>
                  </a:lnTo>
                  <a:lnTo>
                    <a:pt x="392" y="207"/>
                  </a:lnTo>
                  <a:lnTo>
                    <a:pt x="394" y="207"/>
                  </a:lnTo>
                  <a:lnTo>
                    <a:pt x="395" y="211"/>
                  </a:lnTo>
                  <a:lnTo>
                    <a:pt x="397" y="211"/>
                  </a:lnTo>
                  <a:lnTo>
                    <a:pt x="397" y="211"/>
                  </a:lnTo>
                  <a:lnTo>
                    <a:pt x="397" y="212"/>
                  </a:lnTo>
                  <a:lnTo>
                    <a:pt x="399" y="214"/>
                  </a:lnTo>
                  <a:lnTo>
                    <a:pt x="399" y="216"/>
                  </a:lnTo>
                  <a:lnTo>
                    <a:pt x="400" y="219"/>
                  </a:lnTo>
                  <a:lnTo>
                    <a:pt x="399" y="219"/>
                  </a:lnTo>
                  <a:lnTo>
                    <a:pt x="400" y="221"/>
                  </a:lnTo>
                  <a:lnTo>
                    <a:pt x="400" y="224"/>
                  </a:lnTo>
                  <a:lnTo>
                    <a:pt x="402" y="226"/>
                  </a:lnTo>
                  <a:lnTo>
                    <a:pt x="402" y="229"/>
                  </a:lnTo>
                  <a:lnTo>
                    <a:pt x="402" y="233"/>
                  </a:lnTo>
                  <a:lnTo>
                    <a:pt x="406" y="236"/>
                  </a:lnTo>
                  <a:lnTo>
                    <a:pt x="407" y="236"/>
                  </a:lnTo>
                  <a:lnTo>
                    <a:pt x="407" y="236"/>
                  </a:lnTo>
                  <a:lnTo>
                    <a:pt x="409" y="236"/>
                  </a:lnTo>
                  <a:lnTo>
                    <a:pt x="409" y="238"/>
                  </a:lnTo>
                  <a:lnTo>
                    <a:pt x="414" y="238"/>
                  </a:lnTo>
                  <a:lnTo>
                    <a:pt x="416" y="238"/>
                  </a:lnTo>
                  <a:lnTo>
                    <a:pt x="416" y="240"/>
                  </a:lnTo>
                  <a:lnTo>
                    <a:pt x="419" y="241"/>
                  </a:lnTo>
                  <a:lnTo>
                    <a:pt x="424" y="246"/>
                  </a:lnTo>
                  <a:lnTo>
                    <a:pt x="424" y="252"/>
                  </a:lnTo>
                  <a:lnTo>
                    <a:pt x="428" y="255"/>
                  </a:lnTo>
                  <a:lnTo>
                    <a:pt x="428" y="257"/>
                  </a:lnTo>
                  <a:lnTo>
                    <a:pt x="429" y="260"/>
                  </a:lnTo>
                  <a:lnTo>
                    <a:pt x="431" y="258"/>
                  </a:lnTo>
                  <a:lnTo>
                    <a:pt x="433" y="260"/>
                  </a:lnTo>
                  <a:lnTo>
                    <a:pt x="433" y="265"/>
                  </a:lnTo>
                  <a:lnTo>
                    <a:pt x="431" y="269"/>
                  </a:lnTo>
                  <a:lnTo>
                    <a:pt x="433" y="272"/>
                  </a:lnTo>
                  <a:lnTo>
                    <a:pt x="436" y="274"/>
                  </a:lnTo>
                  <a:lnTo>
                    <a:pt x="436" y="282"/>
                  </a:lnTo>
                  <a:lnTo>
                    <a:pt x="438" y="284"/>
                  </a:lnTo>
                  <a:lnTo>
                    <a:pt x="459" y="291"/>
                  </a:lnTo>
                  <a:lnTo>
                    <a:pt x="453" y="298"/>
                  </a:lnTo>
                  <a:lnTo>
                    <a:pt x="453" y="305"/>
                  </a:lnTo>
                  <a:lnTo>
                    <a:pt x="440" y="310"/>
                  </a:lnTo>
                  <a:lnTo>
                    <a:pt x="435" y="306"/>
                  </a:lnTo>
                  <a:lnTo>
                    <a:pt x="433" y="306"/>
                  </a:lnTo>
                  <a:lnTo>
                    <a:pt x="433" y="305"/>
                  </a:lnTo>
                  <a:lnTo>
                    <a:pt x="433" y="305"/>
                  </a:lnTo>
                  <a:lnTo>
                    <a:pt x="429" y="306"/>
                  </a:lnTo>
                  <a:lnTo>
                    <a:pt x="424" y="303"/>
                  </a:lnTo>
                  <a:lnTo>
                    <a:pt x="429" y="308"/>
                  </a:lnTo>
                  <a:lnTo>
                    <a:pt x="433" y="305"/>
                  </a:lnTo>
                  <a:lnTo>
                    <a:pt x="431" y="308"/>
                  </a:lnTo>
                  <a:lnTo>
                    <a:pt x="435" y="306"/>
                  </a:lnTo>
                  <a:lnTo>
                    <a:pt x="440" y="311"/>
                  </a:lnTo>
                  <a:lnTo>
                    <a:pt x="448" y="313"/>
                  </a:lnTo>
                  <a:lnTo>
                    <a:pt x="448" y="318"/>
                  </a:lnTo>
                  <a:lnTo>
                    <a:pt x="441" y="323"/>
                  </a:lnTo>
                  <a:lnTo>
                    <a:pt x="438" y="317"/>
                  </a:lnTo>
                  <a:lnTo>
                    <a:pt x="435" y="318"/>
                  </a:lnTo>
                  <a:lnTo>
                    <a:pt x="438" y="323"/>
                  </a:lnTo>
                  <a:lnTo>
                    <a:pt x="426" y="318"/>
                  </a:lnTo>
                  <a:lnTo>
                    <a:pt x="443" y="332"/>
                  </a:lnTo>
                  <a:lnTo>
                    <a:pt x="440" y="339"/>
                  </a:lnTo>
                  <a:lnTo>
                    <a:pt x="435" y="335"/>
                  </a:lnTo>
                  <a:lnTo>
                    <a:pt x="435" y="344"/>
                  </a:lnTo>
                  <a:lnTo>
                    <a:pt x="440" y="349"/>
                  </a:lnTo>
                  <a:lnTo>
                    <a:pt x="440" y="352"/>
                  </a:lnTo>
                  <a:lnTo>
                    <a:pt x="433" y="368"/>
                  </a:lnTo>
                  <a:lnTo>
                    <a:pt x="428" y="368"/>
                  </a:lnTo>
                  <a:lnTo>
                    <a:pt x="424" y="371"/>
                  </a:lnTo>
                  <a:lnTo>
                    <a:pt x="426" y="376"/>
                  </a:lnTo>
                  <a:lnTo>
                    <a:pt x="426" y="373"/>
                  </a:lnTo>
                  <a:lnTo>
                    <a:pt x="435" y="375"/>
                  </a:lnTo>
                  <a:lnTo>
                    <a:pt x="435" y="378"/>
                  </a:lnTo>
                  <a:lnTo>
                    <a:pt x="429" y="388"/>
                  </a:lnTo>
                  <a:lnTo>
                    <a:pt x="416" y="393"/>
                  </a:lnTo>
                  <a:lnTo>
                    <a:pt x="418" y="397"/>
                  </a:lnTo>
                  <a:lnTo>
                    <a:pt x="423" y="402"/>
                  </a:lnTo>
                  <a:lnTo>
                    <a:pt x="416" y="399"/>
                  </a:lnTo>
                  <a:lnTo>
                    <a:pt x="423" y="407"/>
                  </a:lnTo>
                  <a:lnTo>
                    <a:pt x="419" y="411"/>
                  </a:lnTo>
                  <a:lnTo>
                    <a:pt x="423" y="412"/>
                  </a:lnTo>
                  <a:lnTo>
                    <a:pt x="421" y="421"/>
                  </a:lnTo>
                  <a:lnTo>
                    <a:pt x="424" y="433"/>
                  </a:lnTo>
                  <a:lnTo>
                    <a:pt x="423" y="436"/>
                  </a:lnTo>
                  <a:lnTo>
                    <a:pt x="423" y="438"/>
                  </a:lnTo>
                  <a:lnTo>
                    <a:pt x="416" y="436"/>
                  </a:lnTo>
                  <a:lnTo>
                    <a:pt x="416" y="438"/>
                  </a:lnTo>
                  <a:lnTo>
                    <a:pt x="414" y="436"/>
                  </a:lnTo>
                  <a:lnTo>
                    <a:pt x="412" y="438"/>
                  </a:lnTo>
                  <a:lnTo>
                    <a:pt x="406" y="436"/>
                  </a:lnTo>
                  <a:lnTo>
                    <a:pt x="404" y="434"/>
                  </a:lnTo>
                  <a:lnTo>
                    <a:pt x="400" y="434"/>
                  </a:lnTo>
                  <a:lnTo>
                    <a:pt x="400" y="436"/>
                  </a:lnTo>
                  <a:lnTo>
                    <a:pt x="397" y="433"/>
                  </a:lnTo>
                  <a:lnTo>
                    <a:pt x="390" y="433"/>
                  </a:lnTo>
                  <a:lnTo>
                    <a:pt x="387" y="429"/>
                  </a:lnTo>
                  <a:lnTo>
                    <a:pt x="387" y="431"/>
                  </a:lnTo>
                  <a:lnTo>
                    <a:pt x="383" y="431"/>
                  </a:lnTo>
                  <a:lnTo>
                    <a:pt x="383" y="431"/>
                  </a:lnTo>
                  <a:lnTo>
                    <a:pt x="382" y="434"/>
                  </a:lnTo>
                  <a:lnTo>
                    <a:pt x="380" y="436"/>
                  </a:lnTo>
                  <a:lnTo>
                    <a:pt x="378" y="436"/>
                  </a:lnTo>
                  <a:lnTo>
                    <a:pt x="378" y="438"/>
                  </a:lnTo>
                  <a:lnTo>
                    <a:pt x="376" y="440"/>
                  </a:lnTo>
                  <a:lnTo>
                    <a:pt x="376" y="452"/>
                  </a:lnTo>
                  <a:lnTo>
                    <a:pt x="380" y="457"/>
                  </a:lnTo>
                  <a:lnTo>
                    <a:pt x="382" y="458"/>
                  </a:lnTo>
                  <a:lnTo>
                    <a:pt x="382" y="469"/>
                  </a:lnTo>
                  <a:lnTo>
                    <a:pt x="382" y="472"/>
                  </a:lnTo>
                  <a:lnTo>
                    <a:pt x="380" y="474"/>
                  </a:lnTo>
                  <a:lnTo>
                    <a:pt x="382" y="479"/>
                  </a:lnTo>
                  <a:lnTo>
                    <a:pt x="380" y="481"/>
                  </a:lnTo>
                  <a:lnTo>
                    <a:pt x="371" y="482"/>
                  </a:lnTo>
                  <a:lnTo>
                    <a:pt x="370" y="482"/>
                  </a:lnTo>
                  <a:lnTo>
                    <a:pt x="366" y="477"/>
                  </a:lnTo>
                  <a:lnTo>
                    <a:pt x="366" y="470"/>
                  </a:lnTo>
                  <a:lnTo>
                    <a:pt x="363" y="469"/>
                  </a:lnTo>
                  <a:lnTo>
                    <a:pt x="361" y="467"/>
                  </a:lnTo>
                  <a:lnTo>
                    <a:pt x="363" y="462"/>
                  </a:lnTo>
                  <a:lnTo>
                    <a:pt x="344" y="464"/>
                  </a:lnTo>
                  <a:lnTo>
                    <a:pt x="341" y="464"/>
                  </a:lnTo>
                  <a:lnTo>
                    <a:pt x="329" y="465"/>
                  </a:lnTo>
                  <a:lnTo>
                    <a:pt x="318" y="465"/>
                  </a:lnTo>
                  <a:lnTo>
                    <a:pt x="277" y="469"/>
                  </a:lnTo>
                  <a:lnTo>
                    <a:pt x="262" y="469"/>
                  </a:lnTo>
                  <a:lnTo>
                    <a:pt x="262" y="469"/>
                  </a:lnTo>
                  <a:lnTo>
                    <a:pt x="235" y="470"/>
                  </a:lnTo>
                  <a:lnTo>
                    <a:pt x="223" y="472"/>
                  </a:lnTo>
                  <a:lnTo>
                    <a:pt x="199" y="472"/>
                  </a:lnTo>
                  <a:lnTo>
                    <a:pt x="192" y="474"/>
                  </a:lnTo>
                  <a:lnTo>
                    <a:pt x="171" y="474"/>
                  </a:lnTo>
                  <a:lnTo>
                    <a:pt x="163" y="475"/>
                  </a:lnTo>
                  <a:lnTo>
                    <a:pt x="118" y="479"/>
                  </a:lnTo>
                  <a:lnTo>
                    <a:pt x="118" y="479"/>
                  </a:lnTo>
                  <a:lnTo>
                    <a:pt x="117" y="475"/>
                  </a:lnTo>
                  <a:lnTo>
                    <a:pt x="113" y="474"/>
                  </a:lnTo>
                  <a:lnTo>
                    <a:pt x="112" y="472"/>
                  </a:lnTo>
                  <a:lnTo>
                    <a:pt x="112" y="470"/>
                  </a:lnTo>
                  <a:lnTo>
                    <a:pt x="112" y="465"/>
                  </a:lnTo>
                  <a:lnTo>
                    <a:pt x="110" y="460"/>
                  </a:lnTo>
                  <a:lnTo>
                    <a:pt x="106" y="457"/>
                  </a:lnTo>
                  <a:lnTo>
                    <a:pt x="105" y="453"/>
                  </a:lnTo>
                  <a:lnTo>
                    <a:pt x="103" y="452"/>
                  </a:lnTo>
                  <a:lnTo>
                    <a:pt x="103" y="450"/>
                  </a:lnTo>
                  <a:lnTo>
                    <a:pt x="100" y="441"/>
                  </a:lnTo>
                  <a:lnTo>
                    <a:pt x="98" y="436"/>
                  </a:lnTo>
                  <a:lnTo>
                    <a:pt x="94" y="433"/>
                  </a:lnTo>
                  <a:lnTo>
                    <a:pt x="91" y="433"/>
                  </a:lnTo>
                  <a:lnTo>
                    <a:pt x="91" y="429"/>
                  </a:lnTo>
                  <a:lnTo>
                    <a:pt x="91" y="426"/>
                  </a:lnTo>
                  <a:lnTo>
                    <a:pt x="89" y="421"/>
                  </a:lnTo>
                  <a:lnTo>
                    <a:pt x="91" y="417"/>
                  </a:lnTo>
                  <a:lnTo>
                    <a:pt x="91" y="414"/>
                  </a:lnTo>
                  <a:lnTo>
                    <a:pt x="89" y="411"/>
                  </a:lnTo>
                  <a:lnTo>
                    <a:pt x="91" y="404"/>
                  </a:lnTo>
                  <a:lnTo>
                    <a:pt x="91" y="399"/>
                  </a:lnTo>
                  <a:lnTo>
                    <a:pt x="93" y="395"/>
                  </a:lnTo>
                  <a:lnTo>
                    <a:pt x="91" y="390"/>
                  </a:lnTo>
                  <a:lnTo>
                    <a:pt x="89" y="383"/>
                  </a:lnTo>
                  <a:lnTo>
                    <a:pt x="84" y="378"/>
                  </a:lnTo>
                  <a:lnTo>
                    <a:pt x="83" y="375"/>
                  </a:lnTo>
                  <a:lnTo>
                    <a:pt x="83" y="373"/>
                  </a:lnTo>
                  <a:lnTo>
                    <a:pt x="81" y="368"/>
                  </a:lnTo>
                  <a:close/>
                  <a:moveTo>
                    <a:pt x="424" y="416"/>
                  </a:moveTo>
                  <a:lnTo>
                    <a:pt x="429" y="409"/>
                  </a:lnTo>
                  <a:lnTo>
                    <a:pt x="431" y="412"/>
                  </a:lnTo>
                  <a:lnTo>
                    <a:pt x="429" y="436"/>
                  </a:lnTo>
                  <a:lnTo>
                    <a:pt x="428" y="434"/>
                  </a:lnTo>
                  <a:lnTo>
                    <a:pt x="426" y="421"/>
                  </a:lnTo>
                  <a:lnTo>
                    <a:pt x="423" y="419"/>
                  </a:lnTo>
                  <a:lnTo>
                    <a:pt x="424" y="416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gray">
            <a:xfrm>
              <a:off x="7044352" y="4265000"/>
              <a:ext cx="690803" cy="523336"/>
            </a:xfrm>
            <a:custGeom>
              <a:avLst/>
              <a:gdLst/>
              <a:ahLst/>
              <a:cxnLst>
                <a:cxn ang="0">
                  <a:pos x="158" y="217"/>
                </a:cxn>
                <a:cxn ang="0">
                  <a:pos x="154" y="211"/>
                </a:cxn>
                <a:cxn ang="0">
                  <a:pos x="151" y="207"/>
                </a:cxn>
                <a:cxn ang="0">
                  <a:pos x="146" y="204"/>
                </a:cxn>
                <a:cxn ang="0">
                  <a:pos x="142" y="197"/>
                </a:cxn>
                <a:cxn ang="0">
                  <a:pos x="142" y="190"/>
                </a:cxn>
                <a:cxn ang="0">
                  <a:pos x="132" y="183"/>
                </a:cxn>
                <a:cxn ang="0">
                  <a:pos x="120" y="178"/>
                </a:cxn>
                <a:cxn ang="0">
                  <a:pos x="108" y="164"/>
                </a:cxn>
                <a:cxn ang="0">
                  <a:pos x="100" y="158"/>
                </a:cxn>
                <a:cxn ang="0">
                  <a:pos x="84" y="149"/>
                </a:cxn>
                <a:cxn ang="0">
                  <a:pos x="76" y="139"/>
                </a:cxn>
                <a:cxn ang="0">
                  <a:pos x="59" y="120"/>
                </a:cxn>
                <a:cxn ang="0">
                  <a:pos x="50" y="106"/>
                </a:cxn>
                <a:cxn ang="0">
                  <a:pos x="35" y="96"/>
                </a:cxn>
                <a:cxn ang="0">
                  <a:pos x="23" y="93"/>
                </a:cxn>
                <a:cxn ang="0">
                  <a:pos x="11" y="86"/>
                </a:cxn>
                <a:cxn ang="0">
                  <a:pos x="0" y="74"/>
                </a:cxn>
                <a:cxn ang="0">
                  <a:pos x="6" y="64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6" y="50"/>
                </a:cxn>
                <a:cxn ang="0">
                  <a:pos x="16" y="47"/>
                </a:cxn>
                <a:cxn ang="0">
                  <a:pos x="24" y="38"/>
                </a:cxn>
                <a:cxn ang="0">
                  <a:pos x="52" y="26"/>
                </a:cxn>
                <a:cxn ang="0">
                  <a:pos x="65" y="19"/>
                </a:cxn>
                <a:cxn ang="0">
                  <a:pos x="77" y="14"/>
                </a:cxn>
                <a:cxn ang="0">
                  <a:pos x="86" y="11"/>
                </a:cxn>
                <a:cxn ang="0">
                  <a:pos x="130" y="6"/>
                </a:cxn>
                <a:cxn ang="0">
                  <a:pos x="192" y="2"/>
                </a:cxn>
                <a:cxn ang="0">
                  <a:pos x="204" y="4"/>
                </a:cxn>
                <a:cxn ang="0">
                  <a:pos x="219" y="33"/>
                </a:cxn>
                <a:cxn ang="0">
                  <a:pos x="315" y="17"/>
                </a:cxn>
                <a:cxn ang="0">
                  <a:pos x="378" y="60"/>
                </a:cxn>
                <a:cxn ang="0">
                  <a:pos x="429" y="101"/>
                </a:cxn>
                <a:cxn ang="0">
                  <a:pos x="390" y="166"/>
                </a:cxn>
                <a:cxn ang="0">
                  <a:pos x="387" y="187"/>
                </a:cxn>
                <a:cxn ang="0">
                  <a:pos x="373" y="204"/>
                </a:cxn>
                <a:cxn ang="0">
                  <a:pos x="358" y="217"/>
                </a:cxn>
                <a:cxn ang="0">
                  <a:pos x="332" y="228"/>
                </a:cxn>
                <a:cxn ang="0">
                  <a:pos x="335" y="240"/>
                </a:cxn>
                <a:cxn ang="0">
                  <a:pos x="305" y="270"/>
                </a:cxn>
                <a:cxn ang="0">
                  <a:pos x="294" y="272"/>
                </a:cxn>
                <a:cxn ang="0">
                  <a:pos x="272" y="274"/>
                </a:cxn>
                <a:cxn ang="0">
                  <a:pos x="293" y="293"/>
                </a:cxn>
                <a:cxn ang="0">
                  <a:pos x="259" y="281"/>
                </a:cxn>
                <a:cxn ang="0">
                  <a:pos x="259" y="289"/>
                </a:cxn>
                <a:cxn ang="0">
                  <a:pos x="236" y="323"/>
                </a:cxn>
                <a:cxn ang="0">
                  <a:pos x="233" y="306"/>
                </a:cxn>
                <a:cxn ang="0">
                  <a:pos x="228" y="298"/>
                </a:cxn>
                <a:cxn ang="0">
                  <a:pos x="219" y="282"/>
                </a:cxn>
                <a:cxn ang="0">
                  <a:pos x="209" y="279"/>
                </a:cxn>
                <a:cxn ang="0">
                  <a:pos x="206" y="277"/>
                </a:cxn>
                <a:cxn ang="0">
                  <a:pos x="200" y="265"/>
                </a:cxn>
                <a:cxn ang="0">
                  <a:pos x="199" y="257"/>
                </a:cxn>
                <a:cxn ang="0">
                  <a:pos x="197" y="252"/>
                </a:cxn>
                <a:cxn ang="0">
                  <a:pos x="194" y="245"/>
                </a:cxn>
                <a:cxn ang="0">
                  <a:pos x="188" y="240"/>
                </a:cxn>
                <a:cxn ang="0">
                  <a:pos x="183" y="231"/>
                </a:cxn>
                <a:cxn ang="0">
                  <a:pos x="168" y="224"/>
                </a:cxn>
                <a:cxn ang="0">
                  <a:pos x="265" y="303"/>
                </a:cxn>
                <a:cxn ang="0">
                  <a:pos x="265" y="303"/>
                </a:cxn>
              </a:cxnLst>
              <a:rect l="0" t="0" r="r" b="b"/>
              <a:pathLst>
                <a:path w="429" h="325">
                  <a:moveTo>
                    <a:pt x="163" y="217"/>
                  </a:moveTo>
                  <a:lnTo>
                    <a:pt x="161" y="216"/>
                  </a:lnTo>
                  <a:lnTo>
                    <a:pt x="159" y="216"/>
                  </a:lnTo>
                  <a:lnTo>
                    <a:pt x="158" y="217"/>
                  </a:lnTo>
                  <a:lnTo>
                    <a:pt x="158" y="216"/>
                  </a:lnTo>
                  <a:lnTo>
                    <a:pt x="153" y="214"/>
                  </a:lnTo>
                  <a:lnTo>
                    <a:pt x="154" y="212"/>
                  </a:lnTo>
                  <a:lnTo>
                    <a:pt x="154" y="211"/>
                  </a:lnTo>
                  <a:lnTo>
                    <a:pt x="154" y="211"/>
                  </a:lnTo>
                  <a:lnTo>
                    <a:pt x="151" y="209"/>
                  </a:lnTo>
                  <a:lnTo>
                    <a:pt x="153" y="207"/>
                  </a:lnTo>
                  <a:lnTo>
                    <a:pt x="151" y="207"/>
                  </a:lnTo>
                  <a:lnTo>
                    <a:pt x="151" y="207"/>
                  </a:lnTo>
                  <a:lnTo>
                    <a:pt x="147" y="205"/>
                  </a:lnTo>
                  <a:lnTo>
                    <a:pt x="146" y="205"/>
                  </a:lnTo>
                  <a:lnTo>
                    <a:pt x="146" y="204"/>
                  </a:lnTo>
                  <a:lnTo>
                    <a:pt x="144" y="204"/>
                  </a:lnTo>
                  <a:lnTo>
                    <a:pt x="142" y="200"/>
                  </a:lnTo>
                  <a:lnTo>
                    <a:pt x="144" y="200"/>
                  </a:lnTo>
                  <a:lnTo>
                    <a:pt x="142" y="197"/>
                  </a:lnTo>
                  <a:lnTo>
                    <a:pt x="146" y="197"/>
                  </a:lnTo>
                  <a:lnTo>
                    <a:pt x="144" y="194"/>
                  </a:lnTo>
                  <a:lnTo>
                    <a:pt x="144" y="192"/>
                  </a:lnTo>
                  <a:lnTo>
                    <a:pt x="142" y="190"/>
                  </a:lnTo>
                  <a:lnTo>
                    <a:pt x="137" y="188"/>
                  </a:lnTo>
                  <a:lnTo>
                    <a:pt x="135" y="187"/>
                  </a:lnTo>
                  <a:lnTo>
                    <a:pt x="134" y="185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5" y="180"/>
                  </a:lnTo>
                  <a:lnTo>
                    <a:pt x="122" y="180"/>
                  </a:lnTo>
                  <a:lnTo>
                    <a:pt x="120" y="178"/>
                  </a:lnTo>
                  <a:lnTo>
                    <a:pt x="117" y="178"/>
                  </a:lnTo>
                  <a:lnTo>
                    <a:pt x="115" y="171"/>
                  </a:lnTo>
                  <a:lnTo>
                    <a:pt x="113" y="171"/>
                  </a:lnTo>
                  <a:lnTo>
                    <a:pt x="108" y="164"/>
                  </a:lnTo>
                  <a:lnTo>
                    <a:pt x="105" y="163"/>
                  </a:lnTo>
                  <a:lnTo>
                    <a:pt x="105" y="159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96" y="156"/>
                  </a:lnTo>
                  <a:lnTo>
                    <a:pt x="93" y="156"/>
                  </a:lnTo>
                  <a:lnTo>
                    <a:pt x="89" y="154"/>
                  </a:lnTo>
                  <a:lnTo>
                    <a:pt x="84" y="149"/>
                  </a:lnTo>
                  <a:lnTo>
                    <a:pt x="79" y="147"/>
                  </a:lnTo>
                  <a:lnTo>
                    <a:pt x="79" y="146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69" y="132"/>
                  </a:lnTo>
                  <a:lnTo>
                    <a:pt x="62" y="127"/>
                  </a:lnTo>
                  <a:lnTo>
                    <a:pt x="60" y="123"/>
                  </a:lnTo>
                  <a:lnTo>
                    <a:pt x="59" y="120"/>
                  </a:lnTo>
                  <a:lnTo>
                    <a:pt x="57" y="115"/>
                  </a:lnTo>
                  <a:lnTo>
                    <a:pt x="55" y="115"/>
                  </a:lnTo>
                  <a:lnTo>
                    <a:pt x="52" y="110"/>
                  </a:lnTo>
                  <a:lnTo>
                    <a:pt x="50" y="106"/>
                  </a:lnTo>
                  <a:lnTo>
                    <a:pt x="48" y="101"/>
                  </a:lnTo>
                  <a:lnTo>
                    <a:pt x="45" y="98"/>
                  </a:lnTo>
                  <a:lnTo>
                    <a:pt x="41" y="96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0" y="96"/>
                  </a:lnTo>
                  <a:lnTo>
                    <a:pt x="26" y="93"/>
                  </a:lnTo>
                  <a:lnTo>
                    <a:pt x="23" y="93"/>
                  </a:lnTo>
                  <a:lnTo>
                    <a:pt x="21" y="89"/>
                  </a:lnTo>
                  <a:lnTo>
                    <a:pt x="19" y="88"/>
                  </a:lnTo>
                  <a:lnTo>
                    <a:pt x="18" y="86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0" y="67"/>
                  </a:lnTo>
                  <a:lnTo>
                    <a:pt x="2" y="65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24" y="38"/>
                  </a:lnTo>
                  <a:lnTo>
                    <a:pt x="35" y="33"/>
                  </a:lnTo>
                  <a:lnTo>
                    <a:pt x="45" y="29"/>
                  </a:lnTo>
                  <a:lnTo>
                    <a:pt x="50" y="28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60" y="19"/>
                  </a:lnTo>
                  <a:lnTo>
                    <a:pt x="65" y="19"/>
                  </a:lnTo>
                  <a:lnTo>
                    <a:pt x="69" y="16"/>
                  </a:lnTo>
                  <a:lnTo>
                    <a:pt x="72" y="16"/>
                  </a:lnTo>
                  <a:lnTo>
                    <a:pt x="76" y="11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79" y="12"/>
                  </a:lnTo>
                  <a:lnTo>
                    <a:pt x="82" y="12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112" y="9"/>
                  </a:lnTo>
                  <a:lnTo>
                    <a:pt x="120" y="7"/>
                  </a:lnTo>
                  <a:lnTo>
                    <a:pt x="130" y="6"/>
                  </a:lnTo>
                  <a:lnTo>
                    <a:pt x="165" y="2"/>
                  </a:lnTo>
                  <a:lnTo>
                    <a:pt x="168" y="2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5" y="4"/>
                  </a:lnTo>
                  <a:lnTo>
                    <a:pt x="192" y="9"/>
                  </a:lnTo>
                  <a:lnTo>
                    <a:pt x="195" y="12"/>
                  </a:lnTo>
                  <a:lnTo>
                    <a:pt x="204" y="4"/>
                  </a:lnTo>
                  <a:lnTo>
                    <a:pt x="207" y="7"/>
                  </a:lnTo>
                  <a:lnTo>
                    <a:pt x="212" y="12"/>
                  </a:lnTo>
                  <a:lnTo>
                    <a:pt x="218" y="19"/>
                  </a:lnTo>
                  <a:lnTo>
                    <a:pt x="219" y="33"/>
                  </a:lnTo>
                  <a:lnTo>
                    <a:pt x="240" y="29"/>
                  </a:lnTo>
                  <a:lnTo>
                    <a:pt x="260" y="26"/>
                  </a:lnTo>
                  <a:lnTo>
                    <a:pt x="294" y="21"/>
                  </a:lnTo>
                  <a:lnTo>
                    <a:pt x="315" y="17"/>
                  </a:lnTo>
                  <a:lnTo>
                    <a:pt x="317" y="17"/>
                  </a:lnTo>
                  <a:lnTo>
                    <a:pt x="339" y="31"/>
                  </a:lnTo>
                  <a:lnTo>
                    <a:pt x="339" y="33"/>
                  </a:lnTo>
                  <a:lnTo>
                    <a:pt x="378" y="60"/>
                  </a:lnTo>
                  <a:lnTo>
                    <a:pt x="421" y="93"/>
                  </a:lnTo>
                  <a:lnTo>
                    <a:pt x="429" y="98"/>
                  </a:lnTo>
                  <a:lnTo>
                    <a:pt x="426" y="100"/>
                  </a:lnTo>
                  <a:lnTo>
                    <a:pt x="429" y="101"/>
                  </a:lnTo>
                  <a:lnTo>
                    <a:pt x="407" y="120"/>
                  </a:lnTo>
                  <a:lnTo>
                    <a:pt x="399" y="137"/>
                  </a:lnTo>
                  <a:lnTo>
                    <a:pt x="390" y="154"/>
                  </a:lnTo>
                  <a:lnTo>
                    <a:pt x="390" y="166"/>
                  </a:lnTo>
                  <a:lnTo>
                    <a:pt x="388" y="164"/>
                  </a:lnTo>
                  <a:lnTo>
                    <a:pt x="380" y="171"/>
                  </a:lnTo>
                  <a:lnTo>
                    <a:pt x="388" y="182"/>
                  </a:lnTo>
                  <a:lnTo>
                    <a:pt x="387" y="187"/>
                  </a:lnTo>
                  <a:lnTo>
                    <a:pt x="375" y="187"/>
                  </a:lnTo>
                  <a:lnTo>
                    <a:pt x="380" y="188"/>
                  </a:lnTo>
                  <a:lnTo>
                    <a:pt x="382" y="192"/>
                  </a:lnTo>
                  <a:lnTo>
                    <a:pt x="373" y="204"/>
                  </a:lnTo>
                  <a:lnTo>
                    <a:pt x="358" y="205"/>
                  </a:lnTo>
                  <a:lnTo>
                    <a:pt x="354" y="211"/>
                  </a:lnTo>
                  <a:lnTo>
                    <a:pt x="359" y="216"/>
                  </a:lnTo>
                  <a:lnTo>
                    <a:pt x="358" y="217"/>
                  </a:lnTo>
                  <a:lnTo>
                    <a:pt x="346" y="231"/>
                  </a:lnTo>
                  <a:lnTo>
                    <a:pt x="332" y="235"/>
                  </a:lnTo>
                  <a:lnTo>
                    <a:pt x="341" y="217"/>
                  </a:lnTo>
                  <a:lnTo>
                    <a:pt x="332" y="228"/>
                  </a:lnTo>
                  <a:lnTo>
                    <a:pt x="329" y="221"/>
                  </a:lnTo>
                  <a:lnTo>
                    <a:pt x="325" y="223"/>
                  </a:lnTo>
                  <a:lnTo>
                    <a:pt x="329" y="233"/>
                  </a:lnTo>
                  <a:lnTo>
                    <a:pt x="335" y="240"/>
                  </a:lnTo>
                  <a:lnTo>
                    <a:pt x="335" y="246"/>
                  </a:lnTo>
                  <a:lnTo>
                    <a:pt x="329" y="255"/>
                  </a:lnTo>
                  <a:lnTo>
                    <a:pt x="310" y="264"/>
                  </a:lnTo>
                  <a:lnTo>
                    <a:pt x="305" y="270"/>
                  </a:lnTo>
                  <a:lnTo>
                    <a:pt x="300" y="270"/>
                  </a:lnTo>
                  <a:lnTo>
                    <a:pt x="293" y="257"/>
                  </a:lnTo>
                  <a:lnTo>
                    <a:pt x="289" y="255"/>
                  </a:lnTo>
                  <a:lnTo>
                    <a:pt x="294" y="272"/>
                  </a:lnTo>
                  <a:lnTo>
                    <a:pt x="288" y="272"/>
                  </a:lnTo>
                  <a:lnTo>
                    <a:pt x="281" y="269"/>
                  </a:lnTo>
                  <a:lnTo>
                    <a:pt x="282" y="274"/>
                  </a:lnTo>
                  <a:lnTo>
                    <a:pt x="272" y="274"/>
                  </a:lnTo>
                  <a:lnTo>
                    <a:pt x="272" y="276"/>
                  </a:lnTo>
                  <a:lnTo>
                    <a:pt x="288" y="281"/>
                  </a:lnTo>
                  <a:lnTo>
                    <a:pt x="293" y="286"/>
                  </a:lnTo>
                  <a:lnTo>
                    <a:pt x="293" y="293"/>
                  </a:lnTo>
                  <a:lnTo>
                    <a:pt x="279" y="299"/>
                  </a:lnTo>
                  <a:lnTo>
                    <a:pt x="274" y="299"/>
                  </a:lnTo>
                  <a:lnTo>
                    <a:pt x="267" y="293"/>
                  </a:lnTo>
                  <a:lnTo>
                    <a:pt x="259" y="281"/>
                  </a:lnTo>
                  <a:lnTo>
                    <a:pt x="260" y="277"/>
                  </a:lnTo>
                  <a:lnTo>
                    <a:pt x="255" y="277"/>
                  </a:lnTo>
                  <a:lnTo>
                    <a:pt x="252" y="276"/>
                  </a:lnTo>
                  <a:lnTo>
                    <a:pt x="259" y="289"/>
                  </a:lnTo>
                  <a:lnTo>
                    <a:pt x="265" y="305"/>
                  </a:lnTo>
                  <a:lnTo>
                    <a:pt x="259" y="325"/>
                  </a:lnTo>
                  <a:lnTo>
                    <a:pt x="238" y="325"/>
                  </a:lnTo>
                  <a:lnTo>
                    <a:pt x="236" y="323"/>
                  </a:lnTo>
                  <a:lnTo>
                    <a:pt x="236" y="315"/>
                  </a:lnTo>
                  <a:lnTo>
                    <a:pt x="233" y="313"/>
                  </a:lnTo>
                  <a:lnTo>
                    <a:pt x="231" y="310"/>
                  </a:lnTo>
                  <a:lnTo>
                    <a:pt x="233" y="306"/>
                  </a:lnTo>
                  <a:lnTo>
                    <a:pt x="233" y="301"/>
                  </a:lnTo>
                  <a:lnTo>
                    <a:pt x="231" y="299"/>
                  </a:lnTo>
                  <a:lnTo>
                    <a:pt x="229" y="301"/>
                  </a:lnTo>
                  <a:lnTo>
                    <a:pt x="228" y="298"/>
                  </a:lnTo>
                  <a:lnTo>
                    <a:pt x="228" y="296"/>
                  </a:lnTo>
                  <a:lnTo>
                    <a:pt x="224" y="293"/>
                  </a:lnTo>
                  <a:lnTo>
                    <a:pt x="224" y="287"/>
                  </a:lnTo>
                  <a:lnTo>
                    <a:pt x="219" y="282"/>
                  </a:lnTo>
                  <a:lnTo>
                    <a:pt x="216" y="281"/>
                  </a:lnTo>
                  <a:lnTo>
                    <a:pt x="216" y="279"/>
                  </a:lnTo>
                  <a:lnTo>
                    <a:pt x="214" y="279"/>
                  </a:lnTo>
                  <a:lnTo>
                    <a:pt x="209" y="279"/>
                  </a:lnTo>
                  <a:lnTo>
                    <a:pt x="209" y="277"/>
                  </a:lnTo>
                  <a:lnTo>
                    <a:pt x="207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2" y="274"/>
                  </a:lnTo>
                  <a:lnTo>
                    <a:pt x="202" y="270"/>
                  </a:lnTo>
                  <a:lnTo>
                    <a:pt x="202" y="267"/>
                  </a:lnTo>
                  <a:lnTo>
                    <a:pt x="200" y="265"/>
                  </a:lnTo>
                  <a:lnTo>
                    <a:pt x="200" y="262"/>
                  </a:lnTo>
                  <a:lnTo>
                    <a:pt x="199" y="260"/>
                  </a:lnTo>
                  <a:lnTo>
                    <a:pt x="200" y="260"/>
                  </a:lnTo>
                  <a:lnTo>
                    <a:pt x="199" y="257"/>
                  </a:lnTo>
                  <a:lnTo>
                    <a:pt x="199" y="255"/>
                  </a:lnTo>
                  <a:lnTo>
                    <a:pt x="197" y="253"/>
                  </a:lnTo>
                  <a:lnTo>
                    <a:pt x="197" y="252"/>
                  </a:lnTo>
                  <a:lnTo>
                    <a:pt x="197" y="252"/>
                  </a:lnTo>
                  <a:lnTo>
                    <a:pt x="195" y="252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5"/>
                  </a:lnTo>
                  <a:lnTo>
                    <a:pt x="192" y="245"/>
                  </a:lnTo>
                  <a:lnTo>
                    <a:pt x="188" y="241"/>
                  </a:lnTo>
                  <a:lnTo>
                    <a:pt x="188" y="240"/>
                  </a:lnTo>
                  <a:lnTo>
                    <a:pt x="188" y="240"/>
                  </a:lnTo>
                  <a:lnTo>
                    <a:pt x="188" y="235"/>
                  </a:lnTo>
                  <a:lnTo>
                    <a:pt x="187" y="235"/>
                  </a:lnTo>
                  <a:lnTo>
                    <a:pt x="185" y="231"/>
                  </a:lnTo>
                  <a:lnTo>
                    <a:pt x="183" y="231"/>
                  </a:lnTo>
                  <a:lnTo>
                    <a:pt x="182" y="229"/>
                  </a:lnTo>
                  <a:lnTo>
                    <a:pt x="178" y="229"/>
                  </a:lnTo>
                  <a:lnTo>
                    <a:pt x="176" y="228"/>
                  </a:lnTo>
                  <a:lnTo>
                    <a:pt x="168" y="224"/>
                  </a:lnTo>
                  <a:lnTo>
                    <a:pt x="165" y="223"/>
                  </a:lnTo>
                  <a:lnTo>
                    <a:pt x="163" y="221"/>
                  </a:lnTo>
                  <a:lnTo>
                    <a:pt x="163" y="217"/>
                  </a:lnTo>
                  <a:close/>
                  <a:moveTo>
                    <a:pt x="265" y="303"/>
                  </a:moveTo>
                  <a:lnTo>
                    <a:pt x="270" y="301"/>
                  </a:lnTo>
                  <a:lnTo>
                    <a:pt x="276" y="306"/>
                  </a:lnTo>
                  <a:lnTo>
                    <a:pt x="264" y="320"/>
                  </a:lnTo>
                  <a:lnTo>
                    <a:pt x="265" y="303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gray">
            <a:xfrm>
              <a:off x="5455025" y="4171604"/>
              <a:ext cx="692412" cy="624781"/>
            </a:xfrm>
            <a:custGeom>
              <a:avLst/>
              <a:gdLst/>
              <a:ahLst/>
              <a:cxnLst>
                <a:cxn ang="0">
                  <a:pos x="15" y="106"/>
                </a:cxn>
                <a:cxn ang="0">
                  <a:pos x="46" y="14"/>
                </a:cxn>
                <a:cxn ang="0">
                  <a:pos x="157" y="11"/>
                </a:cxn>
                <a:cxn ang="0">
                  <a:pos x="275" y="5"/>
                </a:cxn>
                <a:cxn ang="0">
                  <a:pos x="384" y="4"/>
                </a:cxn>
                <a:cxn ang="0">
                  <a:pos x="391" y="14"/>
                </a:cxn>
                <a:cxn ang="0">
                  <a:pos x="382" y="31"/>
                </a:cxn>
                <a:cxn ang="0">
                  <a:pos x="370" y="45"/>
                </a:cxn>
                <a:cxn ang="0">
                  <a:pos x="429" y="57"/>
                </a:cxn>
                <a:cxn ang="0">
                  <a:pos x="420" y="62"/>
                </a:cxn>
                <a:cxn ang="0">
                  <a:pos x="420" y="70"/>
                </a:cxn>
                <a:cxn ang="0">
                  <a:pos x="405" y="81"/>
                </a:cxn>
                <a:cxn ang="0">
                  <a:pos x="413" y="89"/>
                </a:cxn>
                <a:cxn ang="0">
                  <a:pos x="408" y="103"/>
                </a:cxn>
                <a:cxn ang="0">
                  <a:pos x="398" y="105"/>
                </a:cxn>
                <a:cxn ang="0">
                  <a:pos x="394" y="110"/>
                </a:cxn>
                <a:cxn ang="0">
                  <a:pos x="391" y="116"/>
                </a:cxn>
                <a:cxn ang="0">
                  <a:pos x="394" y="123"/>
                </a:cxn>
                <a:cxn ang="0">
                  <a:pos x="396" y="134"/>
                </a:cxn>
                <a:cxn ang="0">
                  <a:pos x="391" y="146"/>
                </a:cxn>
                <a:cxn ang="0">
                  <a:pos x="379" y="161"/>
                </a:cxn>
                <a:cxn ang="0">
                  <a:pos x="381" y="175"/>
                </a:cxn>
                <a:cxn ang="0">
                  <a:pos x="369" y="180"/>
                </a:cxn>
                <a:cxn ang="0">
                  <a:pos x="367" y="181"/>
                </a:cxn>
                <a:cxn ang="0">
                  <a:pos x="362" y="190"/>
                </a:cxn>
                <a:cxn ang="0">
                  <a:pos x="360" y="193"/>
                </a:cxn>
                <a:cxn ang="0">
                  <a:pos x="360" y="200"/>
                </a:cxn>
                <a:cxn ang="0">
                  <a:pos x="362" y="210"/>
                </a:cxn>
                <a:cxn ang="0">
                  <a:pos x="359" y="224"/>
                </a:cxn>
                <a:cxn ang="0">
                  <a:pos x="350" y="233"/>
                </a:cxn>
                <a:cxn ang="0">
                  <a:pos x="340" y="240"/>
                </a:cxn>
                <a:cxn ang="0">
                  <a:pos x="328" y="246"/>
                </a:cxn>
                <a:cxn ang="0">
                  <a:pos x="329" y="252"/>
                </a:cxn>
                <a:cxn ang="0">
                  <a:pos x="328" y="269"/>
                </a:cxn>
                <a:cxn ang="0">
                  <a:pos x="324" y="275"/>
                </a:cxn>
                <a:cxn ang="0">
                  <a:pos x="323" y="279"/>
                </a:cxn>
                <a:cxn ang="0">
                  <a:pos x="326" y="298"/>
                </a:cxn>
                <a:cxn ang="0">
                  <a:pos x="312" y="298"/>
                </a:cxn>
                <a:cxn ang="0">
                  <a:pos x="323" y="306"/>
                </a:cxn>
                <a:cxn ang="0">
                  <a:pos x="307" y="310"/>
                </a:cxn>
                <a:cxn ang="0">
                  <a:pos x="306" y="322"/>
                </a:cxn>
                <a:cxn ang="0">
                  <a:pos x="307" y="332"/>
                </a:cxn>
                <a:cxn ang="0">
                  <a:pos x="316" y="328"/>
                </a:cxn>
                <a:cxn ang="0">
                  <a:pos x="311" y="339"/>
                </a:cxn>
                <a:cxn ang="0">
                  <a:pos x="321" y="334"/>
                </a:cxn>
                <a:cxn ang="0">
                  <a:pos x="319" y="354"/>
                </a:cxn>
                <a:cxn ang="0">
                  <a:pos x="321" y="363"/>
                </a:cxn>
                <a:cxn ang="0">
                  <a:pos x="316" y="371"/>
                </a:cxn>
                <a:cxn ang="0">
                  <a:pos x="307" y="380"/>
                </a:cxn>
                <a:cxn ang="0">
                  <a:pos x="129" y="387"/>
                </a:cxn>
                <a:cxn ang="0">
                  <a:pos x="56" y="330"/>
                </a:cxn>
                <a:cxn ang="0">
                  <a:pos x="41" y="327"/>
                </a:cxn>
                <a:cxn ang="0">
                  <a:pos x="35" y="327"/>
                </a:cxn>
                <a:cxn ang="0">
                  <a:pos x="25" y="330"/>
                </a:cxn>
                <a:cxn ang="0">
                  <a:pos x="22" y="327"/>
                </a:cxn>
                <a:cxn ang="0">
                  <a:pos x="17" y="289"/>
                </a:cxn>
              </a:cxnLst>
              <a:rect l="0" t="0" r="r" b="b"/>
              <a:pathLst>
                <a:path w="430" h="388">
                  <a:moveTo>
                    <a:pt x="18" y="262"/>
                  </a:moveTo>
                  <a:lnTo>
                    <a:pt x="18" y="228"/>
                  </a:lnTo>
                  <a:lnTo>
                    <a:pt x="18" y="204"/>
                  </a:lnTo>
                  <a:lnTo>
                    <a:pt x="18" y="183"/>
                  </a:lnTo>
                  <a:lnTo>
                    <a:pt x="18" y="132"/>
                  </a:lnTo>
                  <a:lnTo>
                    <a:pt x="15" y="106"/>
                  </a:lnTo>
                  <a:lnTo>
                    <a:pt x="13" y="9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46" y="14"/>
                  </a:lnTo>
                  <a:lnTo>
                    <a:pt x="65" y="14"/>
                  </a:lnTo>
                  <a:lnTo>
                    <a:pt x="87" y="12"/>
                  </a:lnTo>
                  <a:lnTo>
                    <a:pt x="111" y="12"/>
                  </a:lnTo>
                  <a:lnTo>
                    <a:pt x="112" y="12"/>
                  </a:lnTo>
                  <a:lnTo>
                    <a:pt x="152" y="11"/>
                  </a:lnTo>
                  <a:lnTo>
                    <a:pt x="157" y="11"/>
                  </a:lnTo>
                  <a:lnTo>
                    <a:pt x="179" y="11"/>
                  </a:lnTo>
                  <a:lnTo>
                    <a:pt x="212" y="9"/>
                  </a:lnTo>
                  <a:lnTo>
                    <a:pt x="213" y="9"/>
                  </a:lnTo>
                  <a:lnTo>
                    <a:pt x="251" y="7"/>
                  </a:lnTo>
                  <a:lnTo>
                    <a:pt x="271" y="5"/>
                  </a:lnTo>
                  <a:lnTo>
                    <a:pt x="275" y="5"/>
                  </a:lnTo>
                  <a:lnTo>
                    <a:pt x="299" y="5"/>
                  </a:lnTo>
                  <a:lnTo>
                    <a:pt x="326" y="4"/>
                  </a:lnTo>
                  <a:lnTo>
                    <a:pt x="345" y="2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4" y="7"/>
                  </a:lnTo>
                  <a:lnTo>
                    <a:pt x="386" y="9"/>
                  </a:lnTo>
                  <a:lnTo>
                    <a:pt x="389" y="11"/>
                  </a:lnTo>
                  <a:lnTo>
                    <a:pt x="391" y="11"/>
                  </a:lnTo>
                  <a:lnTo>
                    <a:pt x="391" y="14"/>
                  </a:lnTo>
                  <a:lnTo>
                    <a:pt x="391" y="17"/>
                  </a:lnTo>
                  <a:lnTo>
                    <a:pt x="393" y="21"/>
                  </a:lnTo>
                  <a:lnTo>
                    <a:pt x="391" y="23"/>
                  </a:lnTo>
                  <a:lnTo>
                    <a:pt x="388" y="24"/>
                  </a:lnTo>
                  <a:lnTo>
                    <a:pt x="386" y="29"/>
                  </a:lnTo>
                  <a:lnTo>
                    <a:pt x="382" y="31"/>
                  </a:lnTo>
                  <a:lnTo>
                    <a:pt x="379" y="34"/>
                  </a:lnTo>
                  <a:lnTo>
                    <a:pt x="377" y="36"/>
                  </a:lnTo>
                  <a:lnTo>
                    <a:pt x="377" y="38"/>
                  </a:lnTo>
                  <a:lnTo>
                    <a:pt x="376" y="41"/>
                  </a:lnTo>
                  <a:lnTo>
                    <a:pt x="374" y="41"/>
                  </a:lnTo>
                  <a:lnTo>
                    <a:pt x="370" y="45"/>
                  </a:lnTo>
                  <a:lnTo>
                    <a:pt x="365" y="55"/>
                  </a:lnTo>
                  <a:lnTo>
                    <a:pt x="374" y="55"/>
                  </a:lnTo>
                  <a:lnTo>
                    <a:pt x="401" y="52"/>
                  </a:lnTo>
                  <a:lnTo>
                    <a:pt x="422" y="50"/>
                  </a:lnTo>
                  <a:lnTo>
                    <a:pt x="423" y="55"/>
                  </a:lnTo>
                  <a:lnTo>
                    <a:pt x="429" y="57"/>
                  </a:lnTo>
                  <a:lnTo>
                    <a:pt x="430" y="60"/>
                  </a:lnTo>
                  <a:lnTo>
                    <a:pt x="429" y="62"/>
                  </a:lnTo>
                  <a:lnTo>
                    <a:pt x="429" y="62"/>
                  </a:lnTo>
                  <a:lnTo>
                    <a:pt x="423" y="60"/>
                  </a:lnTo>
                  <a:lnTo>
                    <a:pt x="422" y="60"/>
                  </a:lnTo>
                  <a:lnTo>
                    <a:pt x="420" y="62"/>
                  </a:lnTo>
                  <a:lnTo>
                    <a:pt x="420" y="64"/>
                  </a:lnTo>
                  <a:lnTo>
                    <a:pt x="420" y="65"/>
                  </a:lnTo>
                  <a:lnTo>
                    <a:pt x="425" y="67"/>
                  </a:lnTo>
                  <a:lnTo>
                    <a:pt x="425" y="69"/>
                  </a:lnTo>
                  <a:lnTo>
                    <a:pt x="422" y="72"/>
                  </a:lnTo>
                  <a:lnTo>
                    <a:pt x="420" y="70"/>
                  </a:lnTo>
                  <a:lnTo>
                    <a:pt x="418" y="72"/>
                  </a:lnTo>
                  <a:lnTo>
                    <a:pt x="417" y="75"/>
                  </a:lnTo>
                  <a:lnTo>
                    <a:pt x="415" y="77"/>
                  </a:lnTo>
                  <a:lnTo>
                    <a:pt x="411" y="79"/>
                  </a:lnTo>
                  <a:lnTo>
                    <a:pt x="408" y="79"/>
                  </a:lnTo>
                  <a:lnTo>
                    <a:pt x="405" y="81"/>
                  </a:lnTo>
                  <a:lnTo>
                    <a:pt x="405" y="82"/>
                  </a:lnTo>
                  <a:lnTo>
                    <a:pt x="406" y="87"/>
                  </a:lnTo>
                  <a:lnTo>
                    <a:pt x="410" y="89"/>
                  </a:lnTo>
                  <a:lnTo>
                    <a:pt x="411" y="87"/>
                  </a:lnTo>
                  <a:lnTo>
                    <a:pt x="413" y="87"/>
                  </a:lnTo>
                  <a:lnTo>
                    <a:pt x="413" y="89"/>
                  </a:lnTo>
                  <a:lnTo>
                    <a:pt x="413" y="91"/>
                  </a:lnTo>
                  <a:lnTo>
                    <a:pt x="411" y="91"/>
                  </a:lnTo>
                  <a:lnTo>
                    <a:pt x="405" y="94"/>
                  </a:lnTo>
                  <a:lnTo>
                    <a:pt x="405" y="98"/>
                  </a:lnTo>
                  <a:lnTo>
                    <a:pt x="408" y="101"/>
                  </a:lnTo>
                  <a:lnTo>
                    <a:pt x="408" y="103"/>
                  </a:lnTo>
                  <a:lnTo>
                    <a:pt x="406" y="103"/>
                  </a:lnTo>
                  <a:lnTo>
                    <a:pt x="405" y="103"/>
                  </a:lnTo>
                  <a:lnTo>
                    <a:pt x="403" y="99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8" y="105"/>
                  </a:lnTo>
                  <a:lnTo>
                    <a:pt x="403" y="111"/>
                  </a:lnTo>
                  <a:lnTo>
                    <a:pt x="398" y="115"/>
                  </a:lnTo>
                  <a:lnTo>
                    <a:pt x="398" y="116"/>
                  </a:lnTo>
                  <a:lnTo>
                    <a:pt x="396" y="115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3" y="110"/>
                  </a:lnTo>
                  <a:lnTo>
                    <a:pt x="391" y="113"/>
                  </a:lnTo>
                  <a:lnTo>
                    <a:pt x="388" y="115"/>
                  </a:lnTo>
                  <a:lnTo>
                    <a:pt x="388" y="120"/>
                  </a:lnTo>
                  <a:lnTo>
                    <a:pt x="391" y="120"/>
                  </a:lnTo>
                  <a:lnTo>
                    <a:pt x="391" y="116"/>
                  </a:lnTo>
                  <a:lnTo>
                    <a:pt x="393" y="115"/>
                  </a:lnTo>
                  <a:lnTo>
                    <a:pt x="394" y="115"/>
                  </a:lnTo>
                  <a:lnTo>
                    <a:pt x="396" y="116"/>
                  </a:lnTo>
                  <a:lnTo>
                    <a:pt x="394" y="120"/>
                  </a:lnTo>
                  <a:lnTo>
                    <a:pt x="394" y="122"/>
                  </a:lnTo>
                  <a:lnTo>
                    <a:pt x="394" y="123"/>
                  </a:lnTo>
                  <a:lnTo>
                    <a:pt x="394" y="127"/>
                  </a:lnTo>
                  <a:lnTo>
                    <a:pt x="389" y="128"/>
                  </a:lnTo>
                  <a:lnTo>
                    <a:pt x="389" y="130"/>
                  </a:lnTo>
                  <a:lnTo>
                    <a:pt x="391" y="132"/>
                  </a:lnTo>
                  <a:lnTo>
                    <a:pt x="394" y="132"/>
                  </a:lnTo>
                  <a:lnTo>
                    <a:pt x="396" y="134"/>
                  </a:lnTo>
                  <a:lnTo>
                    <a:pt x="398" y="137"/>
                  </a:lnTo>
                  <a:lnTo>
                    <a:pt x="398" y="140"/>
                  </a:lnTo>
                  <a:lnTo>
                    <a:pt x="398" y="142"/>
                  </a:lnTo>
                  <a:lnTo>
                    <a:pt x="398" y="144"/>
                  </a:lnTo>
                  <a:lnTo>
                    <a:pt x="398" y="147"/>
                  </a:lnTo>
                  <a:lnTo>
                    <a:pt x="391" y="146"/>
                  </a:lnTo>
                  <a:lnTo>
                    <a:pt x="389" y="147"/>
                  </a:lnTo>
                  <a:lnTo>
                    <a:pt x="389" y="149"/>
                  </a:lnTo>
                  <a:lnTo>
                    <a:pt x="389" y="152"/>
                  </a:lnTo>
                  <a:lnTo>
                    <a:pt x="388" y="156"/>
                  </a:lnTo>
                  <a:lnTo>
                    <a:pt x="379" y="156"/>
                  </a:lnTo>
                  <a:lnTo>
                    <a:pt x="379" y="161"/>
                  </a:lnTo>
                  <a:lnTo>
                    <a:pt x="379" y="164"/>
                  </a:lnTo>
                  <a:lnTo>
                    <a:pt x="384" y="166"/>
                  </a:lnTo>
                  <a:lnTo>
                    <a:pt x="384" y="168"/>
                  </a:lnTo>
                  <a:lnTo>
                    <a:pt x="384" y="169"/>
                  </a:lnTo>
                  <a:lnTo>
                    <a:pt x="382" y="173"/>
                  </a:lnTo>
                  <a:lnTo>
                    <a:pt x="381" y="175"/>
                  </a:lnTo>
                  <a:lnTo>
                    <a:pt x="381" y="176"/>
                  </a:lnTo>
                  <a:lnTo>
                    <a:pt x="381" y="178"/>
                  </a:lnTo>
                  <a:lnTo>
                    <a:pt x="377" y="178"/>
                  </a:lnTo>
                  <a:lnTo>
                    <a:pt x="376" y="176"/>
                  </a:lnTo>
                  <a:lnTo>
                    <a:pt x="370" y="180"/>
                  </a:lnTo>
                  <a:lnTo>
                    <a:pt x="369" y="180"/>
                  </a:lnTo>
                  <a:lnTo>
                    <a:pt x="369" y="180"/>
                  </a:lnTo>
                  <a:lnTo>
                    <a:pt x="369" y="176"/>
                  </a:lnTo>
                  <a:lnTo>
                    <a:pt x="367" y="175"/>
                  </a:lnTo>
                  <a:lnTo>
                    <a:pt x="365" y="175"/>
                  </a:lnTo>
                  <a:lnTo>
                    <a:pt x="365" y="178"/>
                  </a:lnTo>
                  <a:lnTo>
                    <a:pt x="367" y="181"/>
                  </a:lnTo>
                  <a:lnTo>
                    <a:pt x="365" y="183"/>
                  </a:lnTo>
                  <a:lnTo>
                    <a:pt x="367" y="188"/>
                  </a:lnTo>
                  <a:lnTo>
                    <a:pt x="367" y="190"/>
                  </a:lnTo>
                  <a:lnTo>
                    <a:pt x="365" y="192"/>
                  </a:lnTo>
                  <a:lnTo>
                    <a:pt x="364" y="192"/>
                  </a:lnTo>
                  <a:lnTo>
                    <a:pt x="362" y="190"/>
                  </a:lnTo>
                  <a:lnTo>
                    <a:pt x="364" y="188"/>
                  </a:lnTo>
                  <a:lnTo>
                    <a:pt x="364" y="185"/>
                  </a:lnTo>
                  <a:lnTo>
                    <a:pt x="362" y="183"/>
                  </a:lnTo>
                  <a:lnTo>
                    <a:pt x="360" y="183"/>
                  </a:lnTo>
                  <a:lnTo>
                    <a:pt x="359" y="185"/>
                  </a:lnTo>
                  <a:lnTo>
                    <a:pt x="360" y="193"/>
                  </a:lnTo>
                  <a:lnTo>
                    <a:pt x="362" y="195"/>
                  </a:lnTo>
                  <a:lnTo>
                    <a:pt x="365" y="193"/>
                  </a:lnTo>
                  <a:lnTo>
                    <a:pt x="367" y="197"/>
                  </a:lnTo>
                  <a:lnTo>
                    <a:pt x="364" y="202"/>
                  </a:lnTo>
                  <a:lnTo>
                    <a:pt x="360" y="202"/>
                  </a:lnTo>
                  <a:lnTo>
                    <a:pt x="360" y="200"/>
                  </a:lnTo>
                  <a:lnTo>
                    <a:pt x="360" y="197"/>
                  </a:lnTo>
                  <a:lnTo>
                    <a:pt x="359" y="195"/>
                  </a:lnTo>
                  <a:lnTo>
                    <a:pt x="357" y="200"/>
                  </a:lnTo>
                  <a:lnTo>
                    <a:pt x="357" y="204"/>
                  </a:lnTo>
                  <a:lnTo>
                    <a:pt x="357" y="205"/>
                  </a:lnTo>
                  <a:lnTo>
                    <a:pt x="362" y="210"/>
                  </a:lnTo>
                  <a:lnTo>
                    <a:pt x="362" y="212"/>
                  </a:lnTo>
                  <a:lnTo>
                    <a:pt x="359" y="214"/>
                  </a:lnTo>
                  <a:lnTo>
                    <a:pt x="357" y="214"/>
                  </a:lnTo>
                  <a:lnTo>
                    <a:pt x="357" y="217"/>
                  </a:lnTo>
                  <a:lnTo>
                    <a:pt x="359" y="222"/>
                  </a:lnTo>
                  <a:lnTo>
                    <a:pt x="359" y="224"/>
                  </a:lnTo>
                  <a:lnTo>
                    <a:pt x="357" y="228"/>
                  </a:lnTo>
                  <a:lnTo>
                    <a:pt x="352" y="231"/>
                  </a:lnTo>
                  <a:lnTo>
                    <a:pt x="352" y="236"/>
                  </a:lnTo>
                  <a:lnTo>
                    <a:pt x="350" y="236"/>
                  </a:lnTo>
                  <a:lnTo>
                    <a:pt x="350" y="236"/>
                  </a:lnTo>
                  <a:lnTo>
                    <a:pt x="350" y="233"/>
                  </a:lnTo>
                  <a:lnTo>
                    <a:pt x="348" y="231"/>
                  </a:lnTo>
                  <a:lnTo>
                    <a:pt x="343" y="231"/>
                  </a:lnTo>
                  <a:lnTo>
                    <a:pt x="343" y="233"/>
                  </a:lnTo>
                  <a:lnTo>
                    <a:pt x="345" y="238"/>
                  </a:lnTo>
                  <a:lnTo>
                    <a:pt x="343" y="241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8" y="241"/>
                  </a:lnTo>
                  <a:lnTo>
                    <a:pt x="338" y="246"/>
                  </a:lnTo>
                  <a:lnTo>
                    <a:pt x="335" y="248"/>
                  </a:lnTo>
                  <a:lnTo>
                    <a:pt x="329" y="245"/>
                  </a:lnTo>
                  <a:lnTo>
                    <a:pt x="328" y="246"/>
                  </a:lnTo>
                  <a:lnTo>
                    <a:pt x="329" y="250"/>
                  </a:lnTo>
                  <a:lnTo>
                    <a:pt x="338" y="252"/>
                  </a:lnTo>
                  <a:lnTo>
                    <a:pt x="340" y="253"/>
                  </a:lnTo>
                  <a:lnTo>
                    <a:pt x="338" y="255"/>
                  </a:lnTo>
                  <a:lnTo>
                    <a:pt x="336" y="257"/>
                  </a:lnTo>
                  <a:lnTo>
                    <a:pt x="329" y="252"/>
                  </a:lnTo>
                  <a:lnTo>
                    <a:pt x="328" y="255"/>
                  </a:lnTo>
                  <a:lnTo>
                    <a:pt x="328" y="258"/>
                  </a:lnTo>
                  <a:lnTo>
                    <a:pt x="331" y="262"/>
                  </a:lnTo>
                  <a:lnTo>
                    <a:pt x="335" y="262"/>
                  </a:lnTo>
                  <a:lnTo>
                    <a:pt x="333" y="267"/>
                  </a:lnTo>
                  <a:lnTo>
                    <a:pt x="328" y="269"/>
                  </a:lnTo>
                  <a:lnTo>
                    <a:pt x="326" y="272"/>
                  </a:lnTo>
                  <a:lnTo>
                    <a:pt x="326" y="274"/>
                  </a:lnTo>
                  <a:lnTo>
                    <a:pt x="328" y="275"/>
                  </a:lnTo>
                  <a:lnTo>
                    <a:pt x="328" y="275"/>
                  </a:lnTo>
                  <a:lnTo>
                    <a:pt x="324" y="277"/>
                  </a:lnTo>
                  <a:lnTo>
                    <a:pt x="324" y="275"/>
                  </a:lnTo>
                  <a:lnTo>
                    <a:pt x="323" y="274"/>
                  </a:lnTo>
                  <a:lnTo>
                    <a:pt x="321" y="274"/>
                  </a:lnTo>
                  <a:lnTo>
                    <a:pt x="317" y="272"/>
                  </a:lnTo>
                  <a:lnTo>
                    <a:pt x="316" y="274"/>
                  </a:lnTo>
                  <a:lnTo>
                    <a:pt x="317" y="275"/>
                  </a:lnTo>
                  <a:lnTo>
                    <a:pt x="323" y="279"/>
                  </a:lnTo>
                  <a:lnTo>
                    <a:pt x="319" y="287"/>
                  </a:lnTo>
                  <a:lnTo>
                    <a:pt x="319" y="289"/>
                  </a:lnTo>
                  <a:lnTo>
                    <a:pt x="323" y="293"/>
                  </a:lnTo>
                  <a:lnTo>
                    <a:pt x="326" y="294"/>
                  </a:lnTo>
                  <a:lnTo>
                    <a:pt x="326" y="296"/>
                  </a:lnTo>
                  <a:lnTo>
                    <a:pt x="326" y="298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19" y="296"/>
                  </a:lnTo>
                  <a:lnTo>
                    <a:pt x="316" y="298"/>
                  </a:lnTo>
                  <a:lnTo>
                    <a:pt x="312" y="298"/>
                  </a:lnTo>
                  <a:lnTo>
                    <a:pt x="312" y="298"/>
                  </a:lnTo>
                  <a:lnTo>
                    <a:pt x="312" y="303"/>
                  </a:lnTo>
                  <a:lnTo>
                    <a:pt x="314" y="304"/>
                  </a:lnTo>
                  <a:lnTo>
                    <a:pt x="316" y="304"/>
                  </a:lnTo>
                  <a:lnTo>
                    <a:pt x="321" y="303"/>
                  </a:lnTo>
                  <a:lnTo>
                    <a:pt x="323" y="304"/>
                  </a:lnTo>
                  <a:lnTo>
                    <a:pt x="323" y="306"/>
                  </a:lnTo>
                  <a:lnTo>
                    <a:pt x="317" y="310"/>
                  </a:lnTo>
                  <a:lnTo>
                    <a:pt x="314" y="308"/>
                  </a:lnTo>
                  <a:lnTo>
                    <a:pt x="311" y="303"/>
                  </a:lnTo>
                  <a:lnTo>
                    <a:pt x="307" y="304"/>
                  </a:lnTo>
                  <a:lnTo>
                    <a:pt x="307" y="306"/>
                  </a:lnTo>
                  <a:lnTo>
                    <a:pt x="307" y="310"/>
                  </a:lnTo>
                  <a:lnTo>
                    <a:pt x="312" y="313"/>
                  </a:lnTo>
                  <a:lnTo>
                    <a:pt x="312" y="315"/>
                  </a:lnTo>
                  <a:lnTo>
                    <a:pt x="311" y="318"/>
                  </a:lnTo>
                  <a:lnTo>
                    <a:pt x="309" y="320"/>
                  </a:lnTo>
                  <a:lnTo>
                    <a:pt x="306" y="318"/>
                  </a:lnTo>
                  <a:lnTo>
                    <a:pt x="306" y="322"/>
                  </a:lnTo>
                  <a:lnTo>
                    <a:pt x="307" y="323"/>
                  </a:lnTo>
                  <a:lnTo>
                    <a:pt x="309" y="323"/>
                  </a:lnTo>
                  <a:lnTo>
                    <a:pt x="311" y="325"/>
                  </a:lnTo>
                  <a:lnTo>
                    <a:pt x="311" y="327"/>
                  </a:lnTo>
                  <a:lnTo>
                    <a:pt x="309" y="330"/>
                  </a:lnTo>
                  <a:lnTo>
                    <a:pt x="307" y="332"/>
                  </a:lnTo>
                  <a:lnTo>
                    <a:pt x="306" y="334"/>
                  </a:lnTo>
                  <a:lnTo>
                    <a:pt x="311" y="334"/>
                  </a:lnTo>
                  <a:lnTo>
                    <a:pt x="312" y="330"/>
                  </a:lnTo>
                  <a:lnTo>
                    <a:pt x="311" y="327"/>
                  </a:lnTo>
                  <a:lnTo>
                    <a:pt x="312" y="327"/>
                  </a:lnTo>
                  <a:lnTo>
                    <a:pt x="316" y="328"/>
                  </a:lnTo>
                  <a:lnTo>
                    <a:pt x="316" y="330"/>
                  </a:lnTo>
                  <a:lnTo>
                    <a:pt x="316" y="332"/>
                  </a:lnTo>
                  <a:lnTo>
                    <a:pt x="316" y="334"/>
                  </a:lnTo>
                  <a:lnTo>
                    <a:pt x="309" y="335"/>
                  </a:lnTo>
                  <a:lnTo>
                    <a:pt x="309" y="337"/>
                  </a:lnTo>
                  <a:lnTo>
                    <a:pt x="311" y="339"/>
                  </a:lnTo>
                  <a:lnTo>
                    <a:pt x="316" y="339"/>
                  </a:lnTo>
                  <a:lnTo>
                    <a:pt x="317" y="335"/>
                  </a:lnTo>
                  <a:lnTo>
                    <a:pt x="319" y="330"/>
                  </a:lnTo>
                  <a:lnTo>
                    <a:pt x="321" y="330"/>
                  </a:lnTo>
                  <a:lnTo>
                    <a:pt x="321" y="330"/>
                  </a:lnTo>
                  <a:lnTo>
                    <a:pt x="321" y="334"/>
                  </a:lnTo>
                  <a:lnTo>
                    <a:pt x="321" y="337"/>
                  </a:lnTo>
                  <a:lnTo>
                    <a:pt x="317" y="339"/>
                  </a:lnTo>
                  <a:lnTo>
                    <a:pt x="316" y="342"/>
                  </a:lnTo>
                  <a:lnTo>
                    <a:pt x="316" y="345"/>
                  </a:lnTo>
                  <a:lnTo>
                    <a:pt x="317" y="352"/>
                  </a:lnTo>
                  <a:lnTo>
                    <a:pt x="319" y="354"/>
                  </a:lnTo>
                  <a:lnTo>
                    <a:pt x="321" y="349"/>
                  </a:lnTo>
                  <a:lnTo>
                    <a:pt x="323" y="349"/>
                  </a:lnTo>
                  <a:lnTo>
                    <a:pt x="324" y="351"/>
                  </a:lnTo>
                  <a:lnTo>
                    <a:pt x="323" y="354"/>
                  </a:lnTo>
                  <a:lnTo>
                    <a:pt x="319" y="356"/>
                  </a:lnTo>
                  <a:lnTo>
                    <a:pt x="321" y="363"/>
                  </a:lnTo>
                  <a:lnTo>
                    <a:pt x="319" y="364"/>
                  </a:lnTo>
                  <a:lnTo>
                    <a:pt x="317" y="366"/>
                  </a:lnTo>
                  <a:lnTo>
                    <a:pt x="312" y="364"/>
                  </a:lnTo>
                  <a:lnTo>
                    <a:pt x="311" y="366"/>
                  </a:lnTo>
                  <a:lnTo>
                    <a:pt x="312" y="369"/>
                  </a:lnTo>
                  <a:lnTo>
                    <a:pt x="316" y="371"/>
                  </a:lnTo>
                  <a:lnTo>
                    <a:pt x="319" y="373"/>
                  </a:lnTo>
                  <a:lnTo>
                    <a:pt x="317" y="376"/>
                  </a:lnTo>
                  <a:lnTo>
                    <a:pt x="316" y="376"/>
                  </a:lnTo>
                  <a:lnTo>
                    <a:pt x="316" y="378"/>
                  </a:lnTo>
                  <a:lnTo>
                    <a:pt x="314" y="380"/>
                  </a:lnTo>
                  <a:lnTo>
                    <a:pt x="307" y="380"/>
                  </a:lnTo>
                  <a:lnTo>
                    <a:pt x="292" y="381"/>
                  </a:lnTo>
                  <a:lnTo>
                    <a:pt x="288" y="381"/>
                  </a:lnTo>
                  <a:lnTo>
                    <a:pt x="234" y="383"/>
                  </a:lnTo>
                  <a:lnTo>
                    <a:pt x="176" y="385"/>
                  </a:lnTo>
                  <a:lnTo>
                    <a:pt x="152" y="385"/>
                  </a:lnTo>
                  <a:lnTo>
                    <a:pt x="129" y="387"/>
                  </a:lnTo>
                  <a:lnTo>
                    <a:pt x="107" y="387"/>
                  </a:lnTo>
                  <a:lnTo>
                    <a:pt x="104" y="387"/>
                  </a:lnTo>
                  <a:lnTo>
                    <a:pt x="78" y="387"/>
                  </a:lnTo>
                  <a:lnTo>
                    <a:pt x="58" y="388"/>
                  </a:lnTo>
                  <a:lnTo>
                    <a:pt x="58" y="361"/>
                  </a:lnTo>
                  <a:lnTo>
                    <a:pt x="56" y="330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1" y="328"/>
                  </a:lnTo>
                  <a:lnTo>
                    <a:pt x="46" y="328"/>
                  </a:lnTo>
                  <a:lnTo>
                    <a:pt x="46" y="327"/>
                  </a:lnTo>
                  <a:lnTo>
                    <a:pt x="41" y="327"/>
                  </a:lnTo>
                  <a:lnTo>
                    <a:pt x="41" y="330"/>
                  </a:lnTo>
                  <a:lnTo>
                    <a:pt x="39" y="330"/>
                  </a:lnTo>
                  <a:lnTo>
                    <a:pt x="41" y="327"/>
                  </a:lnTo>
                  <a:lnTo>
                    <a:pt x="39" y="327"/>
                  </a:lnTo>
                  <a:lnTo>
                    <a:pt x="35" y="330"/>
                  </a:lnTo>
                  <a:lnTo>
                    <a:pt x="35" y="327"/>
                  </a:lnTo>
                  <a:lnTo>
                    <a:pt x="35" y="327"/>
                  </a:lnTo>
                  <a:lnTo>
                    <a:pt x="34" y="328"/>
                  </a:lnTo>
                  <a:lnTo>
                    <a:pt x="32" y="330"/>
                  </a:lnTo>
                  <a:lnTo>
                    <a:pt x="30" y="328"/>
                  </a:lnTo>
                  <a:lnTo>
                    <a:pt x="27" y="332"/>
                  </a:lnTo>
                  <a:lnTo>
                    <a:pt x="25" y="330"/>
                  </a:lnTo>
                  <a:lnTo>
                    <a:pt x="27" y="328"/>
                  </a:lnTo>
                  <a:lnTo>
                    <a:pt x="27" y="327"/>
                  </a:lnTo>
                  <a:lnTo>
                    <a:pt x="25" y="327"/>
                  </a:lnTo>
                  <a:lnTo>
                    <a:pt x="25" y="328"/>
                  </a:lnTo>
                  <a:lnTo>
                    <a:pt x="24" y="328"/>
                  </a:lnTo>
                  <a:lnTo>
                    <a:pt x="22" y="327"/>
                  </a:lnTo>
                  <a:lnTo>
                    <a:pt x="20" y="327"/>
                  </a:lnTo>
                  <a:lnTo>
                    <a:pt x="20" y="325"/>
                  </a:lnTo>
                  <a:lnTo>
                    <a:pt x="20" y="325"/>
                  </a:lnTo>
                  <a:lnTo>
                    <a:pt x="20" y="322"/>
                  </a:lnTo>
                  <a:lnTo>
                    <a:pt x="17" y="323"/>
                  </a:lnTo>
                  <a:lnTo>
                    <a:pt x="17" y="289"/>
                  </a:lnTo>
                  <a:lnTo>
                    <a:pt x="18" y="26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gray">
            <a:xfrm>
              <a:off x="5548420" y="4783504"/>
              <a:ext cx="769705" cy="684362"/>
            </a:xfrm>
            <a:custGeom>
              <a:avLst/>
              <a:gdLst/>
              <a:ahLst/>
              <a:cxnLst>
                <a:cxn ang="0">
                  <a:pos x="34" y="285"/>
                </a:cxn>
                <a:cxn ang="0">
                  <a:pos x="34" y="268"/>
                </a:cxn>
                <a:cxn ang="0">
                  <a:pos x="42" y="251"/>
                </a:cxn>
                <a:cxn ang="0">
                  <a:pos x="48" y="234"/>
                </a:cxn>
                <a:cxn ang="0">
                  <a:pos x="48" y="225"/>
                </a:cxn>
                <a:cxn ang="0">
                  <a:pos x="48" y="213"/>
                </a:cxn>
                <a:cxn ang="0">
                  <a:pos x="51" y="203"/>
                </a:cxn>
                <a:cxn ang="0">
                  <a:pos x="39" y="193"/>
                </a:cxn>
                <a:cxn ang="0">
                  <a:pos x="34" y="176"/>
                </a:cxn>
                <a:cxn ang="0">
                  <a:pos x="24" y="164"/>
                </a:cxn>
                <a:cxn ang="0">
                  <a:pos x="22" y="148"/>
                </a:cxn>
                <a:cxn ang="0">
                  <a:pos x="15" y="128"/>
                </a:cxn>
                <a:cxn ang="0">
                  <a:pos x="1" y="75"/>
                </a:cxn>
                <a:cxn ang="0">
                  <a:pos x="118" y="5"/>
                </a:cxn>
                <a:cxn ang="0">
                  <a:pos x="256" y="12"/>
                </a:cxn>
                <a:cxn ang="0">
                  <a:pos x="259" y="27"/>
                </a:cxn>
                <a:cxn ang="0">
                  <a:pos x="271" y="39"/>
                </a:cxn>
                <a:cxn ang="0">
                  <a:pos x="273" y="54"/>
                </a:cxn>
                <a:cxn ang="0">
                  <a:pos x="277" y="63"/>
                </a:cxn>
                <a:cxn ang="0">
                  <a:pos x="278" y="75"/>
                </a:cxn>
                <a:cxn ang="0">
                  <a:pos x="265" y="83"/>
                </a:cxn>
                <a:cxn ang="0">
                  <a:pos x="273" y="89"/>
                </a:cxn>
                <a:cxn ang="0">
                  <a:pos x="265" y="100"/>
                </a:cxn>
                <a:cxn ang="0">
                  <a:pos x="256" y="128"/>
                </a:cxn>
                <a:cxn ang="0">
                  <a:pos x="254" y="135"/>
                </a:cxn>
                <a:cxn ang="0">
                  <a:pos x="234" y="147"/>
                </a:cxn>
                <a:cxn ang="0">
                  <a:pos x="234" y="169"/>
                </a:cxn>
                <a:cxn ang="0">
                  <a:pos x="229" y="172"/>
                </a:cxn>
                <a:cxn ang="0">
                  <a:pos x="224" y="188"/>
                </a:cxn>
                <a:cxn ang="0">
                  <a:pos x="225" y="217"/>
                </a:cxn>
                <a:cxn ang="0">
                  <a:pos x="400" y="206"/>
                </a:cxn>
                <a:cxn ang="0">
                  <a:pos x="396" y="224"/>
                </a:cxn>
                <a:cxn ang="0">
                  <a:pos x="391" y="237"/>
                </a:cxn>
                <a:cxn ang="0">
                  <a:pos x="393" y="249"/>
                </a:cxn>
                <a:cxn ang="0">
                  <a:pos x="408" y="271"/>
                </a:cxn>
                <a:cxn ang="0">
                  <a:pos x="415" y="288"/>
                </a:cxn>
                <a:cxn ang="0">
                  <a:pos x="343" y="309"/>
                </a:cxn>
                <a:cxn ang="0">
                  <a:pos x="413" y="300"/>
                </a:cxn>
                <a:cxn ang="0">
                  <a:pos x="434" y="307"/>
                </a:cxn>
                <a:cxn ang="0">
                  <a:pos x="425" y="340"/>
                </a:cxn>
                <a:cxn ang="0">
                  <a:pos x="418" y="353"/>
                </a:cxn>
                <a:cxn ang="0">
                  <a:pos x="454" y="381"/>
                </a:cxn>
                <a:cxn ang="0">
                  <a:pos x="468" y="403"/>
                </a:cxn>
                <a:cxn ang="0">
                  <a:pos x="449" y="408"/>
                </a:cxn>
                <a:cxn ang="0">
                  <a:pos x="408" y="381"/>
                </a:cxn>
                <a:cxn ang="0">
                  <a:pos x="365" y="365"/>
                </a:cxn>
                <a:cxn ang="0">
                  <a:pos x="383" y="400"/>
                </a:cxn>
                <a:cxn ang="0">
                  <a:pos x="348" y="391"/>
                </a:cxn>
                <a:cxn ang="0">
                  <a:pos x="323" y="412"/>
                </a:cxn>
                <a:cxn ang="0">
                  <a:pos x="299" y="391"/>
                </a:cxn>
                <a:cxn ang="0">
                  <a:pos x="232" y="348"/>
                </a:cxn>
                <a:cxn ang="0">
                  <a:pos x="184" y="350"/>
                </a:cxn>
                <a:cxn ang="0">
                  <a:pos x="29" y="347"/>
                </a:cxn>
                <a:cxn ang="0">
                  <a:pos x="36" y="307"/>
                </a:cxn>
                <a:cxn ang="0">
                  <a:pos x="196" y="369"/>
                </a:cxn>
                <a:cxn ang="0">
                  <a:pos x="275" y="400"/>
                </a:cxn>
                <a:cxn ang="0">
                  <a:pos x="297" y="400"/>
                </a:cxn>
                <a:cxn ang="0">
                  <a:pos x="287" y="401"/>
                </a:cxn>
              </a:cxnLst>
              <a:rect l="0" t="0" r="r" b="b"/>
              <a:pathLst>
                <a:path w="478" h="425">
                  <a:moveTo>
                    <a:pt x="36" y="306"/>
                  </a:moveTo>
                  <a:lnTo>
                    <a:pt x="37" y="299"/>
                  </a:lnTo>
                  <a:lnTo>
                    <a:pt x="34" y="299"/>
                  </a:lnTo>
                  <a:lnTo>
                    <a:pt x="30" y="295"/>
                  </a:lnTo>
                  <a:lnTo>
                    <a:pt x="30" y="294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2" y="287"/>
                  </a:lnTo>
                  <a:lnTo>
                    <a:pt x="34" y="285"/>
                  </a:lnTo>
                  <a:lnTo>
                    <a:pt x="37" y="283"/>
                  </a:lnTo>
                  <a:lnTo>
                    <a:pt x="36" y="282"/>
                  </a:lnTo>
                  <a:lnTo>
                    <a:pt x="37" y="282"/>
                  </a:lnTo>
                  <a:lnTo>
                    <a:pt x="36" y="278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2" y="273"/>
                  </a:lnTo>
                  <a:lnTo>
                    <a:pt x="34" y="270"/>
                  </a:lnTo>
                  <a:lnTo>
                    <a:pt x="34" y="268"/>
                  </a:lnTo>
                  <a:lnTo>
                    <a:pt x="37" y="266"/>
                  </a:lnTo>
                  <a:lnTo>
                    <a:pt x="39" y="268"/>
                  </a:lnTo>
                  <a:lnTo>
                    <a:pt x="37" y="265"/>
                  </a:lnTo>
                  <a:lnTo>
                    <a:pt x="37" y="263"/>
                  </a:lnTo>
                  <a:lnTo>
                    <a:pt x="39" y="259"/>
                  </a:lnTo>
                  <a:lnTo>
                    <a:pt x="44" y="258"/>
                  </a:lnTo>
                  <a:lnTo>
                    <a:pt x="44" y="254"/>
                  </a:lnTo>
                  <a:lnTo>
                    <a:pt x="44" y="253"/>
                  </a:lnTo>
                  <a:lnTo>
                    <a:pt x="42" y="251"/>
                  </a:lnTo>
                  <a:lnTo>
                    <a:pt x="46" y="247"/>
                  </a:lnTo>
                  <a:lnTo>
                    <a:pt x="46" y="246"/>
                  </a:lnTo>
                  <a:lnTo>
                    <a:pt x="49" y="242"/>
                  </a:lnTo>
                  <a:lnTo>
                    <a:pt x="49" y="241"/>
                  </a:lnTo>
                  <a:lnTo>
                    <a:pt x="48" y="241"/>
                  </a:lnTo>
                  <a:lnTo>
                    <a:pt x="49" y="239"/>
                  </a:lnTo>
                  <a:lnTo>
                    <a:pt x="48" y="237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9" y="234"/>
                  </a:lnTo>
                  <a:lnTo>
                    <a:pt x="49" y="232"/>
                  </a:lnTo>
                  <a:lnTo>
                    <a:pt x="51" y="232"/>
                  </a:lnTo>
                  <a:lnTo>
                    <a:pt x="51" y="230"/>
                  </a:lnTo>
                  <a:lnTo>
                    <a:pt x="51" y="229"/>
                  </a:lnTo>
                  <a:lnTo>
                    <a:pt x="49" y="229"/>
                  </a:lnTo>
                  <a:lnTo>
                    <a:pt x="49" y="227"/>
                  </a:lnTo>
                  <a:lnTo>
                    <a:pt x="48" y="227"/>
                  </a:lnTo>
                  <a:lnTo>
                    <a:pt x="48" y="225"/>
                  </a:lnTo>
                  <a:lnTo>
                    <a:pt x="48" y="224"/>
                  </a:lnTo>
                  <a:lnTo>
                    <a:pt x="48" y="222"/>
                  </a:lnTo>
                  <a:lnTo>
                    <a:pt x="49" y="222"/>
                  </a:lnTo>
                  <a:lnTo>
                    <a:pt x="53" y="220"/>
                  </a:lnTo>
                  <a:lnTo>
                    <a:pt x="51" y="218"/>
                  </a:lnTo>
                  <a:lnTo>
                    <a:pt x="51" y="215"/>
                  </a:lnTo>
                  <a:lnTo>
                    <a:pt x="49" y="215"/>
                  </a:lnTo>
                  <a:lnTo>
                    <a:pt x="49" y="213"/>
                  </a:lnTo>
                  <a:lnTo>
                    <a:pt x="48" y="213"/>
                  </a:lnTo>
                  <a:lnTo>
                    <a:pt x="48" y="212"/>
                  </a:lnTo>
                  <a:lnTo>
                    <a:pt x="49" y="212"/>
                  </a:lnTo>
                  <a:lnTo>
                    <a:pt x="51" y="210"/>
                  </a:lnTo>
                  <a:lnTo>
                    <a:pt x="49" y="210"/>
                  </a:lnTo>
                  <a:lnTo>
                    <a:pt x="49" y="206"/>
                  </a:lnTo>
                  <a:lnTo>
                    <a:pt x="51" y="206"/>
                  </a:lnTo>
                  <a:lnTo>
                    <a:pt x="49" y="205"/>
                  </a:lnTo>
                  <a:lnTo>
                    <a:pt x="51" y="205"/>
                  </a:lnTo>
                  <a:lnTo>
                    <a:pt x="51" y="203"/>
                  </a:lnTo>
                  <a:lnTo>
                    <a:pt x="48" y="203"/>
                  </a:lnTo>
                  <a:lnTo>
                    <a:pt x="46" y="205"/>
                  </a:lnTo>
                  <a:lnTo>
                    <a:pt x="44" y="205"/>
                  </a:lnTo>
                  <a:lnTo>
                    <a:pt x="44" y="203"/>
                  </a:lnTo>
                  <a:lnTo>
                    <a:pt x="44" y="200"/>
                  </a:lnTo>
                  <a:lnTo>
                    <a:pt x="42" y="198"/>
                  </a:lnTo>
                  <a:lnTo>
                    <a:pt x="42" y="194"/>
                  </a:lnTo>
                  <a:lnTo>
                    <a:pt x="41" y="194"/>
                  </a:lnTo>
                  <a:lnTo>
                    <a:pt x="39" y="193"/>
                  </a:lnTo>
                  <a:lnTo>
                    <a:pt x="36" y="191"/>
                  </a:lnTo>
                  <a:lnTo>
                    <a:pt x="36" y="189"/>
                  </a:lnTo>
                  <a:lnTo>
                    <a:pt x="41" y="184"/>
                  </a:lnTo>
                  <a:lnTo>
                    <a:pt x="37" y="184"/>
                  </a:lnTo>
                  <a:lnTo>
                    <a:pt x="37" y="181"/>
                  </a:lnTo>
                  <a:lnTo>
                    <a:pt x="36" y="181"/>
                  </a:lnTo>
                  <a:lnTo>
                    <a:pt x="34" y="179"/>
                  </a:lnTo>
                  <a:lnTo>
                    <a:pt x="36" y="177"/>
                  </a:lnTo>
                  <a:lnTo>
                    <a:pt x="34" y="176"/>
                  </a:lnTo>
                  <a:lnTo>
                    <a:pt x="34" y="174"/>
                  </a:lnTo>
                  <a:lnTo>
                    <a:pt x="32" y="176"/>
                  </a:lnTo>
                  <a:lnTo>
                    <a:pt x="29" y="172"/>
                  </a:lnTo>
                  <a:lnTo>
                    <a:pt x="32" y="171"/>
                  </a:lnTo>
                  <a:lnTo>
                    <a:pt x="34" y="169"/>
                  </a:lnTo>
                  <a:lnTo>
                    <a:pt x="30" y="169"/>
                  </a:lnTo>
                  <a:lnTo>
                    <a:pt x="29" y="167"/>
                  </a:lnTo>
                  <a:lnTo>
                    <a:pt x="27" y="167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22" y="160"/>
                  </a:lnTo>
                  <a:lnTo>
                    <a:pt x="22" y="159"/>
                  </a:lnTo>
                  <a:lnTo>
                    <a:pt x="24" y="155"/>
                  </a:lnTo>
                  <a:lnTo>
                    <a:pt x="24" y="153"/>
                  </a:lnTo>
                  <a:lnTo>
                    <a:pt x="24" y="152"/>
                  </a:lnTo>
                  <a:lnTo>
                    <a:pt x="25" y="148"/>
                  </a:lnTo>
                  <a:lnTo>
                    <a:pt x="24" y="148"/>
                  </a:lnTo>
                  <a:lnTo>
                    <a:pt x="22" y="148"/>
                  </a:lnTo>
                  <a:lnTo>
                    <a:pt x="24" y="147"/>
                  </a:lnTo>
                  <a:lnTo>
                    <a:pt x="22" y="143"/>
                  </a:lnTo>
                  <a:lnTo>
                    <a:pt x="22" y="142"/>
                  </a:lnTo>
                  <a:lnTo>
                    <a:pt x="20" y="138"/>
                  </a:lnTo>
                  <a:lnTo>
                    <a:pt x="19" y="136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1"/>
                  </a:lnTo>
                  <a:lnTo>
                    <a:pt x="15" y="128"/>
                  </a:lnTo>
                  <a:lnTo>
                    <a:pt x="12" y="130"/>
                  </a:lnTo>
                  <a:lnTo>
                    <a:pt x="13" y="128"/>
                  </a:lnTo>
                  <a:lnTo>
                    <a:pt x="12" y="128"/>
                  </a:lnTo>
                  <a:lnTo>
                    <a:pt x="8" y="126"/>
                  </a:lnTo>
                  <a:lnTo>
                    <a:pt x="8" y="123"/>
                  </a:lnTo>
                  <a:lnTo>
                    <a:pt x="5" y="119"/>
                  </a:lnTo>
                  <a:lnTo>
                    <a:pt x="1" y="118"/>
                  </a:lnTo>
                  <a:lnTo>
                    <a:pt x="1" y="95"/>
                  </a:lnTo>
                  <a:lnTo>
                    <a:pt x="1" y="75"/>
                  </a:lnTo>
                  <a:lnTo>
                    <a:pt x="0" y="42"/>
                  </a:lnTo>
                  <a:lnTo>
                    <a:pt x="0" y="22"/>
                  </a:lnTo>
                  <a:lnTo>
                    <a:pt x="0" y="8"/>
                  </a:lnTo>
                  <a:lnTo>
                    <a:pt x="20" y="7"/>
                  </a:lnTo>
                  <a:lnTo>
                    <a:pt x="46" y="7"/>
                  </a:lnTo>
                  <a:lnTo>
                    <a:pt x="49" y="7"/>
                  </a:lnTo>
                  <a:lnTo>
                    <a:pt x="71" y="7"/>
                  </a:lnTo>
                  <a:lnTo>
                    <a:pt x="94" y="5"/>
                  </a:lnTo>
                  <a:lnTo>
                    <a:pt x="118" y="5"/>
                  </a:lnTo>
                  <a:lnTo>
                    <a:pt x="176" y="3"/>
                  </a:lnTo>
                  <a:lnTo>
                    <a:pt x="230" y="1"/>
                  </a:lnTo>
                  <a:lnTo>
                    <a:pt x="234" y="1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58" y="1"/>
                  </a:lnTo>
                  <a:lnTo>
                    <a:pt x="253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59" y="10"/>
                  </a:lnTo>
                  <a:lnTo>
                    <a:pt x="259" y="8"/>
                  </a:lnTo>
                  <a:lnTo>
                    <a:pt x="259" y="3"/>
                  </a:lnTo>
                  <a:lnTo>
                    <a:pt x="261" y="1"/>
                  </a:lnTo>
                  <a:lnTo>
                    <a:pt x="263" y="1"/>
                  </a:lnTo>
                  <a:lnTo>
                    <a:pt x="265" y="5"/>
                  </a:lnTo>
                  <a:lnTo>
                    <a:pt x="265" y="13"/>
                  </a:lnTo>
                  <a:lnTo>
                    <a:pt x="259" y="18"/>
                  </a:lnTo>
                  <a:lnTo>
                    <a:pt x="259" y="27"/>
                  </a:lnTo>
                  <a:lnTo>
                    <a:pt x="261" y="27"/>
                  </a:lnTo>
                  <a:lnTo>
                    <a:pt x="265" y="27"/>
                  </a:lnTo>
                  <a:lnTo>
                    <a:pt x="268" y="30"/>
                  </a:lnTo>
                  <a:lnTo>
                    <a:pt x="261" y="37"/>
                  </a:lnTo>
                  <a:lnTo>
                    <a:pt x="259" y="39"/>
                  </a:lnTo>
                  <a:lnTo>
                    <a:pt x="263" y="44"/>
                  </a:lnTo>
                  <a:lnTo>
                    <a:pt x="268" y="42"/>
                  </a:lnTo>
                  <a:lnTo>
                    <a:pt x="270" y="42"/>
                  </a:lnTo>
                  <a:lnTo>
                    <a:pt x="271" y="39"/>
                  </a:lnTo>
                  <a:lnTo>
                    <a:pt x="273" y="39"/>
                  </a:lnTo>
                  <a:lnTo>
                    <a:pt x="273" y="41"/>
                  </a:lnTo>
                  <a:lnTo>
                    <a:pt x="271" y="46"/>
                  </a:lnTo>
                  <a:lnTo>
                    <a:pt x="268" y="46"/>
                  </a:lnTo>
                  <a:lnTo>
                    <a:pt x="268" y="48"/>
                  </a:lnTo>
                  <a:lnTo>
                    <a:pt x="268" y="49"/>
                  </a:lnTo>
                  <a:lnTo>
                    <a:pt x="275" y="53"/>
                  </a:lnTo>
                  <a:lnTo>
                    <a:pt x="275" y="54"/>
                  </a:lnTo>
                  <a:lnTo>
                    <a:pt x="273" y="54"/>
                  </a:lnTo>
                  <a:lnTo>
                    <a:pt x="271" y="54"/>
                  </a:lnTo>
                  <a:lnTo>
                    <a:pt x="266" y="49"/>
                  </a:lnTo>
                  <a:lnTo>
                    <a:pt x="263" y="51"/>
                  </a:lnTo>
                  <a:lnTo>
                    <a:pt x="263" y="54"/>
                  </a:lnTo>
                  <a:lnTo>
                    <a:pt x="270" y="59"/>
                  </a:lnTo>
                  <a:lnTo>
                    <a:pt x="271" y="59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77" y="63"/>
                  </a:lnTo>
                  <a:lnTo>
                    <a:pt x="273" y="65"/>
                  </a:lnTo>
                  <a:lnTo>
                    <a:pt x="275" y="68"/>
                  </a:lnTo>
                  <a:lnTo>
                    <a:pt x="277" y="70"/>
                  </a:lnTo>
                  <a:lnTo>
                    <a:pt x="283" y="70"/>
                  </a:lnTo>
                  <a:lnTo>
                    <a:pt x="285" y="66"/>
                  </a:lnTo>
                  <a:lnTo>
                    <a:pt x="287" y="66"/>
                  </a:lnTo>
                  <a:lnTo>
                    <a:pt x="283" y="75"/>
                  </a:lnTo>
                  <a:lnTo>
                    <a:pt x="282" y="75"/>
                  </a:lnTo>
                  <a:lnTo>
                    <a:pt x="278" y="75"/>
                  </a:lnTo>
                  <a:lnTo>
                    <a:pt x="277" y="75"/>
                  </a:lnTo>
                  <a:lnTo>
                    <a:pt x="277" y="77"/>
                  </a:lnTo>
                  <a:lnTo>
                    <a:pt x="278" y="78"/>
                  </a:lnTo>
                  <a:lnTo>
                    <a:pt x="278" y="83"/>
                  </a:lnTo>
                  <a:lnTo>
                    <a:pt x="271" y="82"/>
                  </a:lnTo>
                  <a:lnTo>
                    <a:pt x="270" y="83"/>
                  </a:lnTo>
                  <a:lnTo>
                    <a:pt x="268" y="83"/>
                  </a:lnTo>
                  <a:lnTo>
                    <a:pt x="266" y="85"/>
                  </a:lnTo>
                  <a:lnTo>
                    <a:pt x="265" y="83"/>
                  </a:lnTo>
                  <a:lnTo>
                    <a:pt x="261" y="87"/>
                  </a:lnTo>
                  <a:lnTo>
                    <a:pt x="261" y="90"/>
                  </a:lnTo>
                  <a:lnTo>
                    <a:pt x="263" y="92"/>
                  </a:lnTo>
                  <a:lnTo>
                    <a:pt x="266" y="94"/>
                  </a:lnTo>
                  <a:lnTo>
                    <a:pt x="268" y="92"/>
                  </a:lnTo>
                  <a:lnTo>
                    <a:pt x="271" y="94"/>
                  </a:lnTo>
                  <a:lnTo>
                    <a:pt x="271" y="90"/>
                  </a:lnTo>
                  <a:lnTo>
                    <a:pt x="271" y="89"/>
                  </a:lnTo>
                  <a:lnTo>
                    <a:pt x="273" y="89"/>
                  </a:lnTo>
                  <a:lnTo>
                    <a:pt x="277" y="89"/>
                  </a:lnTo>
                  <a:lnTo>
                    <a:pt x="275" y="94"/>
                  </a:lnTo>
                  <a:lnTo>
                    <a:pt x="273" y="95"/>
                  </a:lnTo>
                  <a:lnTo>
                    <a:pt x="270" y="97"/>
                  </a:lnTo>
                  <a:lnTo>
                    <a:pt x="271" y="102"/>
                  </a:lnTo>
                  <a:lnTo>
                    <a:pt x="268" y="102"/>
                  </a:lnTo>
                  <a:lnTo>
                    <a:pt x="265" y="99"/>
                  </a:lnTo>
                  <a:lnTo>
                    <a:pt x="263" y="99"/>
                  </a:lnTo>
                  <a:lnTo>
                    <a:pt x="265" y="100"/>
                  </a:lnTo>
                  <a:lnTo>
                    <a:pt x="270" y="104"/>
                  </a:lnTo>
                  <a:lnTo>
                    <a:pt x="270" y="106"/>
                  </a:lnTo>
                  <a:lnTo>
                    <a:pt x="268" y="109"/>
                  </a:lnTo>
                  <a:lnTo>
                    <a:pt x="263" y="109"/>
                  </a:lnTo>
                  <a:lnTo>
                    <a:pt x="259" y="118"/>
                  </a:lnTo>
                  <a:lnTo>
                    <a:pt x="256" y="121"/>
                  </a:lnTo>
                  <a:lnTo>
                    <a:pt x="254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53" y="128"/>
                  </a:lnTo>
                  <a:lnTo>
                    <a:pt x="251" y="124"/>
                  </a:lnTo>
                  <a:lnTo>
                    <a:pt x="251" y="123"/>
                  </a:lnTo>
                  <a:lnTo>
                    <a:pt x="248" y="126"/>
                  </a:lnTo>
                  <a:lnTo>
                    <a:pt x="248" y="131"/>
                  </a:lnTo>
                  <a:lnTo>
                    <a:pt x="246" y="133"/>
                  </a:lnTo>
                  <a:lnTo>
                    <a:pt x="248" y="135"/>
                  </a:lnTo>
                  <a:lnTo>
                    <a:pt x="254" y="133"/>
                  </a:lnTo>
                  <a:lnTo>
                    <a:pt x="254" y="135"/>
                  </a:lnTo>
                  <a:lnTo>
                    <a:pt x="253" y="136"/>
                  </a:lnTo>
                  <a:lnTo>
                    <a:pt x="248" y="135"/>
                  </a:lnTo>
                  <a:lnTo>
                    <a:pt x="244" y="136"/>
                  </a:lnTo>
                  <a:lnTo>
                    <a:pt x="246" y="136"/>
                  </a:lnTo>
                  <a:lnTo>
                    <a:pt x="244" y="140"/>
                  </a:lnTo>
                  <a:lnTo>
                    <a:pt x="244" y="147"/>
                  </a:lnTo>
                  <a:lnTo>
                    <a:pt x="242" y="150"/>
                  </a:lnTo>
                  <a:lnTo>
                    <a:pt x="237" y="150"/>
                  </a:lnTo>
                  <a:lnTo>
                    <a:pt x="234" y="147"/>
                  </a:lnTo>
                  <a:lnTo>
                    <a:pt x="232" y="148"/>
                  </a:lnTo>
                  <a:lnTo>
                    <a:pt x="232" y="150"/>
                  </a:lnTo>
                  <a:lnTo>
                    <a:pt x="234" y="152"/>
                  </a:lnTo>
                  <a:lnTo>
                    <a:pt x="241" y="152"/>
                  </a:lnTo>
                  <a:lnTo>
                    <a:pt x="242" y="153"/>
                  </a:lnTo>
                  <a:lnTo>
                    <a:pt x="241" y="157"/>
                  </a:lnTo>
                  <a:lnTo>
                    <a:pt x="237" y="159"/>
                  </a:lnTo>
                  <a:lnTo>
                    <a:pt x="234" y="160"/>
                  </a:lnTo>
                  <a:lnTo>
                    <a:pt x="234" y="169"/>
                  </a:lnTo>
                  <a:lnTo>
                    <a:pt x="237" y="172"/>
                  </a:lnTo>
                  <a:lnTo>
                    <a:pt x="237" y="174"/>
                  </a:lnTo>
                  <a:lnTo>
                    <a:pt x="237" y="176"/>
                  </a:lnTo>
                  <a:lnTo>
                    <a:pt x="236" y="177"/>
                  </a:lnTo>
                  <a:lnTo>
                    <a:pt x="232" y="176"/>
                  </a:lnTo>
                  <a:lnTo>
                    <a:pt x="232" y="174"/>
                  </a:lnTo>
                  <a:lnTo>
                    <a:pt x="232" y="171"/>
                  </a:lnTo>
                  <a:lnTo>
                    <a:pt x="230" y="171"/>
                  </a:lnTo>
                  <a:lnTo>
                    <a:pt x="229" y="172"/>
                  </a:lnTo>
                  <a:lnTo>
                    <a:pt x="229" y="176"/>
                  </a:lnTo>
                  <a:lnTo>
                    <a:pt x="232" y="176"/>
                  </a:lnTo>
                  <a:lnTo>
                    <a:pt x="230" y="177"/>
                  </a:lnTo>
                  <a:lnTo>
                    <a:pt x="230" y="179"/>
                  </a:lnTo>
                  <a:lnTo>
                    <a:pt x="236" y="183"/>
                  </a:lnTo>
                  <a:lnTo>
                    <a:pt x="236" y="184"/>
                  </a:lnTo>
                  <a:lnTo>
                    <a:pt x="234" y="186"/>
                  </a:lnTo>
                  <a:lnTo>
                    <a:pt x="230" y="188"/>
                  </a:lnTo>
                  <a:lnTo>
                    <a:pt x="224" y="188"/>
                  </a:lnTo>
                  <a:lnTo>
                    <a:pt x="222" y="188"/>
                  </a:lnTo>
                  <a:lnTo>
                    <a:pt x="224" y="191"/>
                  </a:lnTo>
                  <a:lnTo>
                    <a:pt x="227" y="194"/>
                  </a:lnTo>
                  <a:lnTo>
                    <a:pt x="227" y="198"/>
                  </a:lnTo>
                  <a:lnTo>
                    <a:pt x="225" y="203"/>
                  </a:lnTo>
                  <a:lnTo>
                    <a:pt x="230" y="208"/>
                  </a:lnTo>
                  <a:lnTo>
                    <a:pt x="232" y="212"/>
                  </a:lnTo>
                  <a:lnTo>
                    <a:pt x="230" y="213"/>
                  </a:lnTo>
                  <a:lnTo>
                    <a:pt x="225" y="217"/>
                  </a:lnTo>
                  <a:lnTo>
                    <a:pt x="266" y="215"/>
                  </a:lnTo>
                  <a:lnTo>
                    <a:pt x="278" y="215"/>
                  </a:lnTo>
                  <a:lnTo>
                    <a:pt x="299" y="213"/>
                  </a:lnTo>
                  <a:lnTo>
                    <a:pt x="323" y="212"/>
                  </a:lnTo>
                  <a:lnTo>
                    <a:pt x="324" y="212"/>
                  </a:lnTo>
                  <a:lnTo>
                    <a:pt x="343" y="210"/>
                  </a:lnTo>
                  <a:lnTo>
                    <a:pt x="350" y="210"/>
                  </a:lnTo>
                  <a:lnTo>
                    <a:pt x="389" y="208"/>
                  </a:lnTo>
                  <a:lnTo>
                    <a:pt x="400" y="206"/>
                  </a:lnTo>
                  <a:lnTo>
                    <a:pt x="400" y="208"/>
                  </a:lnTo>
                  <a:lnTo>
                    <a:pt x="400" y="210"/>
                  </a:lnTo>
                  <a:lnTo>
                    <a:pt x="398" y="212"/>
                  </a:lnTo>
                  <a:lnTo>
                    <a:pt x="398" y="213"/>
                  </a:lnTo>
                  <a:lnTo>
                    <a:pt x="398" y="215"/>
                  </a:lnTo>
                  <a:lnTo>
                    <a:pt x="398" y="217"/>
                  </a:lnTo>
                  <a:lnTo>
                    <a:pt x="398" y="218"/>
                  </a:lnTo>
                  <a:lnTo>
                    <a:pt x="396" y="218"/>
                  </a:lnTo>
                  <a:lnTo>
                    <a:pt x="396" y="224"/>
                  </a:lnTo>
                  <a:lnTo>
                    <a:pt x="395" y="224"/>
                  </a:lnTo>
                  <a:lnTo>
                    <a:pt x="396" y="227"/>
                  </a:lnTo>
                  <a:lnTo>
                    <a:pt x="395" y="227"/>
                  </a:lnTo>
                  <a:lnTo>
                    <a:pt x="395" y="229"/>
                  </a:lnTo>
                  <a:lnTo>
                    <a:pt x="393" y="229"/>
                  </a:lnTo>
                  <a:lnTo>
                    <a:pt x="391" y="230"/>
                  </a:lnTo>
                  <a:lnTo>
                    <a:pt x="393" y="236"/>
                  </a:lnTo>
                  <a:lnTo>
                    <a:pt x="393" y="237"/>
                  </a:lnTo>
                  <a:lnTo>
                    <a:pt x="391" y="237"/>
                  </a:lnTo>
                  <a:lnTo>
                    <a:pt x="391" y="239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91" y="242"/>
                  </a:lnTo>
                  <a:lnTo>
                    <a:pt x="391" y="244"/>
                  </a:lnTo>
                  <a:lnTo>
                    <a:pt x="393" y="244"/>
                  </a:lnTo>
                  <a:lnTo>
                    <a:pt x="393" y="246"/>
                  </a:lnTo>
                  <a:lnTo>
                    <a:pt x="395" y="246"/>
                  </a:lnTo>
                  <a:lnTo>
                    <a:pt x="393" y="249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9"/>
                  </a:lnTo>
                  <a:lnTo>
                    <a:pt x="403" y="261"/>
                  </a:lnTo>
                  <a:lnTo>
                    <a:pt x="405" y="263"/>
                  </a:lnTo>
                  <a:lnTo>
                    <a:pt x="406" y="263"/>
                  </a:lnTo>
                  <a:lnTo>
                    <a:pt x="406" y="265"/>
                  </a:lnTo>
                  <a:lnTo>
                    <a:pt x="408" y="266"/>
                  </a:lnTo>
                  <a:lnTo>
                    <a:pt x="408" y="271"/>
                  </a:lnTo>
                  <a:lnTo>
                    <a:pt x="410" y="273"/>
                  </a:lnTo>
                  <a:lnTo>
                    <a:pt x="412" y="277"/>
                  </a:lnTo>
                  <a:lnTo>
                    <a:pt x="413" y="277"/>
                  </a:lnTo>
                  <a:lnTo>
                    <a:pt x="415" y="280"/>
                  </a:lnTo>
                  <a:lnTo>
                    <a:pt x="413" y="280"/>
                  </a:lnTo>
                  <a:lnTo>
                    <a:pt x="413" y="282"/>
                  </a:lnTo>
                  <a:lnTo>
                    <a:pt x="413" y="283"/>
                  </a:lnTo>
                  <a:lnTo>
                    <a:pt x="415" y="287"/>
                  </a:lnTo>
                  <a:lnTo>
                    <a:pt x="415" y="288"/>
                  </a:lnTo>
                  <a:lnTo>
                    <a:pt x="418" y="294"/>
                  </a:lnTo>
                  <a:lnTo>
                    <a:pt x="405" y="295"/>
                  </a:lnTo>
                  <a:lnTo>
                    <a:pt x="401" y="290"/>
                  </a:lnTo>
                  <a:lnTo>
                    <a:pt x="384" y="287"/>
                  </a:lnTo>
                  <a:lnTo>
                    <a:pt x="372" y="277"/>
                  </a:lnTo>
                  <a:lnTo>
                    <a:pt x="357" y="277"/>
                  </a:lnTo>
                  <a:lnTo>
                    <a:pt x="350" y="285"/>
                  </a:lnTo>
                  <a:lnTo>
                    <a:pt x="340" y="299"/>
                  </a:lnTo>
                  <a:lnTo>
                    <a:pt x="343" y="309"/>
                  </a:lnTo>
                  <a:lnTo>
                    <a:pt x="355" y="311"/>
                  </a:lnTo>
                  <a:lnTo>
                    <a:pt x="371" y="312"/>
                  </a:lnTo>
                  <a:lnTo>
                    <a:pt x="381" y="311"/>
                  </a:lnTo>
                  <a:lnTo>
                    <a:pt x="389" y="299"/>
                  </a:lnTo>
                  <a:lnTo>
                    <a:pt x="400" y="304"/>
                  </a:lnTo>
                  <a:lnTo>
                    <a:pt x="405" y="297"/>
                  </a:lnTo>
                  <a:lnTo>
                    <a:pt x="406" y="302"/>
                  </a:lnTo>
                  <a:lnTo>
                    <a:pt x="410" y="297"/>
                  </a:lnTo>
                  <a:lnTo>
                    <a:pt x="413" y="300"/>
                  </a:lnTo>
                  <a:lnTo>
                    <a:pt x="406" y="309"/>
                  </a:lnTo>
                  <a:lnTo>
                    <a:pt x="395" y="314"/>
                  </a:lnTo>
                  <a:lnTo>
                    <a:pt x="398" y="321"/>
                  </a:lnTo>
                  <a:lnTo>
                    <a:pt x="408" y="318"/>
                  </a:lnTo>
                  <a:lnTo>
                    <a:pt x="408" y="326"/>
                  </a:lnTo>
                  <a:lnTo>
                    <a:pt x="417" y="328"/>
                  </a:lnTo>
                  <a:lnTo>
                    <a:pt x="420" y="324"/>
                  </a:lnTo>
                  <a:lnTo>
                    <a:pt x="420" y="312"/>
                  </a:lnTo>
                  <a:lnTo>
                    <a:pt x="434" y="307"/>
                  </a:lnTo>
                  <a:lnTo>
                    <a:pt x="432" y="314"/>
                  </a:lnTo>
                  <a:lnTo>
                    <a:pt x="439" y="318"/>
                  </a:lnTo>
                  <a:lnTo>
                    <a:pt x="434" y="319"/>
                  </a:lnTo>
                  <a:lnTo>
                    <a:pt x="437" y="329"/>
                  </a:lnTo>
                  <a:lnTo>
                    <a:pt x="436" y="331"/>
                  </a:lnTo>
                  <a:lnTo>
                    <a:pt x="442" y="335"/>
                  </a:lnTo>
                  <a:lnTo>
                    <a:pt x="437" y="336"/>
                  </a:lnTo>
                  <a:lnTo>
                    <a:pt x="430" y="331"/>
                  </a:lnTo>
                  <a:lnTo>
                    <a:pt x="425" y="340"/>
                  </a:lnTo>
                  <a:lnTo>
                    <a:pt x="415" y="340"/>
                  </a:lnTo>
                  <a:lnTo>
                    <a:pt x="420" y="345"/>
                  </a:lnTo>
                  <a:lnTo>
                    <a:pt x="420" y="347"/>
                  </a:lnTo>
                  <a:lnTo>
                    <a:pt x="429" y="348"/>
                  </a:lnTo>
                  <a:lnTo>
                    <a:pt x="432" y="352"/>
                  </a:lnTo>
                  <a:lnTo>
                    <a:pt x="420" y="350"/>
                  </a:lnTo>
                  <a:lnTo>
                    <a:pt x="413" y="347"/>
                  </a:lnTo>
                  <a:lnTo>
                    <a:pt x="412" y="347"/>
                  </a:lnTo>
                  <a:lnTo>
                    <a:pt x="418" y="353"/>
                  </a:lnTo>
                  <a:lnTo>
                    <a:pt x="408" y="352"/>
                  </a:lnTo>
                  <a:lnTo>
                    <a:pt x="406" y="353"/>
                  </a:lnTo>
                  <a:lnTo>
                    <a:pt x="410" y="357"/>
                  </a:lnTo>
                  <a:lnTo>
                    <a:pt x="405" y="357"/>
                  </a:lnTo>
                  <a:lnTo>
                    <a:pt x="427" y="371"/>
                  </a:lnTo>
                  <a:lnTo>
                    <a:pt x="429" y="377"/>
                  </a:lnTo>
                  <a:lnTo>
                    <a:pt x="442" y="377"/>
                  </a:lnTo>
                  <a:lnTo>
                    <a:pt x="447" y="382"/>
                  </a:lnTo>
                  <a:lnTo>
                    <a:pt x="454" y="381"/>
                  </a:lnTo>
                  <a:lnTo>
                    <a:pt x="454" y="386"/>
                  </a:lnTo>
                  <a:lnTo>
                    <a:pt x="461" y="381"/>
                  </a:lnTo>
                  <a:lnTo>
                    <a:pt x="468" y="386"/>
                  </a:lnTo>
                  <a:lnTo>
                    <a:pt x="468" y="394"/>
                  </a:lnTo>
                  <a:lnTo>
                    <a:pt x="477" y="393"/>
                  </a:lnTo>
                  <a:lnTo>
                    <a:pt x="471" y="400"/>
                  </a:lnTo>
                  <a:lnTo>
                    <a:pt x="478" y="401"/>
                  </a:lnTo>
                  <a:lnTo>
                    <a:pt x="475" y="408"/>
                  </a:lnTo>
                  <a:lnTo>
                    <a:pt x="468" y="403"/>
                  </a:lnTo>
                  <a:lnTo>
                    <a:pt x="471" y="408"/>
                  </a:lnTo>
                  <a:lnTo>
                    <a:pt x="466" y="412"/>
                  </a:lnTo>
                  <a:lnTo>
                    <a:pt x="468" y="415"/>
                  </a:lnTo>
                  <a:lnTo>
                    <a:pt x="458" y="405"/>
                  </a:lnTo>
                  <a:lnTo>
                    <a:pt x="458" y="412"/>
                  </a:lnTo>
                  <a:lnTo>
                    <a:pt x="446" y="425"/>
                  </a:lnTo>
                  <a:lnTo>
                    <a:pt x="456" y="403"/>
                  </a:lnTo>
                  <a:lnTo>
                    <a:pt x="451" y="400"/>
                  </a:lnTo>
                  <a:lnTo>
                    <a:pt x="449" y="408"/>
                  </a:lnTo>
                  <a:lnTo>
                    <a:pt x="444" y="408"/>
                  </a:lnTo>
                  <a:lnTo>
                    <a:pt x="444" y="403"/>
                  </a:lnTo>
                  <a:lnTo>
                    <a:pt x="436" y="396"/>
                  </a:lnTo>
                  <a:lnTo>
                    <a:pt x="437" y="393"/>
                  </a:lnTo>
                  <a:lnTo>
                    <a:pt x="434" y="394"/>
                  </a:lnTo>
                  <a:lnTo>
                    <a:pt x="422" y="391"/>
                  </a:lnTo>
                  <a:lnTo>
                    <a:pt x="422" y="386"/>
                  </a:lnTo>
                  <a:lnTo>
                    <a:pt x="405" y="388"/>
                  </a:lnTo>
                  <a:lnTo>
                    <a:pt x="408" y="381"/>
                  </a:lnTo>
                  <a:lnTo>
                    <a:pt x="401" y="377"/>
                  </a:lnTo>
                  <a:lnTo>
                    <a:pt x="401" y="371"/>
                  </a:lnTo>
                  <a:lnTo>
                    <a:pt x="388" y="372"/>
                  </a:lnTo>
                  <a:lnTo>
                    <a:pt x="388" y="369"/>
                  </a:lnTo>
                  <a:lnTo>
                    <a:pt x="384" y="371"/>
                  </a:lnTo>
                  <a:lnTo>
                    <a:pt x="374" y="364"/>
                  </a:lnTo>
                  <a:lnTo>
                    <a:pt x="372" y="367"/>
                  </a:lnTo>
                  <a:lnTo>
                    <a:pt x="371" y="360"/>
                  </a:lnTo>
                  <a:lnTo>
                    <a:pt x="365" y="365"/>
                  </a:lnTo>
                  <a:lnTo>
                    <a:pt x="369" y="371"/>
                  </a:lnTo>
                  <a:lnTo>
                    <a:pt x="381" y="376"/>
                  </a:lnTo>
                  <a:lnTo>
                    <a:pt x="379" y="377"/>
                  </a:lnTo>
                  <a:lnTo>
                    <a:pt x="383" y="382"/>
                  </a:lnTo>
                  <a:lnTo>
                    <a:pt x="381" y="386"/>
                  </a:lnTo>
                  <a:lnTo>
                    <a:pt x="383" y="391"/>
                  </a:lnTo>
                  <a:lnTo>
                    <a:pt x="376" y="389"/>
                  </a:lnTo>
                  <a:lnTo>
                    <a:pt x="379" y="401"/>
                  </a:lnTo>
                  <a:lnTo>
                    <a:pt x="383" y="400"/>
                  </a:lnTo>
                  <a:lnTo>
                    <a:pt x="379" y="405"/>
                  </a:lnTo>
                  <a:lnTo>
                    <a:pt x="365" y="413"/>
                  </a:lnTo>
                  <a:lnTo>
                    <a:pt x="362" y="405"/>
                  </a:lnTo>
                  <a:lnTo>
                    <a:pt x="364" y="398"/>
                  </a:lnTo>
                  <a:lnTo>
                    <a:pt x="360" y="394"/>
                  </a:lnTo>
                  <a:lnTo>
                    <a:pt x="360" y="398"/>
                  </a:lnTo>
                  <a:lnTo>
                    <a:pt x="353" y="391"/>
                  </a:lnTo>
                  <a:lnTo>
                    <a:pt x="348" y="396"/>
                  </a:lnTo>
                  <a:lnTo>
                    <a:pt x="348" y="391"/>
                  </a:lnTo>
                  <a:lnTo>
                    <a:pt x="343" y="388"/>
                  </a:lnTo>
                  <a:lnTo>
                    <a:pt x="342" y="393"/>
                  </a:lnTo>
                  <a:lnTo>
                    <a:pt x="328" y="394"/>
                  </a:lnTo>
                  <a:lnTo>
                    <a:pt x="331" y="398"/>
                  </a:lnTo>
                  <a:lnTo>
                    <a:pt x="328" y="403"/>
                  </a:lnTo>
                  <a:lnTo>
                    <a:pt x="326" y="400"/>
                  </a:lnTo>
                  <a:lnTo>
                    <a:pt x="326" y="410"/>
                  </a:lnTo>
                  <a:lnTo>
                    <a:pt x="323" y="408"/>
                  </a:lnTo>
                  <a:lnTo>
                    <a:pt x="323" y="412"/>
                  </a:lnTo>
                  <a:lnTo>
                    <a:pt x="314" y="413"/>
                  </a:lnTo>
                  <a:lnTo>
                    <a:pt x="314" y="410"/>
                  </a:lnTo>
                  <a:lnTo>
                    <a:pt x="307" y="408"/>
                  </a:lnTo>
                  <a:lnTo>
                    <a:pt x="304" y="413"/>
                  </a:lnTo>
                  <a:lnTo>
                    <a:pt x="301" y="408"/>
                  </a:lnTo>
                  <a:lnTo>
                    <a:pt x="311" y="403"/>
                  </a:lnTo>
                  <a:lnTo>
                    <a:pt x="309" y="400"/>
                  </a:lnTo>
                  <a:lnTo>
                    <a:pt x="302" y="400"/>
                  </a:lnTo>
                  <a:lnTo>
                    <a:pt x="299" y="391"/>
                  </a:lnTo>
                  <a:lnTo>
                    <a:pt x="285" y="391"/>
                  </a:lnTo>
                  <a:lnTo>
                    <a:pt x="283" y="396"/>
                  </a:lnTo>
                  <a:lnTo>
                    <a:pt x="271" y="386"/>
                  </a:lnTo>
                  <a:lnTo>
                    <a:pt x="266" y="377"/>
                  </a:lnTo>
                  <a:lnTo>
                    <a:pt x="251" y="372"/>
                  </a:lnTo>
                  <a:lnTo>
                    <a:pt x="241" y="374"/>
                  </a:lnTo>
                  <a:lnTo>
                    <a:pt x="239" y="362"/>
                  </a:lnTo>
                  <a:lnTo>
                    <a:pt x="230" y="362"/>
                  </a:lnTo>
                  <a:lnTo>
                    <a:pt x="232" y="348"/>
                  </a:lnTo>
                  <a:lnTo>
                    <a:pt x="210" y="355"/>
                  </a:lnTo>
                  <a:lnTo>
                    <a:pt x="208" y="350"/>
                  </a:lnTo>
                  <a:lnTo>
                    <a:pt x="210" y="347"/>
                  </a:lnTo>
                  <a:lnTo>
                    <a:pt x="213" y="348"/>
                  </a:lnTo>
                  <a:lnTo>
                    <a:pt x="212" y="343"/>
                  </a:lnTo>
                  <a:lnTo>
                    <a:pt x="200" y="343"/>
                  </a:lnTo>
                  <a:lnTo>
                    <a:pt x="200" y="347"/>
                  </a:lnTo>
                  <a:lnTo>
                    <a:pt x="184" y="355"/>
                  </a:lnTo>
                  <a:lnTo>
                    <a:pt x="184" y="350"/>
                  </a:lnTo>
                  <a:lnTo>
                    <a:pt x="177" y="352"/>
                  </a:lnTo>
                  <a:lnTo>
                    <a:pt x="191" y="369"/>
                  </a:lnTo>
                  <a:lnTo>
                    <a:pt x="171" y="376"/>
                  </a:lnTo>
                  <a:lnTo>
                    <a:pt x="140" y="372"/>
                  </a:lnTo>
                  <a:lnTo>
                    <a:pt x="82" y="353"/>
                  </a:lnTo>
                  <a:lnTo>
                    <a:pt x="36" y="357"/>
                  </a:lnTo>
                  <a:lnTo>
                    <a:pt x="29" y="360"/>
                  </a:lnTo>
                  <a:lnTo>
                    <a:pt x="20" y="352"/>
                  </a:lnTo>
                  <a:lnTo>
                    <a:pt x="29" y="347"/>
                  </a:lnTo>
                  <a:lnTo>
                    <a:pt x="32" y="331"/>
                  </a:lnTo>
                  <a:lnTo>
                    <a:pt x="36" y="324"/>
                  </a:lnTo>
                  <a:lnTo>
                    <a:pt x="36" y="321"/>
                  </a:lnTo>
                  <a:lnTo>
                    <a:pt x="37" y="319"/>
                  </a:lnTo>
                  <a:lnTo>
                    <a:pt x="37" y="316"/>
                  </a:lnTo>
                  <a:lnTo>
                    <a:pt x="39" y="316"/>
                  </a:lnTo>
                  <a:lnTo>
                    <a:pt x="37" y="316"/>
                  </a:lnTo>
                  <a:lnTo>
                    <a:pt x="37" y="312"/>
                  </a:lnTo>
                  <a:lnTo>
                    <a:pt x="36" y="307"/>
                  </a:lnTo>
                  <a:lnTo>
                    <a:pt x="36" y="306"/>
                  </a:lnTo>
                  <a:close/>
                  <a:moveTo>
                    <a:pt x="196" y="369"/>
                  </a:moveTo>
                  <a:lnTo>
                    <a:pt x="207" y="364"/>
                  </a:lnTo>
                  <a:lnTo>
                    <a:pt x="218" y="371"/>
                  </a:lnTo>
                  <a:lnTo>
                    <a:pt x="225" y="371"/>
                  </a:lnTo>
                  <a:lnTo>
                    <a:pt x="220" y="376"/>
                  </a:lnTo>
                  <a:lnTo>
                    <a:pt x="220" y="379"/>
                  </a:lnTo>
                  <a:lnTo>
                    <a:pt x="212" y="381"/>
                  </a:lnTo>
                  <a:lnTo>
                    <a:pt x="196" y="369"/>
                  </a:lnTo>
                  <a:close/>
                  <a:moveTo>
                    <a:pt x="259" y="393"/>
                  </a:moveTo>
                  <a:lnTo>
                    <a:pt x="265" y="396"/>
                  </a:lnTo>
                  <a:lnTo>
                    <a:pt x="271" y="389"/>
                  </a:lnTo>
                  <a:lnTo>
                    <a:pt x="275" y="398"/>
                  </a:lnTo>
                  <a:lnTo>
                    <a:pt x="277" y="394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3" y="396"/>
                  </a:lnTo>
                  <a:lnTo>
                    <a:pt x="275" y="400"/>
                  </a:lnTo>
                  <a:lnTo>
                    <a:pt x="278" y="401"/>
                  </a:lnTo>
                  <a:lnTo>
                    <a:pt x="277" y="403"/>
                  </a:lnTo>
                  <a:lnTo>
                    <a:pt x="280" y="401"/>
                  </a:lnTo>
                  <a:lnTo>
                    <a:pt x="280" y="405"/>
                  </a:lnTo>
                  <a:lnTo>
                    <a:pt x="266" y="403"/>
                  </a:lnTo>
                  <a:lnTo>
                    <a:pt x="259" y="393"/>
                  </a:lnTo>
                  <a:close/>
                  <a:moveTo>
                    <a:pt x="299" y="400"/>
                  </a:moveTo>
                  <a:lnTo>
                    <a:pt x="295" y="403"/>
                  </a:lnTo>
                  <a:lnTo>
                    <a:pt x="297" y="400"/>
                  </a:lnTo>
                  <a:lnTo>
                    <a:pt x="294" y="400"/>
                  </a:lnTo>
                  <a:lnTo>
                    <a:pt x="295" y="405"/>
                  </a:lnTo>
                  <a:lnTo>
                    <a:pt x="297" y="405"/>
                  </a:lnTo>
                  <a:lnTo>
                    <a:pt x="297" y="408"/>
                  </a:lnTo>
                  <a:lnTo>
                    <a:pt x="292" y="408"/>
                  </a:lnTo>
                  <a:lnTo>
                    <a:pt x="294" y="405"/>
                  </a:lnTo>
                  <a:lnTo>
                    <a:pt x="289" y="406"/>
                  </a:lnTo>
                  <a:lnTo>
                    <a:pt x="289" y="400"/>
                  </a:lnTo>
                  <a:lnTo>
                    <a:pt x="287" y="401"/>
                  </a:lnTo>
                  <a:lnTo>
                    <a:pt x="289" y="408"/>
                  </a:lnTo>
                  <a:lnTo>
                    <a:pt x="282" y="405"/>
                  </a:lnTo>
                  <a:lnTo>
                    <a:pt x="280" y="398"/>
                  </a:lnTo>
                  <a:lnTo>
                    <a:pt x="292" y="396"/>
                  </a:lnTo>
                  <a:lnTo>
                    <a:pt x="292" y="394"/>
                  </a:lnTo>
                  <a:lnTo>
                    <a:pt x="299" y="400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gray">
            <a:xfrm>
              <a:off x="6503305" y="5021823"/>
              <a:ext cx="1241512" cy="962936"/>
            </a:xfrm>
            <a:custGeom>
              <a:avLst/>
              <a:gdLst/>
              <a:ahLst/>
              <a:cxnLst>
                <a:cxn ang="0">
                  <a:pos x="702" y="293"/>
                </a:cxn>
                <a:cxn ang="0">
                  <a:pos x="743" y="359"/>
                </a:cxn>
                <a:cxn ang="0">
                  <a:pos x="748" y="368"/>
                </a:cxn>
                <a:cxn ang="0">
                  <a:pos x="767" y="510"/>
                </a:cxn>
                <a:cxn ang="0">
                  <a:pos x="743" y="571"/>
                </a:cxn>
                <a:cxn ang="0">
                  <a:pos x="680" y="576"/>
                </a:cxn>
                <a:cxn ang="0">
                  <a:pos x="682" y="563"/>
                </a:cxn>
                <a:cxn ang="0">
                  <a:pos x="618" y="508"/>
                </a:cxn>
                <a:cxn ang="0">
                  <a:pos x="584" y="457"/>
                </a:cxn>
                <a:cxn ang="0">
                  <a:pos x="579" y="457"/>
                </a:cxn>
                <a:cxn ang="0">
                  <a:pos x="576" y="404"/>
                </a:cxn>
                <a:cxn ang="0">
                  <a:pos x="550" y="410"/>
                </a:cxn>
                <a:cxn ang="0">
                  <a:pos x="540" y="417"/>
                </a:cxn>
                <a:cxn ang="0">
                  <a:pos x="516" y="385"/>
                </a:cxn>
                <a:cxn ang="0">
                  <a:pos x="502" y="361"/>
                </a:cxn>
                <a:cxn ang="0">
                  <a:pos x="512" y="356"/>
                </a:cxn>
                <a:cxn ang="0">
                  <a:pos x="523" y="316"/>
                </a:cxn>
                <a:cxn ang="0">
                  <a:pos x="497" y="310"/>
                </a:cxn>
                <a:cxn ang="0">
                  <a:pos x="507" y="322"/>
                </a:cxn>
                <a:cxn ang="0">
                  <a:pos x="494" y="344"/>
                </a:cxn>
                <a:cxn ang="0">
                  <a:pos x="487" y="224"/>
                </a:cxn>
                <a:cxn ang="0">
                  <a:pos x="432" y="180"/>
                </a:cxn>
                <a:cxn ang="0">
                  <a:pos x="388" y="139"/>
                </a:cxn>
                <a:cxn ang="0">
                  <a:pos x="309" y="111"/>
                </a:cxn>
                <a:cxn ang="0">
                  <a:pos x="301" y="129"/>
                </a:cxn>
                <a:cxn ang="0">
                  <a:pos x="215" y="154"/>
                </a:cxn>
                <a:cxn ang="0">
                  <a:pos x="225" y="151"/>
                </a:cxn>
                <a:cxn ang="0">
                  <a:pos x="210" y="127"/>
                </a:cxn>
                <a:cxn ang="0">
                  <a:pos x="183" y="115"/>
                </a:cxn>
                <a:cxn ang="0">
                  <a:pos x="169" y="106"/>
                </a:cxn>
                <a:cxn ang="0">
                  <a:pos x="107" y="98"/>
                </a:cxn>
                <a:cxn ang="0">
                  <a:pos x="133" y="88"/>
                </a:cxn>
                <a:cxn ang="0">
                  <a:pos x="68" y="96"/>
                </a:cxn>
                <a:cxn ang="0">
                  <a:pos x="44" y="88"/>
                </a:cxn>
                <a:cxn ang="0">
                  <a:pos x="29" y="101"/>
                </a:cxn>
                <a:cxn ang="0">
                  <a:pos x="20" y="76"/>
                </a:cxn>
                <a:cxn ang="0">
                  <a:pos x="3" y="50"/>
                </a:cxn>
                <a:cxn ang="0">
                  <a:pos x="131" y="33"/>
                </a:cxn>
                <a:cxn ang="0">
                  <a:pos x="241" y="24"/>
                </a:cxn>
                <a:cxn ang="0">
                  <a:pos x="249" y="45"/>
                </a:cxn>
                <a:cxn ang="0">
                  <a:pos x="328" y="45"/>
                </a:cxn>
                <a:cxn ang="0">
                  <a:pos x="413" y="40"/>
                </a:cxn>
                <a:cxn ang="0">
                  <a:pos x="497" y="38"/>
                </a:cxn>
                <a:cxn ang="0">
                  <a:pos x="516" y="52"/>
                </a:cxn>
                <a:cxn ang="0">
                  <a:pos x="516" y="28"/>
                </a:cxn>
                <a:cxn ang="0">
                  <a:pos x="518" y="5"/>
                </a:cxn>
                <a:cxn ang="0">
                  <a:pos x="533" y="4"/>
                </a:cxn>
                <a:cxn ang="0">
                  <a:pos x="550" y="7"/>
                </a:cxn>
                <a:cxn ang="0">
                  <a:pos x="562" y="24"/>
                </a:cxn>
                <a:cxn ang="0">
                  <a:pos x="593" y="99"/>
                </a:cxn>
                <a:cxn ang="0">
                  <a:pos x="77" y="103"/>
                </a:cxn>
                <a:cxn ang="0">
                  <a:pos x="85" y="101"/>
                </a:cxn>
                <a:cxn ang="0">
                  <a:pos x="36" y="113"/>
                </a:cxn>
                <a:cxn ang="0">
                  <a:pos x="665" y="200"/>
                </a:cxn>
                <a:cxn ang="0">
                  <a:pos x="649" y="180"/>
                </a:cxn>
                <a:cxn ang="0">
                  <a:pos x="682" y="238"/>
                </a:cxn>
                <a:cxn ang="0">
                  <a:pos x="661" y="211"/>
                </a:cxn>
                <a:cxn ang="0">
                  <a:pos x="675" y="219"/>
                </a:cxn>
                <a:cxn ang="0">
                  <a:pos x="671" y="221"/>
                </a:cxn>
                <a:cxn ang="0">
                  <a:pos x="567" y="441"/>
                </a:cxn>
                <a:cxn ang="0">
                  <a:pos x="764" y="563"/>
                </a:cxn>
              </a:cxnLst>
              <a:rect l="0" t="0" r="r" b="b"/>
              <a:pathLst>
                <a:path w="771" h="598">
                  <a:moveTo>
                    <a:pt x="659" y="200"/>
                  </a:moveTo>
                  <a:lnTo>
                    <a:pt x="663" y="205"/>
                  </a:lnTo>
                  <a:lnTo>
                    <a:pt x="654" y="202"/>
                  </a:lnTo>
                  <a:lnTo>
                    <a:pt x="653" y="202"/>
                  </a:lnTo>
                  <a:lnTo>
                    <a:pt x="670" y="241"/>
                  </a:lnTo>
                  <a:lnTo>
                    <a:pt x="702" y="293"/>
                  </a:lnTo>
                  <a:lnTo>
                    <a:pt x="702" y="298"/>
                  </a:lnTo>
                  <a:lnTo>
                    <a:pt x="704" y="296"/>
                  </a:lnTo>
                  <a:lnTo>
                    <a:pt x="714" y="310"/>
                  </a:lnTo>
                  <a:lnTo>
                    <a:pt x="721" y="323"/>
                  </a:lnTo>
                  <a:lnTo>
                    <a:pt x="736" y="352"/>
                  </a:lnTo>
                  <a:lnTo>
                    <a:pt x="743" y="359"/>
                  </a:lnTo>
                  <a:lnTo>
                    <a:pt x="740" y="358"/>
                  </a:lnTo>
                  <a:lnTo>
                    <a:pt x="733" y="356"/>
                  </a:lnTo>
                  <a:lnTo>
                    <a:pt x="730" y="356"/>
                  </a:lnTo>
                  <a:lnTo>
                    <a:pt x="733" y="359"/>
                  </a:lnTo>
                  <a:lnTo>
                    <a:pt x="740" y="359"/>
                  </a:lnTo>
                  <a:lnTo>
                    <a:pt x="748" y="368"/>
                  </a:lnTo>
                  <a:lnTo>
                    <a:pt x="757" y="380"/>
                  </a:lnTo>
                  <a:lnTo>
                    <a:pt x="753" y="381"/>
                  </a:lnTo>
                  <a:lnTo>
                    <a:pt x="764" y="399"/>
                  </a:lnTo>
                  <a:lnTo>
                    <a:pt x="769" y="448"/>
                  </a:lnTo>
                  <a:lnTo>
                    <a:pt x="771" y="486"/>
                  </a:lnTo>
                  <a:lnTo>
                    <a:pt x="767" y="510"/>
                  </a:lnTo>
                  <a:lnTo>
                    <a:pt x="760" y="527"/>
                  </a:lnTo>
                  <a:lnTo>
                    <a:pt x="759" y="539"/>
                  </a:lnTo>
                  <a:lnTo>
                    <a:pt x="764" y="549"/>
                  </a:lnTo>
                  <a:lnTo>
                    <a:pt x="755" y="566"/>
                  </a:lnTo>
                  <a:lnTo>
                    <a:pt x="755" y="571"/>
                  </a:lnTo>
                  <a:lnTo>
                    <a:pt x="743" y="571"/>
                  </a:lnTo>
                  <a:lnTo>
                    <a:pt x="730" y="580"/>
                  </a:lnTo>
                  <a:lnTo>
                    <a:pt x="714" y="580"/>
                  </a:lnTo>
                  <a:lnTo>
                    <a:pt x="702" y="587"/>
                  </a:lnTo>
                  <a:lnTo>
                    <a:pt x="689" y="588"/>
                  </a:lnTo>
                  <a:lnTo>
                    <a:pt x="685" y="587"/>
                  </a:lnTo>
                  <a:lnTo>
                    <a:pt x="680" y="576"/>
                  </a:lnTo>
                  <a:lnTo>
                    <a:pt x="683" y="569"/>
                  </a:lnTo>
                  <a:lnTo>
                    <a:pt x="699" y="578"/>
                  </a:lnTo>
                  <a:lnTo>
                    <a:pt x="704" y="580"/>
                  </a:lnTo>
                  <a:lnTo>
                    <a:pt x="707" y="575"/>
                  </a:lnTo>
                  <a:lnTo>
                    <a:pt x="700" y="568"/>
                  </a:lnTo>
                  <a:lnTo>
                    <a:pt x="682" y="563"/>
                  </a:lnTo>
                  <a:lnTo>
                    <a:pt x="666" y="534"/>
                  </a:lnTo>
                  <a:lnTo>
                    <a:pt x="671" y="530"/>
                  </a:lnTo>
                  <a:lnTo>
                    <a:pt x="665" y="522"/>
                  </a:lnTo>
                  <a:lnTo>
                    <a:pt x="636" y="513"/>
                  </a:lnTo>
                  <a:lnTo>
                    <a:pt x="618" y="515"/>
                  </a:lnTo>
                  <a:lnTo>
                    <a:pt x="618" y="508"/>
                  </a:lnTo>
                  <a:lnTo>
                    <a:pt x="608" y="496"/>
                  </a:lnTo>
                  <a:lnTo>
                    <a:pt x="603" y="479"/>
                  </a:lnTo>
                  <a:lnTo>
                    <a:pt x="600" y="474"/>
                  </a:lnTo>
                  <a:lnTo>
                    <a:pt x="596" y="463"/>
                  </a:lnTo>
                  <a:lnTo>
                    <a:pt x="588" y="462"/>
                  </a:lnTo>
                  <a:lnTo>
                    <a:pt x="584" y="457"/>
                  </a:lnTo>
                  <a:lnTo>
                    <a:pt x="588" y="455"/>
                  </a:lnTo>
                  <a:lnTo>
                    <a:pt x="591" y="443"/>
                  </a:lnTo>
                  <a:lnTo>
                    <a:pt x="600" y="434"/>
                  </a:lnTo>
                  <a:lnTo>
                    <a:pt x="589" y="440"/>
                  </a:lnTo>
                  <a:lnTo>
                    <a:pt x="586" y="453"/>
                  </a:lnTo>
                  <a:lnTo>
                    <a:pt x="579" y="457"/>
                  </a:lnTo>
                  <a:lnTo>
                    <a:pt x="571" y="438"/>
                  </a:lnTo>
                  <a:lnTo>
                    <a:pt x="571" y="433"/>
                  </a:lnTo>
                  <a:lnTo>
                    <a:pt x="571" y="421"/>
                  </a:lnTo>
                  <a:lnTo>
                    <a:pt x="565" y="416"/>
                  </a:lnTo>
                  <a:lnTo>
                    <a:pt x="576" y="410"/>
                  </a:lnTo>
                  <a:lnTo>
                    <a:pt x="576" y="404"/>
                  </a:lnTo>
                  <a:lnTo>
                    <a:pt x="574" y="404"/>
                  </a:lnTo>
                  <a:lnTo>
                    <a:pt x="574" y="409"/>
                  </a:lnTo>
                  <a:lnTo>
                    <a:pt x="560" y="416"/>
                  </a:lnTo>
                  <a:lnTo>
                    <a:pt x="550" y="410"/>
                  </a:lnTo>
                  <a:lnTo>
                    <a:pt x="547" y="407"/>
                  </a:lnTo>
                  <a:lnTo>
                    <a:pt x="550" y="410"/>
                  </a:lnTo>
                  <a:lnTo>
                    <a:pt x="559" y="417"/>
                  </a:lnTo>
                  <a:lnTo>
                    <a:pt x="562" y="431"/>
                  </a:lnTo>
                  <a:lnTo>
                    <a:pt x="548" y="426"/>
                  </a:lnTo>
                  <a:lnTo>
                    <a:pt x="542" y="417"/>
                  </a:lnTo>
                  <a:lnTo>
                    <a:pt x="536" y="412"/>
                  </a:lnTo>
                  <a:lnTo>
                    <a:pt x="540" y="417"/>
                  </a:lnTo>
                  <a:lnTo>
                    <a:pt x="543" y="421"/>
                  </a:lnTo>
                  <a:lnTo>
                    <a:pt x="538" y="417"/>
                  </a:lnTo>
                  <a:lnTo>
                    <a:pt x="523" y="388"/>
                  </a:lnTo>
                  <a:lnTo>
                    <a:pt x="519" y="387"/>
                  </a:lnTo>
                  <a:lnTo>
                    <a:pt x="523" y="392"/>
                  </a:lnTo>
                  <a:lnTo>
                    <a:pt x="516" y="385"/>
                  </a:lnTo>
                  <a:lnTo>
                    <a:pt x="519" y="380"/>
                  </a:lnTo>
                  <a:lnTo>
                    <a:pt x="514" y="373"/>
                  </a:lnTo>
                  <a:lnTo>
                    <a:pt x="502" y="366"/>
                  </a:lnTo>
                  <a:lnTo>
                    <a:pt x="506" y="363"/>
                  </a:lnTo>
                  <a:lnTo>
                    <a:pt x="504" y="364"/>
                  </a:lnTo>
                  <a:lnTo>
                    <a:pt x="502" y="361"/>
                  </a:lnTo>
                  <a:lnTo>
                    <a:pt x="521" y="363"/>
                  </a:lnTo>
                  <a:lnTo>
                    <a:pt x="518" y="359"/>
                  </a:lnTo>
                  <a:lnTo>
                    <a:pt x="526" y="358"/>
                  </a:lnTo>
                  <a:lnTo>
                    <a:pt x="512" y="361"/>
                  </a:lnTo>
                  <a:lnTo>
                    <a:pt x="506" y="359"/>
                  </a:lnTo>
                  <a:lnTo>
                    <a:pt x="512" y="356"/>
                  </a:lnTo>
                  <a:lnTo>
                    <a:pt x="512" y="352"/>
                  </a:lnTo>
                  <a:lnTo>
                    <a:pt x="506" y="358"/>
                  </a:lnTo>
                  <a:lnTo>
                    <a:pt x="514" y="351"/>
                  </a:lnTo>
                  <a:lnTo>
                    <a:pt x="512" y="346"/>
                  </a:lnTo>
                  <a:lnTo>
                    <a:pt x="524" y="328"/>
                  </a:lnTo>
                  <a:lnTo>
                    <a:pt x="523" y="316"/>
                  </a:lnTo>
                  <a:lnTo>
                    <a:pt x="516" y="315"/>
                  </a:lnTo>
                  <a:lnTo>
                    <a:pt x="516" y="327"/>
                  </a:lnTo>
                  <a:lnTo>
                    <a:pt x="512" y="327"/>
                  </a:lnTo>
                  <a:lnTo>
                    <a:pt x="509" y="315"/>
                  </a:lnTo>
                  <a:lnTo>
                    <a:pt x="497" y="306"/>
                  </a:lnTo>
                  <a:lnTo>
                    <a:pt x="497" y="310"/>
                  </a:lnTo>
                  <a:lnTo>
                    <a:pt x="492" y="306"/>
                  </a:lnTo>
                  <a:lnTo>
                    <a:pt x="495" y="310"/>
                  </a:lnTo>
                  <a:lnTo>
                    <a:pt x="494" y="313"/>
                  </a:lnTo>
                  <a:lnTo>
                    <a:pt x="499" y="313"/>
                  </a:lnTo>
                  <a:lnTo>
                    <a:pt x="492" y="318"/>
                  </a:lnTo>
                  <a:lnTo>
                    <a:pt x="507" y="322"/>
                  </a:lnTo>
                  <a:lnTo>
                    <a:pt x="502" y="325"/>
                  </a:lnTo>
                  <a:lnTo>
                    <a:pt x="502" y="340"/>
                  </a:lnTo>
                  <a:lnTo>
                    <a:pt x="499" y="342"/>
                  </a:lnTo>
                  <a:lnTo>
                    <a:pt x="487" y="330"/>
                  </a:lnTo>
                  <a:lnTo>
                    <a:pt x="494" y="340"/>
                  </a:lnTo>
                  <a:lnTo>
                    <a:pt x="494" y="344"/>
                  </a:lnTo>
                  <a:lnTo>
                    <a:pt x="482" y="328"/>
                  </a:lnTo>
                  <a:lnTo>
                    <a:pt x="483" y="294"/>
                  </a:lnTo>
                  <a:lnTo>
                    <a:pt x="489" y="265"/>
                  </a:lnTo>
                  <a:lnTo>
                    <a:pt x="489" y="236"/>
                  </a:lnTo>
                  <a:lnTo>
                    <a:pt x="482" y="226"/>
                  </a:lnTo>
                  <a:lnTo>
                    <a:pt x="487" y="224"/>
                  </a:lnTo>
                  <a:lnTo>
                    <a:pt x="485" y="217"/>
                  </a:lnTo>
                  <a:lnTo>
                    <a:pt x="473" y="205"/>
                  </a:lnTo>
                  <a:lnTo>
                    <a:pt x="466" y="190"/>
                  </a:lnTo>
                  <a:lnTo>
                    <a:pt x="444" y="190"/>
                  </a:lnTo>
                  <a:lnTo>
                    <a:pt x="439" y="181"/>
                  </a:lnTo>
                  <a:lnTo>
                    <a:pt x="432" y="180"/>
                  </a:lnTo>
                  <a:lnTo>
                    <a:pt x="436" y="176"/>
                  </a:lnTo>
                  <a:lnTo>
                    <a:pt x="429" y="175"/>
                  </a:lnTo>
                  <a:lnTo>
                    <a:pt x="422" y="166"/>
                  </a:lnTo>
                  <a:lnTo>
                    <a:pt x="407" y="159"/>
                  </a:lnTo>
                  <a:lnTo>
                    <a:pt x="403" y="144"/>
                  </a:lnTo>
                  <a:lnTo>
                    <a:pt x="388" y="139"/>
                  </a:lnTo>
                  <a:lnTo>
                    <a:pt x="376" y="122"/>
                  </a:lnTo>
                  <a:lnTo>
                    <a:pt x="345" y="106"/>
                  </a:lnTo>
                  <a:lnTo>
                    <a:pt x="335" y="106"/>
                  </a:lnTo>
                  <a:lnTo>
                    <a:pt x="328" y="108"/>
                  </a:lnTo>
                  <a:lnTo>
                    <a:pt x="321" y="106"/>
                  </a:lnTo>
                  <a:lnTo>
                    <a:pt x="309" y="111"/>
                  </a:lnTo>
                  <a:lnTo>
                    <a:pt x="311" y="122"/>
                  </a:lnTo>
                  <a:lnTo>
                    <a:pt x="302" y="122"/>
                  </a:lnTo>
                  <a:lnTo>
                    <a:pt x="304" y="125"/>
                  </a:lnTo>
                  <a:lnTo>
                    <a:pt x="313" y="125"/>
                  </a:lnTo>
                  <a:lnTo>
                    <a:pt x="313" y="129"/>
                  </a:lnTo>
                  <a:lnTo>
                    <a:pt x="301" y="129"/>
                  </a:lnTo>
                  <a:lnTo>
                    <a:pt x="266" y="152"/>
                  </a:lnTo>
                  <a:lnTo>
                    <a:pt x="260" y="149"/>
                  </a:lnTo>
                  <a:lnTo>
                    <a:pt x="256" y="156"/>
                  </a:lnTo>
                  <a:lnTo>
                    <a:pt x="234" y="161"/>
                  </a:lnTo>
                  <a:lnTo>
                    <a:pt x="220" y="164"/>
                  </a:lnTo>
                  <a:lnTo>
                    <a:pt x="215" y="154"/>
                  </a:lnTo>
                  <a:lnTo>
                    <a:pt x="215" y="146"/>
                  </a:lnTo>
                  <a:lnTo>
                    <a:pt x="217" y="144"/>
                  </a:lnTo>
                  <a:lnTo>
                    <a:pt x="217" y="152"/>
                  </a:lnTo>
                  <a:lnTo>
                    <a:pt x="222" y="163"/>
                  </a:lnTo>
                  <a:lnTo>
                    <a:pt x="225" y="161"/>
                  </a:lnTo>
                  <a:lnTo>
                    <a:pt x="225" y="151"/>
                  </a:lnTo>
                  <a:lnTo>
                    <a:pt x="217" y="139"/>
                  </a:lnTo>
                  <a:lnTo>
                    <a:pt x="191" y="123"/>
                  </a:lnTo>
                  <a:lnTo>
                    <a:pt x="198" y="122"/>
                  </a:lnTo>
                  <a:lnTo>
                    <a:pt x="207" y="129"/>
                  </a:lnTo>
                  <a:lnTo>
                    <a:pt x="212" y="129"/>
                  </a:lnTo>
                  <a:lnTo>
                    <a:pt x="210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3" y="125"/>
                  </a:lnTo>
                  <a:lnTo>
                    <a:pt x="208" y="127"/>
                  </a:lnTo>
                  <a:lnTo>
                    <a:pt x="200" y="118"/>
                  </a:lnTo>
                  <a:lnTo>
                    <a:pt x="183" y="115"/>
                  </a:lnTo>
                  <a:lnTo>
                    <a:pt x="186" y="106"/>
                  </a:lnTo>
                  <a:lnTo>
                    <a:pt x="193" y="106"/>
                  </a:lnTo>
                  <a:lnTo>
                    <a:pt x="195" y="99"/>
                  </a:lnTo>
                  <a:lnTo>
                    <a:pt x="181" y="106"/>
                  </a:lnTo>
                  <a:lnTo>
                    <a:pt x="178" y="103"/>
                  </a:lnTo>
                  <a:lnTo>
                    <a:pt x="169" y="106"/>
                  </a:lnTo>
                  <a:lnTo>
                    <a:pt x="172" y="110"/>
                  </a:lnTo>
                  <a:lnTo>
                    <a:pt x="178" y="110"/>
                  </a:lnTo>
                  <a:lnTo>
                    <a:pt x="183" y="120"/>
                  </a:lnTo>
                  <a:lnTo>
                    <a:pt x="157" y="108"/>
                  </a:lnTo>
                  <a:lnTo>
                    <a:pt x="118" y="99"/>
                  </a:lnTo>
                  <a:lnTo>
                    <a:pt x="107" y="98"/>
                  </a:lnTo>
                  <a:lnTo>
                    <a:pt x="118" y="98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43" y="98"/>
                  </a:lnTo>
                  <a:lnTo>
                    <a:pt x="142" y="93"/>
                  </a:lnTo>
                  <a:lnTo>
                    <a:pt x="133" y="88"/>
                  </a:lnTo>
                  <a:lnTo>
                    <a:pt x="118" y="91"/>
                  </a:lnTo>
                  <a:lnTo>
                    <a:pt x="111" y="88"/>
                  </a:lnTo>
                  <a:lnTo>
                    <a:pt x="97" y="98"/>
                  </a:lnTo>
                  <a:lnTo>
                    <a:pt x="82" y="99"/>
                  </a:lnTo>
                  <a:lnTo>
                    <a:pt x="44" y="110"/>
                  </a:lnTo>
                  <a:lnTo>
                    <a:pt x="68" y="96"/>
                  </a:lnTo>
                  <a:lnTo>
                    <a:pt x="60" y="91"/>
                  </a:lnTo>
                  <a:lnTo>
                    <a:pt x="61" y="82"/>
                  </a:lnTo>
                  <a:lnTo>
                    <a:pt x="58" y="84"/>
                  </a:lnTo>
                  <a:lnTo>
                    <a:pt x="54" y="99"/>
                  </a:lnTo>
                  <a:lnTo>
                    <a:pt x="49" y="88"/>
                  </a:lnTo>
                  <a:lnTo>
                    <a:pt x="44" y="88"/>
                  </a:lnTo>
                  <a:lnTo>
                    <a:pt x="46" y="98"/>
                  </a:lnTo>
                  <a:lnTo>
                    <a:pt x="37" y="110"/>
                  </a:lnTo>
                  <a:lnTo>
                    <a:pt x="24" y="115"/>
                  </a:lnTo>
                  <a:lnTo>
                    <a:pt x="24" y="106"/>
                  </a:lnTo>
                  <a:lnTo>
                    <a:pt x="31" y="103"/>
                  </a:lnTo>
                  <a:lnTo>
                    <a:pt x="29" y="101"/>
                  </a:lnTo>
                  <a:lnTo>
                    <a:pt x="22" y="98"/>
                  </a:lnTo>
                  <a:lnTo>
                    <a:pt x="20" y="93"/>
                  </a:lnTo>
                  <a:lnTo>
                    <a:pt x="22" y="91"/>
                  </a:lnTo>
                  <a:lnTo>
                    <a:pt x="24" y="84"/>
                  </a:lnTo>
                  <a:lnTo>
                    <a:pt x="22" y="79"/>
                  </a:lnTo>
                  <a:lnTo>
                    <a:pt x="20" y="76"/>
                  </a:lnTo>
                  <a:lnTo>
                    <a:pt x="17" y="76"/>
                  </a:lnTo>
                  <a:lnTo>
                    <a:pt x="10" y="70"/>
                  </a:lnTo>
                  <a:lnTo>
                    <a:pt x="8" y="67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3" y="50"/>
                  </a:lnTo>
                  <a:lnTo>
                    <a:pt x="1" y="45"/>
                  </a:lnTo>
                  <a:lnTo>
                    <a:pt x="41" y="41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113" y="35"/>
                  </a:lnTo>
                  <a:lnTo>
                    <a:pt x="131" y="33"/>
                  </a:lnTo>
                  <a:lnTo>
                    <a:pt x="145" y="31"/>
                  </a:lnTo>
                  <a:lnTo>
                    <a:pt x="195" y="26"/>
                  </a:lnTo>
                  <a:lnTo>
                    <a:pt x="195" y="26"/>
                  </a:lnTo>
                  <a:lnTo>
                    <a:pt x="239" y="21"/>
                  </a:lnTo>
                  <a:lnTo>
                    <a:pt x="239" y="23"/>
                  </a:lnTo>
                  <a:lnTo>
                    <a:pt x="241" y="24"/>
                  </a:lnTo>
                  <a:lnTo>
                    <a:pt x="242" y="28"/>
                  </a:lnTo>
                  <a:lnTo>
                    <a:pt x="246" y="31"/>
                  </a:lnTo>
                  <a:lnTo>
                    <a:pt x="248" y="36"/>
                  </a:lnTo>
                  <a:lnTo>
                    <a:pt x="248" y="41"/>
                  </a:lnTo>
                  <a:lnTo>
                    <a:pt x="248" y="43"/>
                  </a:lnTo>
                  <a:lnTo>
                    <a:pt x="249" y="45"/>
                  </a:lnTo>
                  <a:lnTo>
                    <a:pt x="253" y="46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99" y="46"/>
                  </a:lnTo>
                  <a:lnTo>
                    <a:pt x="307" y="45"/>
                  </a:lnTo>
                  <a:lnTo>
                    <a:pt x="328" y="45"/>
                  </a:lnTo>
                  <a:lnTo>
                    <a:pt x="335" y="43"/>
                  </a:lnTo>
                  <a:lnTo>
                    <a:pt x="359" y="43"/>
                  </a:lnTo>
                  <a:lnTo>
                    <a:pt x="371" y="41"/>
                  </a:lnTo>
                  <a:lnTo>
                    <a:pt x="398" y="40"/>
                  </a:lnTo>
                  <a:lnTo>
                    <a:pt x="398" y="40"/>
                  </a:lnTo>
                  <a:lnTo>
                    <a:pt x="413" y="40"/>
                  </a:lnTo>
                  <a:lnTo>
                    <a:pt x="454" y="36"/>
                  </a:lnTo>
                  <a:lnTo>
                    <a:pt x="465" y="36"/>
                  </a:lnTo>
                  <a:lnTo>
                    <a:pt x="477" y="35"/>
                  </a:lnTo>
                  <a:lnTo>
                    <a:pt x="480" y="35"/>
                  </a:lnTo>
                  <a:lnTo>
                    <a:pt x="499" y="33"/>
                  </a:lnTo>
                  <a:lnTo>
                    <a:pt x="497" y="38"/>
                  </a:lnTo>
                  <a:lnTo>
                    <a:pt x="499" y="40"/>
                  </a:lnTo>
                  <a:lnTo>
                    <a:pt x="502" y="41"/>
                  </a:lnTo>
                  <a:lnTo>
                    <a:pt x="502" y="48"/>
                  </a:lnTo>
                  <a:lnTo>
                    <a:pt x="506" y="53"/>
                  </a:lnTo>
                  <a:lnTo>
                    <a:pt x="507" y="53"/>
                  </a:lnTo>
                  <a:lnTo>
                    <a:pt x="516" y="52"/>
                  </a:lnTo>
                  <a:lnTo>
                    <a:pt x="518" y="50"/>
                  </a:lnTo>
                  <a:lnTo>
                    <a:pt x="516" y="45"/>
                  </a:lnTo>
                  <a:lnTo>
                    <a:pt x="518" y="43"/>
                  </a:lnTo>
                  <a:lnTo>
                    <a:pt x="518" y="40"/>
                  </a:lnTo>
                  <a:lnTo>
                    <a:pt x="518" y="29"/>
                  </a:lnTo>
                  <a:lnTo>
                    <a:pt x="516" y="28"/>
                  </a:lnTo>
                  <a:lnTo>
                    <a:pt x="512" y="23"/>
                  </a:lnTo>
                  <a:lnTo>
                    <a:pt x="512" y="11"/>
                  </a:lnTo>
                  <a:lnTo>
                    <a:pt x="514" y="9"/>
                  </a:lnTo>
                  <a:lnTo>
                    <a:pt x="514" y="7"/>
                  </a:lnTo>
                  <a:lnTo>
                    <a:pt x="516" y="7"/>
                  </a:lnTo>
                  <a:lnTo>
                    <a:pt x="518" y="5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23" y="2"/>
                  </a:lnTo>
                  <a:lnTo>
                    <a:pt x="523" y="0"/>
                  </a:lnTo>
                  <a:lnTo>
                    <a:pt x="526" y="4"/>
                  </a:lnTo>
                  <a:lnTo>
                    <a:pt x="533" y="4"/>
                  </a:lnTo>
                  <a:lnTo>
                    <a:pt x="536" y="7"/>
                  </a:lnTo>
                  <a:lnTo>
                    <a:pt x="536" y="5"/>
                  </a:lnTo>
                  <a:lnTo>
                    <a:pt x="540" y="5"/>
                  </a:lnTo>
                  <a:lnTo>
                    <a:pt x="542" y="7"/>
                  </a:lnTo>
                  <a:lnTo>
                    <a:pt x="548" y="9"/>
                  </a:lnTo>
                  <a:lnTo>
                    <a:pt x="550" y="7"/>
                  </a:lnTo>
                  <a:lnTo>
                    <a:pt x="552" y="9"/>
                  </a:lnTo>
                  <a:lnTo>
                    <a:pt x="552" y="7"/>
                  </a:lnTo>
                  <a:lnTo>
                    <a:pt x="559" y="9"/>
                  </a:lnTo>
                  <a:lnTo>
                    <a:pt x="559" y="7"/>
                  </a:lnTo>
                  <a:lnTo>
                    <a:pt x="564" y="19"/>
                  </a:lnTo>
                  <a:lnTo>
                    <a:pt x="562" y="24"/>
                  </a:lnTo>
                  <a:lnTo>
                    <a:pt x="569" y="35"/>
                  </a:lnTo>
                  <a:lnTo>
                    <a:pt x="569" y="43"/>
                  </a:lnTo>
                  <a:lnTo>
                    <a:pt x="572" y="45"/>
                  </a:lnTo>
                  <a:lnTo>
                    <a:pt x="576" y="57"/>
                  </a:lnTo>
                  <a:lnTo>
                    <a:pt x="593" y="89"/>
                  </a:lnTo>
                  <a:lnTo>
                    <a:pt x="593" y="99"/>
                  </a:lnTo>
                  <a:lnTo>
                    <a:pt x="601" y="108"/>
                  </a:lnTo>
                  <a:lnTo>
                    <a:pt x="603" y="115"/>
                  </a:lnTo>
                  <a:lnTo>
                    <a:pt x="618" y="137"/>
                  </a:lnTo>
                  <a:lnTo>
                    <a:pt x="622" y="146"/>
                  </a:lnTo>
                  <a:lnTo>
                    <a:pt x="659" y="200"/>
                  </a:lnTo>
                  <a:close/>
                  <a:moveTo>
                    <a:pt x="77" y="103"/>
                  </a:moveTo>
                  <a:lnTo>
                    <a:pt x="82" y="101"/>
                  </a:lnTo>
                  <a:lnTo>
                    <a:pt x="97" y="99"/>
                  </a:lnTo>
                  <a:lnTo>
                    <a:pt x="104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85" y="101"/>
                  </a:lnTo>
                  <a:lnTo>
                    <a:pt x="82" y="103"/>
                  </a:lnTo>
                  <a:lnTo>
                    <a:pt x="77" y="103"/>
                  </a:lnTo>
                  <a:lnTo>
                    <a:pt x="41" y="115"/>
                  </a:lnTo>
                  <a:lnTo>
                    <a:pt x="37" y="115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9" y="110"/>
                  </a:lnTo>
                  <a:lnTo>
                    <a:pt x="58" y="108"/>
                  </a:lnTo>
                  <a:lnTo>
                    <a:pt x="68" y="105"/>
                  </a:lnTo>
                  <a:lnTo>
                    <a:pt x="77" y="103"/>
                  </a:lnTo>
                  <a:close/>
                  <a:moveTo>
                    <a:pt x="665" y="200"/>
                  </a:moveTo>
                  <a:lnTo>
                    <a:pt x="661" y="197"/>
                  </a:lnTo>
                  <a:lnTo>
                    <a:pt x="654" y="190"/>
                  </a:lnTo>
                  <a:lnTo>
                    <a:pt x="646" y="178"/>
                  </a:lnTo>
                  <a:lnTo>
                    <a:pt x="642" y="173"/>
                  </a:lnTo>
                  <a:lnTo>
                    <a:pt x="644" y="173"/>
                  </a:lnTo>
                  <a:lnTo>
                    <a:pt x="649" y="180"/>
                  </a:lnTo>
                  <a:lnTo>
                    <a:pt x="665" y="200"/>
                  </a:lnTo>
                  <a:close/>
                  <a:moveTo>
                    <a:pt x="665" y="200"/>
                  </a:moveTo>
                  <a:lnTo>
                    <a:pt x="682" y="219"/>
                  </a:lnTo>
                  <a:lnTo>
                    <a:pt x="689" y="231"/>
                  </a:lnTo>
                  <a:lnTo>
                    <a:pt x="685" y="238"/>
                  </a:lnTo>
                  <a:lnTo>
                    <a:pt x="682" y="238"/>
                  </a:lnTo>
                  <a:lnTo>
                    <a:pt x="683" y="223"/>
                  </a:lnTo>
                  <a:lnTo>
                    <a:pt x="680" y="217"/>
                  </a:lnTo>
                  <a:lnTo>
                    <a:pt x="675" y="217"/>
                  </a:lnTo>
                  <a:lnTo>
                    <a:pt x="671" y="221"/>
                  </a:lnTo>
                  <a:lnTo>
                    <a:pt x="663" y="219"/>
                  </a:lnTo>
                  <a:lnTo>
                    <a:pt x="661" y="211"/>
                  </a:lnTo>
                  <a:lnTo>
                    <a:pt x="666" y="209"/>
                  </a:lnTo>
                  <a:lnTo>
                    <a:pt x="663" y="205"/>
                  </a:lnTo>
                  <a:lnTo>
                    <a:pt x="675" y="212"/>
                  </a:lnTo>
                  <a:lnTo>
                    <a:pt x="665" y="200"/>
                  </a:lnTo>
                  <a:close/>
                  <a:moveTo>
                    <a:pt x="671" y="221"/>
                  </a:moveTo>
                  <a:lnTo>
                    <a:pt x="675" y="219"/>
                  </a:lnTo>
                  <a:lnTo>
                    <a:pt x="680" y="221"/>
                  </a:lnTo>
                  <a:lnTo>
                    <a:pt x="677" y="236"/>
                  </a:lnTo>
                  <a:lnTo>
                    <a:pt x="678" y="250"/>
                  </a:lnTo>
                  <a:lnTo>
                    <a:pt x="687" y="265"/>
                  </a:lnTo>
                  <a:lnTo>
                    <a:pt x="673" y="241"/>
                  </a:lnTo>
                  <a:lnTo>
                    <a:pt x="671" y="221"/>
                  </a:lnTo>
                  <a:close/>
                  <a:moveTo>
                    <a:pt x="571" y="452"/>
                  </a:moveTo>
                  <a:lnTo>
                    <a:pt x="576" y="460"/>
                  </a:lnTo>
                  <a:lnTo>
                    <a:pt x="572" y="462"/>
                  </a:lnTo>
                  <a:lnTo>
                    <a:pt x="567" y="446"/>
                  </a:lnTo>
                  <a:lnTo>
                    <a:pt x="562" y="443"/>
                  </a:lnTo>
                  <a:lnTo>
                    <a:pt x="567" y="441"/>
                  </a:lnTo>
                  <a:lnTo>
                    <a:pt x="571" y="452"/>
                  </a:lnTo>
                  <a:close/>
                  <a:moveTo>
                    <a:pt x="769" y="552"/>
                  </a:moveTo>
                  <a:lnTo>
                    <a:pt x="762" y="575"/>
                  </a:lnTo>
                  <a:lnTo>
                    <a:pt x="743" y="598"/>
                  </a:lnTo>
                  <a:lnTo>
                    <a:pt x="762" y="569"/>
                  </a:lnTo>
                  <a:lnTo>
                    <a:pt x="764" y="563"/>
                  </a:lnTo>
                  <a:lnTo>
                    <a:pt x="760" y="559"/>
                  </a:lnTo>
                  <a:lnTo>
                    <a:pt x="769" y="55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gray">
            <a:xfrm>
              <a:off x="5933272" y="2137845"/>
              <a:ext cx="1037008" cy="1085317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154" y="76"/>
                </a:cxn>
                <a:cxn ang="0">
                  <a:pos x="144" y="125"/>
                </a:cxn>
                <a:cxn ang="0">
                  <a:pos x="338" y="217"/>
                </a:cxn>
                <a:cxn ang="0">
                  <a:pos x="301" y="243"/>
                </a:cxn>
                <a:cxn ang="0">
                  <a:pos x="284" y="252"/>
                </a:cxn>
                <a:cxn ang="0">
                  <a:pos x="238" y="286"/>
                </a:cxn>
                <a:cxn ang="0">
                  <a:pos x="210" y="311"/>
                </a:cxn>
                <a:cxn ang="0">
                  <a:pos x="212" y="291"/>
                </a:cxn>
                <a:cxn ang="0">
                  <a:pos x="198" y="296"/>
                </a:cxn>
                <a:cxn ang="0">
                  <a:pos x="202" y="276"/>
                </a:cxn>
                <a:cxn ang="0">
                  <a:pos x="200" y="264"/>
                </a:cxn>
                <a:cxn ang="0">
                  <a:pos x="195" y="253"/>
                </a:cxn>
                <a:cxn ang="0">
                  <a:pos x="174" y="246"/>
                </a:cxn>
                <a:cxn ang="0">
                  <a:pos x="169" y="235"/>
                </a:cxn>
                <a:cxn ang="0">
                  <a:pos x="152" y="233"/>
                </a:cxn>
                <a:cxn ang="0">
                  <a:pos x="140" y="231"/>
                </a:cxn>
                <a:cxn ang="0">
                  <a:pos x="128" y="229"/>
                </a:cxn>
                <a:cxn ang="0">
                  <a:pos x="108" y="223"/>
                </a:cxn>
                <a:cxn ang="0">
                  <a:pos x="19" y="194"/>
                </a:cxn>
                <a:cxn ang="0">
                  <a:pos x="7" y="182"/>
                </a:cxn>
                <a:cxn ang="0">
                  <a:pos x="73" y="146"/>
                </a:cxn>
                <a:cxn ang="0">
                  <a:pos x="125" y="101"/>
                </a:cxn>
                <a:cxn ang="0">
                  <a:pos x="140" y="141"/>
                </a:cxn>
                <a:cxn ang="0">
                  <a:pos x="200" y="137"/>
                </a:cxn>
                <a:cxn ang="0">
                  <a:pos x="280" y="175"/>
                </a:cxn>
                <a:cxn ang="0">
                  <a:pos x="379" y="127"/>
                </a:cxn>
                <a:cxn ang="0">
                  <a:pos x="405" y="154"/>
                </a:cxn>
                <a:cxn ang="0">
                  <a:pos x="463" y="173"/>
                </a:cxn>
                <a:cxn ang="0">
                  <a:pos x="480" y="194"/>
                </a:cxn>
                <a:cxn ang="0">
                  <a:pos x="434" y="199"/>
                </a:cxn>
                <a:cxn ang="0">
                  <a:pos x="367" y="199"/>
                </a:cxn>
                <a:cxn ang="0">
                  <a:pos x="504" y="190"/>
                </a:cxn>
                <a:cxn ang="0">
                  <a:pos x="520" y="194"/>
                </a:cxn>
                <a:cxn ang="0">
                  <a:pos x="489" y="199"/>
                </a:cxn>
                <a:cxn ang="0">
                  <a:pos x="350" y="599"/>
                </a:cxn>
                <a:cxn ang="0">
                  <a:pos x="326" y="455"/>
                </a:cxn>
                <a:cxn ang="0">
                  <a:pos x="323" y="411"/>
                </a:cxn>
                <a:cxn ang="0">
                  <a:pos x="337" y="337"/>
                </a:cxn>
                <a:cxn ang="0">
                  <a:pos x="373" y="342"/>
                </a:cxn>
                <a:cxn ang="0">
                  <a:pos x="391" y="281"/>
                </a:cxn>
                <a:cxn ang="0">
                  <a:pos x="405" y="246"/>
                </a:cxn>
                <a:cxn ang="0">
                  <a:pos x="470" y="238"/>
                </a:cxn>
                <a:cxn ang="0">
                  <a:pos x="520" y="262"/>
                </a:cxn>
                <a:cxn ang="0">
                  <a:pos x="543" y="286"/>
                </a:cxn>
                <a:cxn ang="0">
                  <a:pos x="552" y="327"/>
                </a:cxn>
                <a:cxn ang="0">
                  <a:pos x="530" y="407"/>
                </a:cxn>
                <a:cxn ang="0">
                  <a:pos x="547" y="434"/>
                </a:cxn>
                <a:cxn ang="0">
                  <a:pos x="598" y="393"/>
                </a:cxn>
                <a:cxn ang="0">
                  <a:pos x="641" y="511"/>
                </a:cxn>
                <a:cxn ang="0">
                  <a:pos x="617" y="544"/>
                </a:cxn>
                <a:cxn ang="0">
                  <a:pos x="596" y="602"/>
                </a:cxn>
                <a:cxn ang="0">
                  <a:pos x="508" y="658"/>
                </a:cxn>
                <a:cxn ang="0">
                  <a:pos x="407" y="663"/>
                </a:cxn>
              </a:cxnLst>
              <a:rect l="0" t="0" r="r" b="b"/>
              <a:pathLst>
                <a:path w="644" h="674">
                  <a:moveTo>
                    <a:pt x="126" y="0"/>
                  </a:moveTo>
                  <a:lnTo>
                    <a:pt x="120" y="16"/>
                  </a:lnTo>
                  <a:lnTo>
                    <a:pt x="99" y="24"/>
                  </a:lnTo>
                  <a:lnTo>
                    <a:pt x="91" y="38"/>
                  </a:lnTo>
                  <a:lnTo>
                    <a:pt x="84" y="41"/>
                  </a:lnTo>
                  <a:lnTo>
                    <a:pt x="80" y="40"/>
                  </a:lnTo>
                  <a:lnTo>
                    <a:pt x="79" y="35"/>
                  </a:lnTo>
                  <a:lnTo>
                    <a:pt x="82" y="29"/>
                  </a:lnTo>
                  <a:lnTo>
                    <a:pt x="126" y="0"/>
                  </a:lnTo>
                  <a:close/>
                  <a:moveTo>
                    <a:pt x="135" y="94"/>
                  </a:moveTo>
                  <a:lnTo>
                    <a:pt x="138" y="86"/>
                  </a:lnTo>
                  <a:lnTo>
                    <a:pt x="154" y="76"/>
                  </a:lnTo>
                  <a:lnTo>
                    <a:pt x="185" y="70"/>
                  </a:lnTo>
                  <a:lnTo>
                    <a:pt x="191" y="76"/>
                  </a:lnTo>
                  <a:lnTo>
                    <a:pt x="190" y="79"/>
                  </a:lnTo>
                  <a:lnTo>
                    <a:pt x="176" y="82"/>
                  </a:lnTo>
                  <a:lnTo>
                    <a:pt x="156" y="101"/>
                  </a:lnTo>
                  <a:lnTo>
                    <a:pt x="144" y="125"/>
                  </a:lnTo>
                  <a:lnTo>
                    <a:pt x="138" y="113"/>
                  </a:lnTo>
                  <a:lnTo>
                    <a:pt x="128" y="111"/>
                  </a:lnTo>
                  <a:lnTo>
                    <a:pt x="128" y="100"/>
                  </a:lnTo>
                  <a:lnTo>
                    <a:pt x="135" y="94"/>
                  </a:lnTo>
                  <a:close/>
                  <a:moveTo>
                    <a:pt x="342" y="216"/>
                  </a:moveTo>
                  <a:lnTo>
                    <a:pt x="338" y="217"/>
                  </a:lnTo>
                  <a:lnTo>
                    <a:pt x="338" y="223"/>
                  </a:lnTo>
                  <a:lnTo>
                    <a:pt x="326" y="219"/>
                  </a:lnTo>
                  <a:lnTo>
                    <a:pt x="313" y="223"/>
                  </a:lnTo>
                  <a:lnTo>
                    <a:pt x="309" y="226"/>
                  </a:lnTo>
                  <a:lnTo>
                    <a:pt x="308" y="235"/>
                  </a:lnTo>
                  <a:lnTo>
                    <a:pt x="301" y="243"/>
                  </a:lnTo>
                  <a:lnTo>
                    <a:pt x="294" y="245"/>
                  </a:lnTo>
                  <a:lnTo>
                    <a:pt x="296" y="248"/>
                  </a:lnTo>
                  <a:lnTo>
                    <a:pt x="292" y="250"/>
                  </a:lnTo>
                  <a:lnTo>
                    <a:pt x="289" y="258"/>
                  </a:lnTo>
                  <a:lnTo>
                    <a:pt x="284" y="257"/>
                  </a:lnTo>
                  <a:lnTo>
                    <a:pt x="284" y="252"/>
                  </a:lnTo>
                  <a:lnTo>
                    <a:pt x="291" y="238"/>
                  </a:lnTo>
                  <a:lnTo>
                    <a:pt x="277" y="238"/>
                  </a:lnTo>
                  <a:lnTo>
                    <a:pt x="267" y="252"/>
                  </a:lnTo>
                  <a:lnTo>
                    <a:pt x="251" y="255"/>
                  </a:lnTo>
                  <a:lnTo>
                    <a:pt x="243" y="270"/>
                  </a:lnTo>
                  <a:lnTo>
                    <a:pt x="238" y="286"/>
                  </a:lnTo>
                  <a:lnTo>
                    <a:pt x="222" y="315"/>
                  </a:lnTo>
                  <a:lnTo>
                    <a:pt x="222" y="320"/>
                  </a:lnTo>
                  <a:lnTo>
                    <a:pt x="215" y="318"/>
                  </a:lnTo>
                  <a:lnTo>
                    <a:pt x="210" y="315"/>
                  </a:lnTo>
                  <a:lnTo>
                    <a:pt x="210" y="311"/>
                  </a:lnTo>
                  <a:lnTo>
                    <a:pt x="210" y="311"/>
                  </a:lnTo>
                  <a:lnTo>
                    <a:pt x="210" y="308"/>
                  </a:lnTo>
                  <a:lnTo>
                    <a:pt x="212" y="306"/>
                  </a:lnTo>
                  <a:lnTo>
                    <a:pt x="212" y="305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2" y="291"/>
                  </a:lnTo>
                  <a:lnTo>
                    <a:pt x="207" y="296"/>
                  </a:lnTo>
                  <a:lnTo>
                    <a:pt x="202" y="296"/>
                  </a:lnTo>
                  <a:lnTo>
                    <a:pt x="200" y="298"/>
                  </a:lnTo>
                  <a:lnTo>
                    <a:pt x="198" y="294"/>
                  </a:lnTo>
                  <a:lnTo>
                    <a:pt x="198" y="294"/>
                  </a:lnTo>
                  <a:lnTo>
                    <a:pt x="198" y="296"/>
                  </a:lnTo>
                  <a:lnTo>
                    <a:pt x="197" y="296"/>
                  </a:lnTo>
                  <a:lnTo>
                    <a:pt x="200" y="291"/>
                  </a:lnTo>
                  <a:lnTo>
                    <a:pt x="198" y="286"/>
                  </a:lnTo>
                  <a:lnTo>
                    <a:pt x="202" y="284"/>
                  </a:lnTo>
                  <a:lnTo>
                    <a:pt x="203" y="281"/>
                  </a:lnTo>
                  <a:lnTo>
                    <a:pt x="202" y="276"/>
                  </a:lnTo>
                  <a:lnTo>
                    <a:pt x="200" y="274"/>
                  </a:lnTo>
                  <a:lnTo>
                    <a:pt x="202" y="272"/>
                  </a:lnTo>
                  <a:lnTo>
                    <a:pt x="203" y="269"/>
                  </a:lnTo>
                  <a:lnTo>
                    <a:pt x="203" y="269"/>
                  </a:lnTo>
                  <a:lnTo>
                    <a:pt x="200" y="264"/>
                  </a:lnTo>
                  <a:lnTo>
                    <a:pt x="200" y="264"/>
                  </a:lnTo>
                  <a:lnTo>
                    <a:pt x="202" y="262"/>
                  </a:lnTo>
                  <a:lnTo>
                    <a:pt x="202" y="260"/>
                  </a:lnTo>
                  <a:lnTo>
                    <a:pt x="200" y="258"/>
                  </a:lnTo>
                  <a:lnTo>
                    <a:pt x="200" y="258"/>
                  </a:lnTo>
                  <a:lnTo>
                    <a:pt x="197" y="257"/>
                  </a:lnTo>
                  <a:lnTo>
                    <a:pt x="195" y="253"/>
                  </a:lnTo>
                  <a:lnTo>
                    <a:pt x="186" y="253"/>
                  </a:lnTo>
                  <a:lnTo>
                    <a:pt x="185" y="250"/>
                  </a:lnTo>
                  <a:lnTo>
                    <a:pt x="181" y="252"/>
                  </a:lnTo>
                  <a:lnTo>
                    <a:pt x="178" y="252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9" y="241"/>
                  </a:lnTo>
                  <a:lnTo>
                    <a:pt x="176" y="240"/>
                  </a:lnTo>
                  <a:lnTo>
                    <a:pt x="176" y="238"/>
                  </a:lnTo>
                  <a:lnTo>
                    <a:pt x="174" y="236"/>
                  </a:lnTo>
                  <a:lnTo>
                    <a:pt x="173" y="236"/>
                  </a:lnTo>
                  <a:lnTo>
                    <a:pt x="169" y="235"/>
                  </a:lnTo>
                  <a:lnTo>
                    <a:pt x="167" y="235"/>
                  </a:lnTo>
                  <a:lnTo>
                    <a:pt x="164" y="233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6" y="231"/>
                  </a:lnTo>
                  <a:lnTo>
                    <a:pt x="152" y="233"/>
                  </a:lnTo>
                  <a:lnTo>
                    <a:pt x="149" y="231"/>
                  </a:lnTo>
                  <a:lnTo>
                    <a:pt x="147" y="231"/>
                  </a:lnTo>
                  <a:lnTo>
                    <a:pt x="145" y="229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0" y="231"/>
                  </a:lnTo>
                  <a:lnTo>
                    <a:pt x="138" y="229"/>
                  </a:lnTo>
                  <a:lnTo>
                    <a:pt x="137" y="233"/>
                  </a:lnTo>
                  <a:lnTo>
                    <a:pt x="135" y="233"/>
                  </a:lnTo>
                  <a:lnTo>
                    <a:pt x="132" y="229"/>
                  </a:lnTo>
                  <a:lnTo>
                    <a:pt x="130" y="231"/>
                  </a:lnTo>
                  <a:lnTo>
                    <a:pt x="128" y="229"/>
                  </a:lnTo>
                  <a:lnTo>
                    <a:pt x="125" y="231"/>
                  </a:lnTo>
                  <a:lnTo>
                    <a:pt x="125" y="229"/>
                  </a:lnTo>
                  <a:lnTo>
                    <a:pt x="123" y="229"/>
                  </a:lnTo>
                  <a:lnTo>
                    <a:pt x="123" y="229"/>
                  </a:lnTo>
                  <a:lnTo>
                    <a:pt x="113" y="226"/>
                  </a:lnTo>
                  <a:lnTo>
                    <a:pt x="108" y="223"/>
                  </a:lnTo>
                  <a:lnTo>
                    <a:pt x="99" y="219"/>
                  </a:lnTo>
                  <a:lnTo>
                    <a:pt x="38" y="207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0" y="199"/>
                  </a:lnTo>
                  <a:lnTo>
                    <a:pt x="19" y="194"/>
                  </a:lnTo>
                  <a:lnTo>
                    <a:pt x="14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7" y="185"/>
                  </a:lnTo>
                  <a:lnTo>
                    <a:pt x="7" y="183"/>
                  </a:lnTo>
                  <a:lnTo>
                    <a:pt x="7" y="182"/>
                  </a:lnTo>
                  <a:lnTo>
                    <a:pt x="2" y="183"/>
                  </a:lnTo>
                  <a:lnTo>
                    <a:pt x="0" y="180"/>
                  </a:lnTo>
                  <a:lnTo>
                    <a:pt x="27" y="166"/>
                  </a:lnTo>
                  <a:lnTo>
                    <a:pt x="36" y="156"/>
                  </a:lnTo>
                  <a:lnTo>
                    <a:pt x="43" y="151"/>
                  </a:lnTo>
                  <a:lnTo>
                    <a:pt x="73" y="146"/>
                  </a:lnTo>
                  <a:lnTo>
                    <a:pt x="85" y="137"/>
                  </a:lnTo>
                  <a:lnTo>
                    <a:pt x="91" y="129"/>
                  </a:lnTo>
                  <a:lnTo>
                    <a:pt x="101" y="129"/>
                  </a:lnTo>
                  <a:lnTo>
                    <a:pt x="104" y="123"/>
                  </a:lnTo>
                  <a:lnTo>
                    <a:pt x="108" y="117"/>
                  </a:lnTo>
                  <a:lnTo>
                    <a:pt x="125" y="101"/>
                  </a:lnTo>
                  <a:lnTo>
                    <a:pt x="126" y="111"/>
                  </a:lnTo>
                  <a:lnTo>
                    <a:pt x="135" y="113"/>
                  </a:lnTo>
                  <a:lnTo>
                    <a:pt x="135" y="122"/>
                  </a:lnTo>
                  <a:lnTo>
                    <a:pt x="142" y="125"/>
                  </a:lnTo>
                  <a:lnTo>
                    <a:pt x="142" y="132"/>
                  </a:lnTo>
                  <a:lnTo>
                    <a:pt x="140" y="141"/>
                  </a:lnTo>
                  <a:lnTo>
                    <a:pt x="142" y="146"/>
                  </a:lnTo>
                  <a:lnTo>
                    <a:pt x="161" y="129"/>
                  </a:lnTo>
                  <a:lnTo>
                    <a:pt x="161" y="134"/>
                  </a:lnTo>
                  <a:lnTo>
                    <a:pt x="171" y="132"/>
                  </a:lnTo>
                  <a:lnTo>
                    <a:pt x="181" y="130"/>
                  </a:lnTo>
                  <a:lnTo>
                    <a:pt x="200" y="137"/>
                  </a:lnTo>
                  <a:lnTo>
                    <a:pt x="224" y="170"/>
                  </a:lnTo>
                  <a:lnTo>
                    <a:pt x="244" y="170"/>
                  </a:lnTo>
                  <a:lnTo>
                    <a:pt x="251" y="164"/>
                  </a:lnTo>
                  <a:lnTo>
                    <a:pt x="261" y="173"/>
                  </a:lnTo>
                  <a:lnTo>
                    <a:pt x="270" y="168"/>
                  </a:lnTo>
                  <a:lnTo>
                    <a:pt x="280" y="175"/>
                  </a:lnTo>
                  <a:lnTo>
                    <a:pt x="291" y="158"/>
                  </a:lnTo>
                  <a:lnTo>
                    <a:pt x="313" y="144"/>
                  </a:lnTo>
                  <a:lnTo>
                    <a:pt x="318" y="146"/>
                  </a:lnTo>
                  <a:lnTo>
                    <a:pt x="335" y="139"/>
                  </a:lnTo>
                  <a:lnTo>
                    <a:pt x="361" y="139"/>
                  </a:lnTo>
                  <a:lnTo>
                    <a:pt x="379" y="127"/>
                  </a:lnTo>
                  <a:lnTo>
                    <a:pt x="400" y="123"/>
                  </a:lnTo>
                  <a:lnTo>
                    <a:pt x="395" y="132"/>
                  </a:lnTo>
                  <a:lnTo>
                    <a:pt x="398" y="147"/>
                  </a:lnTo>
                  <a:lnTo>
                    <a:pt x="396" y="152"/>
                  </a:lnTo>
                  <a:lnTo>
                    <a:pt x="398" y="156"/>
                  </a:lnTo>
                  <a:lnTo>
                    <a:pt x="405" y="154"/>
                  </a:lnTo>
                  <a:lnTo>
                    <a:pt x="415" y="158"/>
                  </a:lnTo>
                  <a:lnTo>
                    <a:pt x="427" y="151"/>
                  </a:lnTo>
                  <a:lnTo>
                    <a:pt x="432" y="159"/>
                  </a:lnTo>
                  <a:lnTo>
                    <a:pt x="443" y="149"/>
                  </a:lnTo>
                  <a:lnTo>
                    <a:pt x="451" y="147"/>
                  </a:lnTo>
                  <a:lnTo>
                    <a:pt x="463" y="173"/>
                  </a:lnTo>
                  <a:lnTo>
                    <a:pt x="456" y="178"/>
                  </a:lnTo>
                  <a:lnTo>
                    <a:pt x="460" y="182"/>
                  </a:lnTo>
                  <a:lnTo>
                    <a:pt x="468" y="180"/>
                  </a:lnTo>
                  <a:lnTo>
                    <a:pt x="477" y="183"/>
                  </a:lnTo>
                  <a:lnTo>
                    <a:pt x="473" y="187"/>
                  </a:lnTo>
                  <a:lnTo>
                    <a:pt x="480" y="194"/>
                  </a:lnTo>
                  <a:lnTo>
                    <a:pt x="487" y="195"/>
                  </a:lnTo>
                  <a:lnTo>
                    <a:pt x="487" y="200"/>
                  </a:lnTo>
                  <a:lnTo>
                    <a:pt x="472" y="200"/>
                  </a:lnTo>
                  <a:lnTo>
                    <a:pt x="455" y="200"/>
                  </a:lnTo>
                  <a:lnTo>
                    <a:pt x="443" y="204"/>
                  </a:lnTo>
                  <a:lnTo>
                    <a:pt x="434" y="199"/>
                  </a:lnTo>
                  <a:lnTo>
                    <a:pt x="429" y="199"/>
                  </a:lnTo>
                  <a:lnTo>
                    <a:pt x="427" y="219"/>
                  </a:lnTo>
                  <a:lnTo>
                    <a:pt x="419" y="216"/>
                  </a:lnTo>
                  <a:lnTo>
                    <a:pt x="402" y="204"/>
                  </a:lnTo>
                  <a:lnTo>
                    <a:pt x="376" y="199"/>
                  </a:lnTo>
                  <a:lnTo>
                    <a:pt x="367" y="199"/>
                  </a:lnTo>
                  <a:lnTo>
                    <a:pt x="357" y="214"/>
                  </a:lnTo>
                  <a:lnTo>
                    <a:pt x="342" y="216"/>
                  </a:lnTo>
                  <a:close/>
                  <a:moveTo>
                    <a:pt x="490" y="194"/>
                  </a:moveTo>
                  <a:lnTo>
                    <a:pt x="496" y="197"/>
                  </a:lnTo>
                  <a:lnTo>
                    <a:pt x="497" y="192"/>
                  </a:lnTo>
                  <a:lnTo>
                    <a:pt x="504" y="190"/>
                  </a:lnTo>
                  <a:lnTo>
                    <a:pt x="502" y="187"/>
                  </a:lnTo>
                  <a:lnTo>
                    <a:pt x="499" y="185"/>
                  </a:lnTo>
                  <a:lnTo>
                    <a:pt x="504" y="183"/>
                  </a:lnTo>
                  <a:lnTo>
                    <a:pt x="509" y="183"/>
                  </a:lnTo>
                  <a:lnTo>
                    <a:pt x="514" y="192"/>
                  </a:lnTo>
                  <a:lnTo>
                    <a:pt x="520" y="194"/>
                  </a:lnTo>
                  <a:lnTo>
                    <a:pt x="518" y="200"/>
                  </a:lnTo>
                  <a:lnTo>
                    <a:pt x="513" y="202"/>
                  </a:lnTo>
                  <a:lnTo>
                    <a:pt x="508" y="199"/>
                  </a:lnTo>
                  <a:lnTo>
                    <a:pt x="496" y="202"/>
                  </a:lnTo>
                  <a:lnTo>
                    <a:pt x="490" y="195"/>
                  </a:lnTo>
                  <a:lnTo>
                    <a:pt x="489" y="199"/>
                  </a:lnTo>
                  <a:lnTo>
                    <a:pt x="490" y="194"/>
                  </a:lnTo>
                  <a:close/>
                  <a:moveTo>
                    <a:pt x="313" y="674"/>
                  </a:moveTo>
                  <a:lnTo>
                    <a:pt x="328" y="657"/>
                  </a:lnTo>
                  <a:lnTo>
                    <a:pt x="337" y="633"/>
                  </a:lnTo>
                  <a:lnTo>
                    <a:pt x="345" y="617"/>
                  </a:lnTo>
                  <a:lnTo>
                    <a:pt x="350" y="599"/>
                  </a:lnTo>
                  <a:lnTo>
                    <a:pt x="350" y="561"/>
                  </a:lnTo>
                  <a:lnTo>
                    <a:pt x="344" y="523"/>
                  </a:lnTo>
                  <a:lnTo>
                    <a:pt x="325" y="487"/>
                  </a:lnTo>
                  <a:lnTo>
                    <a:pt x="316" y="469"/>
                  </a:lnTo>
                  <a:lnTo>
                    <a:pt x="323" y="455"/>
                  </a:lnTo>
                  <a:lnTo>
                    <a:pt x="326" y="455"/>
                  </a:lnTo>
                  <a:lnTo>
                    <a:pt x="323" y="455"/>
                  </a:lnTo>
                  <a:lnTo>
                    <a:pt x="323" y="450"/>
                  </a:lnTo>
                  <a:lnTo>
                    <a:pt x="320" y="436"/>
                  </a:lnTo>
                  <a:lnTo>
                    <a:pt x="321" y="436"/>
                  </a:lnTo>
                  <a:lnTo>
                    <a:pt x="314" y="426"/>
                  </a:lnTo>
                  <a:lnTo>
                    <a:pt x="323" y="411"/>
                  </a:lnTo>
                  <a:lnTo>
                    <a:pt x="330" y="392"/>
                  </a:lnTo>
                  <a:lnTo>
                    <a:pt x="330" y="373"/>
                  </a:lnTo>
                  <a:lnTo>
                    <a:pt x="326" y="354"/>
                  </a:lnTo>
                  <a:lnTo>
                    <a:pt x="338" y="351"/>
                  </a:lnTo>
                  <a:lnTo>
                    <a:pt x="338" y="346"/>
                  </a:lnTo>
                  <a:lnTo>
                    <a:pt x="337" y="337"/>
                  </a:lnTo>
                  <a:lnTo>
                    <a:pt x="338" y="332"/>
                  </a:lnTo>
                  <a:lnTo>
                    <a:pt x="359" y="320"/>
                  </a:lnTo>
                  <a:lnTo>
                    <a:pt x="369" y="296"/>
                  </a:lnTo>
                  <a:lnTo>
                    <a:pt x="374" y="298"/>
                  </a:lnTo>
                  <a:lnTo>
                    <a:pt x="369" y="322"/>
                  </a:lnTo>
                  <a:lnTo>
                    <a:pt x="373" y="342"/>
                  </a:lnTo>
                  <a:lnTo>
                    <a:pt x="381" y="342"/>
                  </a:lnTo>
                  <a:lnTo>
                    <a:pt x="386" y="332"/>
                  </a:lnTo>
                  <a:lnTo>
                    <a:pt x="390" y="315"/>
                  </a:lnTo>
                  <a:lnTo>
                    <a:pt x="386" y="293"/>
                  </a:lnTo>
                  <a:lnTo>
                    <a:pt x="386" y="286"/>
                  </a:lnTo>
                  <a:lnTo>
                    <a:pt x="391" y="281"/>
                  </a:lnTo>
                  <a:lnTo>
                    <a:pt x="407" y="274"/>
                  </a:lnTo>
                  <a:lnTo>
                    <a:pt x="415" y="272"/>
                  </a:lnTo>
                  <a:lnTo>
                    <a:pt x="419" y="269"/>
                  </a:lnTo>
                  <a:lnTo>
                    <a:pt x="407" y="264"/>
                  </a:lnTo>
                  <a:lnTo>
                    <a:pt x="402" y="253"/>
                  </a:lnTo>
                  <a:lnTo>
                    <a:pt x="405" y="246"/>
                  </a:lnTo>
                  <a:lnTo>
                    <a:pt x="410" y="240"/>
                  </a:lnTo>
                  <a:lnTo>
                    <a:pt x="412" y="233"/>
                  </a:lnTo>
                  <a:lnTo>
                    <a:pt x="429" y="226"/>
                  </a:lnTo>
                  <a:lnTo>
                    <a:pt x="449" y="238"/>
                  </a:lnTo>
                  <a:lnTo>
                    <a:pt x="461" y="236"/>
                  </a:lnTo>
                  <a:lnTo>
                    <a:pt x="470" y="238"/>
                  </a:lnTo>
                  <a:lnTo>
                    <a:pt x="475" y="243"/>
                  </a:lnTo>
                  <a:lnTo>
                    <a:pt x="479" y="252"/>
                  </a:lnTo>
                  <a:lnTo>
                    <a:pt x="492" y="250"/>
                  </a:lnTo>
                  <a:lnTo>
                    <a:pt x="504" y="257"/>
                  </a:lnTo>
                  <a:lnTo>
                    <a:pt x="509" y="257"/>
                  </a:lnTo>
                  <a:lnTo>
                    <a:pt x="520" y="262"/>
                  </a:lnTo>
                  <a:lnTo>
                    <a:pt x="526" y="260"/>
                  </a:lnTo>
                  <a:lnTo>
                    <a:pt x="528" y="264"/>
                  </a:lnTo>
                  <a:lnTo>
                    <a:pt x="535" y="269"/>
                  </a:lnTo>
                  <a:lnTo>
                    <a:pt x="533" y="270"/>
                  </a:lnTo>
                  <a:lnTo>
                    <a:pt x="537" y="274"/>
                  </a:lnTo>
                  <a:lnTo>
                    <a:pt x="543" y="286"/>
                  </a:lnTo>
                  <a:lnTo>
                    <a:pt x="535" y="293"/>
                  </a:lnTo>
                  <a:lnTo>
                    <a:pt x="537" y="296"/>
                  </a:lnTo>
                  <a:lnTo>
                    <a:pt x="533" y="298"/>
                  </a:lnTo>
                  <a:lnTo>
                    <a:pt x="538" y="305"/>
                  </a:lnTo>
                  <a:lnTo>
                    <a:pt x="547" y="311"/>
                  </a:lnTo>
                  <a:lnTo>
                    <a:pt x="552" y="327"/>
                  </a:lnTo>
                  <a:lnTo>
                    <a:pt x="552" y="347"/>
                  </a:lnTo>
                  <a:lnTo>
                    <a:pt x="552" y="368"/>
                  </a:lnTo>
                  <a:lnTo>
                    <a:pt x="540" y="376"/>
                  </a:lnTo>
                  <a:lnTo>
                    <a:pt x="538" y="387"/>
                  </a:lnTo>
                  <a:lnTo>
                    <a:pt x="537" y="399"/>
                  </a:lnTo>
                  <a:lnTo>
                    <a:pt x="530" y="407"/>
                  </a:lnTo>
                  <a:lnTo>
                    <a:pt x="518" y="412"/>
                  </a:lnTo>
                  <a:lnTo>
                    <a:pt x="514" y="417"/>
                  </a:lnTo>
                  <a:lnTo>
                    <a:pt x="516" y="441"/>
                  </a:lnTo>
                  <a:lnTo>
                    <a:pt x="535" y="450"/>
                  </a:lnTo>
                  <a:lnTo>
                    <a:pt x="538" y="448"/>
                  </a:lnTo>
                  <a:lnTo>
                    <a:pt x="547" y="434"/>
                  </a:lnTo>
                  <a:lnTo>
                    <a:pt x="550" y="436"/>
                  </a:lnTo>
                  <a:lnTo>
                    <a:pt x="552" y="431"/>
                  </a:lnTo>
                  <a:lnTo>
                    <a:pt x="557" y="421"/>
                  </a:lnTo>
                  <a:lnTo>
                    <a:pt x="559" y="409"/>
                  </a:lnTo>
                  <a:lnTo>
                    <a:pt x="588" y="392"/>
                  </a:lnTo>
                  <a:lnTo>
                    <a:pt x="598" y="393"/>
                  </a:lnTo>
                  <a:lnTo>
                    <a:pt x="605" y="400"/>
                  </a:lnTo>
                  <a:lnTo>
                    <a:pt x="615" y="417"/>
                  </a:lnTo>
                  <a:lnTo>
                    <a:pt x="619" y="428"/>
                  </a:lnTo>
                  <a:lnTo>
                    <a:pt x="634" y="482"/>
                  </a:lnTo>
                  <a:lnTo>
                    <a:pt x="644" y="503"/>
                  </a:lnTo>
                  <a:lnTo>
                    <a:pt x="641" y="511"/>
                  </a:lnTo>
                  <a:lnTo>
                    <a:pt x="643" y="525"/>
                  </a:lnTo>
                  <a:lnTo>
                    <a:pt x="641" y="540"/>
                  </a:lnTo>
                  <a:lnTo>
                    <a:pt x="631" y="542"/>
                  </a:lnTo>
                  <a:lnTo>
                    <a:pt x="632" y="537"/>
                  </a:lnTo>
                  <a:lnTo>
                    <a:pt x="624" y="537"/>
                  </a:lnTo>
                  <a:lnTo>
                    <a:pt x="617" y="544"/>
                  </a:lnTo>
                  <a:lnTo>
                    <a:pt x="619" y="546"/>
                  </a:lnTo>
                  <a:lnTo>
                    <a:pt x="614" y="559"/>
                  </a:lnTo>
                  <a:lnTo>
                    <a:pt x="615" y="563"/>
                  </a:lnTo>
                  <a:lnTo>
                    <a:pt x="614" y="573"/>
                  </a:lnTo>
                  <a:lnTo>
                    <a:pt x="600" y="583"/>
                  </a:lnTo>
                  <a:lnTo>
                    <a:pt x="596" y="602"/>
                  </a:lnTo>
                  <a:lnTo>
                    <a:pt x="598" y="612"/>
                  </a:lnTo>
                  <a:lnTo>
                    <a:pt x="579" y="648"/>
                  </a:lnTo>
                  <a:lnTo>
                    <a:pt x="557" y="652"/>
                  </a:lnTo>
                  <a:lnTo>
                    <a:pt x="549" y="653"/>
                  </a:lnTo>
                  <a:lnTo>
                    <a:pt x="509" y="658"/>
                  </a:lnTo>
                  <a:lnTo>
                    <a:pt x="508" y="658"/>
                  </a:lnTo>
                  <a:lnTo>
                    <a:pt x="475" y="663"/>
                  </a:lnTo>
                  <a:lnTo>
                    <a:pt x="475" y="657"/>
                  </a:lnTo>
                  <a:lnTo>
                    <a:pt x="472" y="657"/>
                  </a:lnTo>
                  <a:lnTo>
                    <a:pt x="443" y="660"/>
                  </a:lnTo>
                  <a:lnTo>
                    <a:pt x="436" y="662"/>
                  </a:lnTo>
                  <a:lnTo>
                    <a:pt x="407" y="663"/>
                  </a:lnTo>
                  <a:lnTo>
                    <a:pt x="395" y="665"/>
                  </a:lnTo>
                  <a:lnTo>
                    <a:pt x="374" y="667"/>
                  </a:lnTo>
                  <a:lnTo>
                    <a:pt x="361" y="669"/>
                  </a:lnTo>
                  <a:lnTo>
                    <a:pt x="338" y="670"/>
                  </a:lnTo>
                  <a:lnTo>
                    <a:pt x="313" y="674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80"/>
            <p:cNvSpPr>
              <a:spLocks noEditPoints="1"/>
            </p:cNvSpPr>
            <p:nvPr/>
          </p:nvSpPr>
          <p:spPr bwMode="gray">
            <a:xfrm>
              <a:off x="1794901" y="4783504"/>
              <a:ext cx="1413809" cy="1331687"/>
            </a:xfrm>
            <a:custGeom>
              <a:avLst/>
              <a:gdLst/>
              <a:ahLst/>
              <a:cxnLst>
                <a:cxn ang="0">
                  <a:pos x="318" y="268"/>
                </a:cxn>
                <a:cxn ang="0">
                  <a:pos x="280" y="220"/>
                </a:cxn>
                <a:cxn ang="0">
                  <a:pos x="285" y="208"/>
                </a:cxn>
                <a:cxn ang="0">
                  <a:pos x="294" y="177"/>
                </a:cxn>
                <a:cxn ang="0">
                  <a:pos x="374" y="187"/>
                </a:cxn>
                <a:cxn ang="0">
                  <a:pos x="396" y="148"/>
                </a:cxn>
                <a:cxn ang="0">
                  <a:pos x="349" y="51"/>
                </a:cxn>
                <a:cxn ang="0">
                  <a:pos x="434" y="111"/>
                </a:cxn>
                <a:cxn ang="0">
                  <a:pos x="484" y="133"/>
                </a:cxn>
                <a:cxn ang="0">
                  <a:pos x="441" y="0"/>
                </a:cxn>
                <a:cxn ang="0">
                  <a:pos x="567" y="42"/>
                </a:cxn>
                <a:cxn ang="0">
                  <a:pos x="636" y="82"/>
                </a:cxn>
                <a:cxn ang="0">
                  <a:pos x="711" y="146"/>
                </a:cxn>
                <a:cxn ang="0">
                  <a:pos x="719" y="541"/>
                </a:cxn>
                <a:cxn ang="0">
                  <a:pos x="839" y="685"/>
                </a:cxn>
                <a:cxn ang="0">
                  <a:pos x="858" y="808"/>
                </a:cxn>
                <a:cxn ang="0">
                  <a:pos x="834" y="772"/>
                </a:cxn>
                <a:cxn ang="0">
                  <a:pos x="822" y="707"/>
                </a:cxn>
                <a:cxn ang="0">
                  <a:pos x="808" y="651"/>
                </a:cxn>
                <a:cxn ang="0">
                  <a:pos x="793" y="635"/>
                </a:cxn>
                <a:cxn ang="0">
                  <a:pos x="779" y="637"/>
                </a:cxn>
                <a:cxn ang="0">
                  <a:pos x="738" y="599"/>
                </a:cxn>
                <a:cxn ang="0">
                  <a:pos x="646" y="516"/>
                </a:cxn>
                <a:cxn ang="0">
                  <a:pos x="605" y="463"/>
                </a:cxn>
                <a:cxn ang="0">
                  <a:pos x="593" y="442"/>
                </a:cxn>
                <a:cxn ang="0">
                  <a:pos x="576" y="442"/>
                </a:cxn>
                <a:cxn ang="0">
                  <a:pos x="554" y="464"/>
                </a:cxn>
                <a:cxn ang="0">
                  <a:pos x="506" y="451"/>
                </a:cxn>
                <a:cxn ang="0">
                  <a:pos x="516" y="406"/>
                </a:cxn>
                <a:cxn ang="0">
                  <a:pos x="478" y="401"/>
                </a:cxn>
                <a:cxn ang="0">
                  <a:pos x="441" y="439"/>
                </a:cxn>
                <a:cxn ang="0">
                  <a:pos x="374" y="440"/>
                </a:cxn>
                <a:cxn ang="0">
                  <a:pos x="313" y="451"/>
                </a:cxn>
                <a:cxn ang="0">
                  <a:pos x="277" y="451"/>
                </a:cxn>
                <a:cxn ang="0">
                  <a:pos x="222" y="432"/>
                </a:cxn>
                <a:cxn ang="0">
                  <a:pos x="167" y="408"/>
                </a:cxn>
                <a:cxn ang="0">
                  <a:pos x="237" y="430"/>
                </a:cxn>
                <a:cxn ang="0">
                  <a:pos x="352" y="403"/>
                </a:cxn>
                <a:cxn ang="0">
                  <a:pos x="342" y="360"/>
                </a:cxn>
                <a:cxn ang="0">
                  <a:pos x="149" y="116"/>
                </a:cxn>
                <a:cxn ang="0">
                  <a:pos x="160" y="405"/>
                </a:cxn>
                <a:cxn ang="0">
                  <a:pos x="65" y="389"/>
                </a:cxn>
                <a:cxn ang="0">
                  <a:pos x="25" y="377"/>
                </a:cxn>
                <a:cxn ang="0">
                  <a:pos x="278" y="100"/>
                </a:cxn>
                <a:cxn ang="0">
                  <a:pos x="454" y="469"/>
                </a:cxn>
                <a:cxn ang="0">
                  <a:pos x="805" y="702"/>
                </a:cxn>
                <a:cxn ang="0">
                  <a:pos x="813" y="678"/>
                </a:cxn>
                <a:cxn ang="0">
                  <a:pos x="776" y="678"/>
                </a:cxn>
                <a:cxn ang="0">
                  <a:pos x="783" y="666"/>
                </a:cxn>
                <a:cxn ang="0">
                  <a:pos x="388" y="485"/>
                </a:cxn>
                <a:cxn ang="0">
                  <a:pos x="400" y="476"/>
                </a:cxn>
                <a:cxn ang="0">
                  <a:pos x="432" y="490"/>
                </a:cxn>
                <a:cxn ang="0">
                  <a:pos x="774" y="700"/>
                </a:cxn>
                <a:cxn ang="0">
                  <a:pos x="767" y="688"/>
                </a:cxn>
                <a:cxn ang="0">
                  <a:pos x="824" y="726"/>
                </a:cxn>
                <a:cxn ang="0">
                  <a:pos x="801" y="721"/>
                </a:cxn>
                <a:cxn ang="0">
                  <a:pos x="837" y="758"/>
                </a:cxn>
                <a:cxn ang="0">
                  <a:pos x="817" y="815"/>
                </a:cxn>
                <a:cxn ang="0">
                  <a:pos x="803" y="780"/>
                </a:cxn>
                <a:cxn ang="0">
                  <a:pos x="810" y="784"/>
                </a:cxn>
                <a:cxn ang="0">
                  <a:pos x="834" y="786"/>
                </a:cxn>
                <a:cxn ang="0">
                  <a:pos x="825" y="799"/>
                </a:cxn>
              </a:cxnLst>
              <a:rect l="0" t="0" r="r" b="b"/>
              <a:pathLst>
                <a:path w="878" h="827">
                  <a:moveTo>
                    <a:pt x="290" y="331"/>
                  </a:moveTo>
                  <a:lnTo>
                    <a:pt x="289" y="331"/>
                  </a:lnTo>
                  <a:lnTo>
                    <a:pt x="289" y="333"/>
                  </a:lnTo>
                  <a:lnTo>
                    <a:pt x="278" y="331"/>
                  </a:lnTo>
                  <a:lnTo>
                    <a:pt x="282" y="329"/>
                  </a:lnTo>
                  <a:lnTo>
                    <a:pt x="282" y="328"/>
                  </a:lnTo>
                  <a:lnTo>
                    <a:pt x="280" y="329"/>
                  </a:lnTo>
                  <a:lnTo>
                    <a:pt x="273" y="321"/>
                  </a:lnTo>
                  <a:lnTo>
                    <a:pt x="278" y="326"/>
                  </a:lnTo>
                  <a:lnTo>
                    <a:pt x="287" y="324"/>
                  </a:lnTo>
                  <a:lnTo>
                    <a:pt x="284" y="324"/>
                  </a:lnTo>
                  <a:lnTo>
                    <a:pt x="289" y="317"/>
                  </a:lnTo>
                  <a:lnTo>
                    <a:pt x="289" y="316"/>
                  </a:lnTo>
                  <a:lnTo>
                    <a:pt x="296" y="317"/>
                  </a:lnTo>
                  <a:lnTo>
                    <a:pt x="290" y="312"/>
                  </a:lnTo>
                  <a:lnTo>
                    <a:pt x="289" y="314"/>
                  </a:lnTo>
                  <a:lnTo>
                    <a:pt x="289" y="311"/>
                  </a:lnTo>
                  <a:lnTo>
                    <a:pt x="290" y="305"/>
                  </a:lnTo>
                  <a:lnTo>
                    <a:pt x="292" y="305"/>
                  </a:lnTo>
                  <a:lnTo>
                    <a:pt x="292" y="307"/>
                  </a:lnTo>
                  <a:lnTo>
                    <a:pt x="296" y="304"/>
                  </a:lnTo>
                  <a:lnTo>
                    <a:pt x="302" y="304"/>
                  </a:lnTo>
                  <a:lnTo>
                    <a:pt x="306" y="280"/>
                  </a:lnTo>
                  <a:lnTo>
                    <a:pt x="309" y="278"/>
                  </a:lnTo>
                  <a:lnTo>
                    <a:pt x="309" y="276"/>
                  </a:lnTo>
                  <a:lnTo>
                    <a:pt x="313" y="276"/>
                  </a:lnTo>
                  <a:lnTo>
                    <a:pt x="309" y="275"/>
                  </a:lnTo>
                  <a:lnTo>
                    <a:pt x="307" y="276"/>
                  </a:lnTo>
                  <a:lnTo>
                    <a:pt x="306" y="276"/>
                  </a:lnTo>
                  <a:lnTo>
                    <a:pt x="307" y="275"/>
                  </a:lnTo>
                  <a:lnTo>
                    <a:pt x="307" y="271"/>
                  </a:lnTo>
                  <a:lnTo>
                    <a:pt x="318" y="268"/>
                  </a:lnTo>
                  <a:lnTo>
                    <a:pt x="319" y="266"/>
                  </a:lnTo>
                  <a:lnTo>
                    <a:pt x="328" y="268"/>
                  </a:lnTo>
                  <a:lnTo>
                    <a:pt x="323" y="266"/>
                  </a:lnTo>
                  <a:lnTo>
                    <a:pt x="323" y="263"/>
                  </a:lnTo>
                  <a:lnTo>
                    <a:pt x="323" y="266"/>
                  </a:lnTo>
                  <a:lnTo>
                    <a:pt x="319" y="264"/>
                  </a:lnTo>
                  <a:lnTo>
                    <a:pt x="311" y="268"/>
                  </a:lnTo>
                  <a:lnTo>
                    <a:pt x="311" y="270"/>
                  </a:lnTo>
                  <a:lnTo>
                    <a:pt x="306" y="268"/>
                  </a:lnTo>
                  <a:lnTo>
                    <a:pt x="306" y="271"/>
                  </a:lnTo>
                  <a:lnTo>
                    <a:pt x="302" y="268"/>
                  </a:lnTo>
                  <a:lnTo>
                    <a:pt x="306" y="275"/>
                  </a:lnTo>
                  <a:lnTo>
                    <a:pt x="301" y="278"/>
                  </a:lnTo>
                  <a:lnTo>
                    <a:pt x="296" y="275"/>
                  </a:lnTo>
                  <a:lnTo>
                    <a:pt x="294" y="276"/>
                  </a:lnTo>
                  <a:lnTo>
                    <a:pt x="282" y="271"/>
                  </a:lnTo>
                  <a:lnTo>
                    <a:pt x="268" y="259"/>
                  </a:lnTo>
                  <a:lnTo>
                    <a:pt x="270" y="254"/>
                  </a:lnTo>
                  <a:lnTo>
                    <a:pt x="273" y="254"/>
                  </a:lnTo>
                  <a:lnTo>
                    <a:pt x="270" y="247"/>
                  </a:lnTo>
                  <a:lnTo>
                    <a:pt x="270" y="239"/>
                  </a:lnTo>
                  <a:lnTo>
                    <a:pt x="272" y="237"/>
                  </a:lnTo>
                  <a:lnTo>
                    <a:pt x="268" y="237"/>
                  </a:lnTo>
                  <a:lnTo>
                    <a:pt x="266" y="230"/>
                  </a:lnTo>
                  <a:lnTo>
                    <a:pt x="266" y="227"/>
                  </a:lnTo>
                  <a:lnTo>
                    <a:pt x="268" y="229"/>
                  </a:lnTo>
                  <a:lnTo>
                    <a:pt x="272" y="227"/>
                  </a:lnTo>
                  <a:lnTo>
                    <a:pt x="266" y="225"/>
                  </a:lnTo>
                  <a:lnTo>
                    <a:pt x="265" y="220"/>
                  </a:lnTo>
                  <a:lnTo>
                    <a:pt x="275" y="222"/>
                  </a:lnTo>
                  <a:lnTo>
                    <a:pt x="277" y="220"/>
                  </a:lnTo>
                  <a:lnTo>
                    <a:pt x="280" y="220"/>
                  </a:lnTo>
                  <a:lnTo>
                    <a:pt x="282" y="217"/>
                  </a:lnTo>
                  <a:lnTo>
                    <a:pt x="282" y="220"/>
                  </a:lnTo>
                  <a:lnTo>
                    <a:pt x="285" y="222"/>
                  </a:lnTo>
                  <a:lnTo>
                    <a:pt x="284" y="223"/>
                  </a:lnTo>
                  <a:lnTo>
                    <a:pt x="289" y="230"/>
                  </a:lnTo>
                  <a:lnTo>
                    <a:pt x="287" y="234"/>
                  </a:lnTo>
                  <a:lnTo>
                    <a:pt x="280" y="235"/>
                  </a:lnTo>
                  <a:lnTo>
                    <a:pt x="294" y="235"/>
                  </a:lnTo>
                  <a:lnTo>
                    <a:pt x="296" y="239"/>
                  </a:lnTo>
                  <a:lnTo>
                    <a:pt x="292" y="244"/>
                  </a:lnTo>
                  <a:lnTo>
                    <a:pt x="301" y="246"/>
                  </a:lnTo>
                  <a:lnTo>
                    <a:pt x="302" y="244"/>
                  </a:lnTo>
                  <a:lnTo>
                    <a:pt x="296" y="234"/>
                  </a:lnTo>
                  <a:lnTo>
                    <a:pt x="304" y="239"/>
                  </a:lnTo>
                  <a:lnTo>
                    <a:pt x="301" y="234"/>
                  </a:lnTo>
                  <a:lnTo>
                    <a:pt x="304" y="234"/>
                  </a:lnTo>
                  <a:lnTo>
                    <a:pt x="296" y="234"/>
                  </a:lnTo>
                  <a:lnTo>
                    <a:pt x="285" y="225"/>
                  </a:lnTo>
                  <a:lnTo>
                    <a:pt x="287" y="222"/>
                  </a:lnTo>
                  <a:lnTo>
                    <a:pt x="284" y="218"/>
                  </a:lnTo>
                  <a:lnTo>
                    <a:pt x="282" y="217"/>
                  </a:lnTo>
                  <a:lnTo>
                    <a:pt x="280" y="217"/>
                  </a:lnTo>
                  <a:lnTo>
                    <a:pt x="278" y="217"/>
                  </a:lnTo>
                  <a:lnTo>
                    <a:pt x="278" y="215"/>
                  </a:lnTo>
                  <a:lnTo>
                    <a:pt x="278" y="213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82" y="211"/>
                  </a:lnTo>
                  <a:lnTo>
                    <a:pt x="282" y="208"/>
                  </a:lnTo>
                  <a:lnTo>
                    <a:pt x="285" y="208"/>
                  </a:lnTo>
                  <a:lnTo>
                    <a:pt x="285" y="205"/>
                  </a:lnTo>
                  <a:lnTo>
                    <a:pt x="285" y="208"/>
                  </a:lnTo>
                  <a:lnTo>
                    <a:pt x="284" y="208"/>
                  </a:lnTo>
                  <a:lnTo>
                    <a:pt x="280" y="203"/>
                  </a:lnTo>
                  <a:lnTo>
                    <a:pt x="285" y="205"/>
                  </a:lnTo>
                  <a:lnTo>
                    <a:pt x="287" y="203"/>
                  </a:lnTo>
                  <a:lnTo>
                    <a:pt x="285" y="201"/>
                  </a:lnTo>
                  <a:lnTo>
                    <a:pt x="289" y="203"/>
                  </a:lnTo>
                  <a:lnTo>
                    <a:pt x="289" y="201"/>
                  </a:lnTo>
                  <a:lnTo>
                    <a:pt x="296" y="203"/>
                  </a:lnTo>
                  <a:lnTo>
                    <a:pt x="302" y="201"/>
                  </a:lnTo>
                  <a:lnTo>
                    <a:pt x="290" y="199"/>
                  </a:lnTo>
                  <a:lnTo>
                    <a:pt x="285" y="201"/>
                  </a:lnTo>
                  <a:lnTo>
                    <a:pt x="285" y="203"/>
                  </a:lnTo>
                  <a:lnTo>
                    <a:pt x="280" y="203"/>
                  </a:lnTo>
                  <a:lnTo>
                    <a:pt x="280" y="205"/>
                  </a:lnTo>
                  <a:lnTo>
                    <a:pt x="277" y="206"/>
                  </a:lnTo>
                  <a:lnTo>
                    <a:pt x="275" y="203"/>
                  </a:lnTo>
                  <a:lnTo>
                    <a:pt x="277" y="198"/>
                  </a:lnTo>
                  <a:lnTo>
                    <a:pt x="278" y="198"/>
                  </a:lnTo>
                  <a:lnTo>
                    <a:pt x="275" y="193"/>
                  </a:lnTo>
                  <a:lnTo>
                    <a:pt x="277" y="189"/>
                  </a:lnTo>
                  <a:lnTo>
                    <a:pt x="280" y="191"/>
                  </a:lnTo>
                  <a:lnTo>
                    <a:pt x="282" y="189"/>
                  </a:lnTo>
                  <a:lnTo>
                    <a:pt x="280" y="186"/>
                  </a:lnTo>
                  <a:lnTo>
                    <a:pt x="275" y="184"/>
                  </a:lnTo>
                  <a:lnTo>
                    <a:pt x="277" y="181"/>
                  </a:lnTo>
                  <a:lnTo>
                    <a:pt x="280" y="177"/>
                  </a:lnTo>
                  <a:lnTo>
                    <a:pt x="278" y="181"/>
                  </a:lnTo>
                  <a:lnTo>
                    <a:pt x="285" y="184"/>
                  </a:lnTo>
                  <a:lnTo>
                    <a:pt x="284" y="181"/>
                  </a:lnTo>
                  <a:lnTo>
                    <a:pt x="284" y="176"/>
                  </a:lnTo>
                  <a:lnTo>
                    <a:pt x="292" y="182"/>
                  </a:lnTo>
                  <a:lnTo>
                    <a:pt x="294" y="177"/>
                  </a:lnTo>
                  <a:lnTo>
                    <a:pt x="297" y="174"/>
                  </a:lnTo>
                  <a:lnTo>
                    <a:pt x="318" y="172"/>
                  </a:lnTo>
                  <a:lnTo>
                    <a:pt x="321" y="176"/>
                  </a:lnTo>
                  <a:lnTo>
                    <a:pt x="319" y="177"/>
                  </a:lnTo>
                  <a:lnTo>
                    <a:pt x="323" y="181"/>
                  </a:lnTo>
                  <a:lnTo>
                    <a:pt x="319" y="181"/>
                  </a:lnTo>
                  <a:lnTo>
                    <a:pt x="323" y="182"/>
                  </a:lnTo>
                  <a:lnTo>
                    <a:pt x="321" y="179"/>
                  </a:lnTo>
                  <a:lnTo>
                    <a:pt x="325" y="179"/>
                  </a:lnTo>
                  <a:lnTo>
                    <a:pt x="319" y="177"/>
                  </a:lnTo>
                  <a:lnTo>
                    <a:pt x="321" y="176"/>
                  </a:lnTo>
                  <a:lnTo>
                    <a:pt x="321" y="174"/>
                  </a:lnTo>
                  <a:lnTo>
                    <a:pt x="331" y="176"/>
                  </a:lnTo>
                  <a:lnTo>
                    <a:pt x="323" y="174"/>
                  </a:lnTo>
                  <a:lnTo>
                    <a:pt x="326" y="169"/>
                  </a:lnTo>
                  <a:lnTo>
                    <a:pt x="328" y="170"/>
                  </a:lnTo>
                  <a:lnTo>
                    <a:pt x="328" y="167"/>
                  </a:lnTo>
                  <a:lnTo>
                    <a:pt x="335" y="165"/>
                  </a:lnTo>
                  <a:lnTo>
                    <a:pt x="340" y="170"/>
                  </a:lnTo>
                  <a:lnTo>
                    <a:pt x="338" y="164"/>
                  </a:lnTo>
                  <a:lnTo>
                    <a:pt x="345" y="164"/>
                  </a:lnTo>
                  <a:lnTo>
                    <a:pt x="349" y="167"/>
                  </a:lnTo>
                  <a:lnTo>
                    <a:pt x="355" y="174"/>
                  </a:lnTo>
                  <a:lnTo>
                    <a:pt x="355" y="177"/>
                  </a:lnTo>
                  <a:lnTo>
                    <a:pt x="354" y="177"/>
                  </a:lnTo>
                  <a:lnTo>
                    <a:pt x="355" y="179"/>
                  </a:lnTo>
                  <a:lnTo>
                    <a:pt x="349" y="179"/>
                  </a:lnTo>
                  <a:lnTo>
                    <a:pt x="355" y="179"/>
                  </a:lnTo>
                  <a:lnTo>
                    <a:pt x="357" y="184"/>
                  </a:lnTo>
                  <a:lnTo>
                    <a:pt x="362" y="186"/>
                  </a:lnTo>
                  <a:lnTo>
                    <a:pt x="372" y="187"/>
                  </a:lnTo>
                  <a:lnTo>
                    <a:pt x="374" y="187"/>
                  </a:lnTo>
                  <a:lnTo>
                    <a:pt x="384" y="186"/>
                  </a:lnTo>
                  <a:lnTo>
                    <a:pt x="384" y="184"/>
                  </a:lnTo>
                  <a:lnTo>
                    <a:pt x="388" y="189"/>
                  </a:lnTo>
                  <a:lnTo>
                    <a:pt x="384" y="189"/>
                  </a:lnTo>
                  <a:lnTo>
                    <a:pt x="403" y="201"/>
                  </a:lnTo>
                  <a:lnTo>
                    <a:pt x="415" y="199"/>
                  </a:lnTo>
                  <a:lnTo>
                    <a:pt x="417" y="196"/>
                  </a:lnTo>
                  <a:lnTo>
                    <a:pt x="419" y="189"/>
                  </a:lnTo>
                  <a:lnTo>
                    <a:pt x="422" y="184"/>
                  </a:lnTo>
                  <a:lnTo>
                    <a:pt x="420" y="176"/>
                  </a:lnTo>
                  <a:lnTo>
                    <a:pt x="422" y="176"/>
                  </a:lnTo>
                  <a:lnTo>
                    <a:pt x="417" y="172"/>
                  </a:lnTo>
                  <a:lnTo>
                    <a:pt x="422" y="170"/>
                  </a:lnTo>
                  <a:lnTo>
                    <a:pt x="427" y="176"/>
                  </a:lnTo>
                  <a:lnTo>
                    <a:pt x="427" y="174"/>
                  </a:lnTo>
                  <a:lnTo>
                    <a:pt x="432" y="176"/>
                  </a:lnTo>
                  <a:lnTo>
                    <a:pt x="436" y="174"/>
                  </a:lnTo>
                  <a:lnTo>
                    <a:pt x="434" y="164"/>
                  </a:lnTo>
                  <a:lnTo>
                    <a:pt x="437" y="165"/>
                  </a:lnTo>
                  <a:lnTo>
                    <a:pt x="434" y="162"/>
                  </a:lnTo>
                  <a:lnTo>
                    <a:pt x="427" y="164"/>
                  </a:lnTo>
                  <a:lnTo>
                    <a:pt x="424" y="162"/>
                  </a:lnTo>
                  <a:lnTo>
                    <a:pt x="422" y="157"/>
                  </a:lnTo>
                  <a:lnTo>
                    <a:pt x="422" y="158"/>
                  </a:lnTo>
                  <a:lnTo>
                    <a:pt x="419" y="158"/>
                  </a:lnTo>
                  <a:lnTo>
                    <a:pt x="413" y="155"/>
                  </a:lnTo>
                  <a:lnTo>
                    <a:pt x="403" y="155"/>
                  </a:lnTo>
                  <a:lnTo>
                    <a:pt x="398" y="157"/>
                  </a:lnTo>
                  <a:lnTo>
                    <a:pt x="395" y="157"/>
                  </a:lnTo>
                  <a:lnTo>
                    <a:pt x="396" y="152"/>
                  </a:lnTo>
                  <a:lnTo>
                    <a:pt x="398" y="152"/>
                  </a:lnTo>
                  <a:lnTo>
                    <a:pt x="396" y="148"/>
                  </a:lnTo>
                  <a:lnTo>
                    <a:pt x="396" y="143"/>
                  </a:lnTo>
                  <a:lnTo>
                    <a:pt x="391" y="141"/>
                  </a:lnTo>
                  <a:lnTo>
                    <a:pt x="395" y="148"/>
                  </a:lnTo>
                  <a:lnTo>
                    <a:pt x="391" y="150"/>
                  </a:lnTo>
                  <a:lnTo>
                    <a:pt x="388" y="140"/>
                  </a:lnTo>
                  <a:lnTo>
                    <a:pt x="376" y="129"/>
                  </a:lnTo>
                  <a:lnTo>
                    <a:pt x="367" y="126"/>
                  </a:lnTo>
                  <a:lnTo>
                    <a:pt x="369" y="126"/>
                  </a:lnTo>
                  <a:lnTo>
                    <a:pt x="366" y="124"/>
                  </a:lnTo>
                  <a:lnTo>
                    <a:pt x="366" y="123"/>
                  </a:lnTo>
                  <a:lnTo>
                    <a:pt x="364" y="124"/>
                  </a:lnTo>
                  <a:lnTo>
                    <a:pt x="367" y="126"/>
                  </a:lnTo>
                  <a:lnTo>
                    <a:pt x="362" y="123"/>
                  </a:lnTo>
                  <a:lnTo>
                    <a:pt x="347" y="102"/>
                  </a:lnTo>
                  <a:lnTo>
                    <a:pt x="347" y="95"/>
                  </a:lnTo>
                  <a:lnTo>
                    <a:pt x="352" y="93"/>
                  </a:lnTo>
                  <a:lnTo>
                    <a:pt x="349" y="87"/>
                  </a:lnTo>
                  <a:lnTo>
                    <a:pt x="349" y="80"/>
                  </a:lnTo>
                  <a:lnTo>
                    <a:pt x="350" y="76"/>
                  </a:lnTo>
                  <a:lnTo>
                    <a:pt x="354" y="76"/>
                  </a:lnTo>
                  <a:lnTo>
                    <a:pt x="349" y="78"/>
                  </a:lnTo>
                  <a:lnTo>
                    <a:pt x="352" y="83"/>
                  </a:lnTo>
                  <a:lnTo>
                    <a:pt x="354" y="85"/>
                  </a:lnTo>
                  <a:lnTo>
                    <a:pt x="357" y="85"/>
                  </a:lnTo>
                  <a:lnTo>
                    <a:pt x="357" y="83"/>
                  </a:lnTo>
                  <a:lnTo>
                    <a:pt x="360" y="83"/>
                  </a:lnTo>
                  <a:lnTo>
                    <a:pt x="364" y="88"/>
                  </a:lnTo>
                  <a:lnTo>
                    <a:pt x="359" y="78"/>
                  </a:lnTo>
                  <a:lnTo>
                    <a:pt x="347" y="64"/>
                  </a:lnTo>
                  <a:lnTo>
                    <a:pt x="342" y="52"/>
                  </a:lnTo>
                  <a:lnTo>
                    <a:pt x="343" y="49"/>
                  </a:lnTo>
                  <a:lnTo>
                    <a:pt x="349" y="51"/>
                  </a:lnTo>
                  <a:lnTo>
                    <a:pt x="345" y="51"/>
                  </a:lnTo>
                  <a:lnTo>
                    <a:pt x="343" y="51"/>
                  </a:lnTo>
                  <a:lnTo>
                    <a:pt x="349" y="52"/>
                  </a:lnTo>
                  <a:lnTo>
                    <a:pt x="354" y="56"/>
                  </a:lnTo>
                  <a:lnTo>
                    <a:pt x="354" y="54"/>
                  </a:lnTo>
                  <a:lnTo>
                    <a:pt x="359" y="54"/>
                  </a:lnTo>
                  <a:lnTo>
                    <a:pt x="364" y="59"/>
                  </a:lnTo>
                  <a:lnTo>
                    <a:pt x="367" y="61"/>
                  </a:lnTo>
                  <a:lnTo>
                    <a:pt x="367" y="58"/>
                  </a:lnTo>
                  <a:lnTo>
                    <a:pt x="371" y="61"/>
                  </a:lnTo>
                  <a:lnTo>
                    <a:pt x="372" y="59"/>
                  </a:lnTo>
                  <a:lnTo>
                    <a:pt x="383" y="63"/>
                  </a:lnTo>
                  <a:lnTo>
                    <a:pt x="388" y="71"/>
                  </a:lnTo>
                  <a:lnTo>
                    <a:pt x="393" y="75"/>
                  </a:lnTo>
                  <a:lnTo>
                    <a:pt x="390" y="66"/>
                  </a:lnTo>
                  <a:lnTo>
                    <a:pt x="393" y="66"/>
                  </a:lnTo>
                  <a:lnTo>
                    <a:pt x="405" y="71"/>
                  </a:lnTo>
                  <a:lnTo>
                    <a:pt x="405" y="75"/>
                  </a:lnTo>
                  <a:lnTo>
                    <a:pt x="413" y="75"/>
                  </a:lnTo>
                  <a:lnTo>
                    <a:pt x="419" y="78"/>
                  </a:lnTo>
                  <a:lnTo>
                    <a:pt x="420" y="78"/>
                  </a:lnTo>
                  <a:lnTo>
                    <a:pt x="427" y="83"/>
                  </a:lnTo>
                  <a:lnTo>
                    <a:pt x="431" y="88"/>
                  </a:lnTo>
                  <a:lnTo>
                    <a:pt x="425" y="83"/>
                  </a:lnTo>
                  <a:lnTo>
                    <a:pt x="427" y="88"/>
                  </a:lnTo>
                  <a:lnTo>
                    <a:pt x="422" y="90"/>
                  </a:lnTo>
                  <a:lnTo>
                    <a:pt x="420" y="93"/>
                  </a:lnTo>
                  <a:lnTo>
                    <a:pt x="413" y="90"/>
                  </a:lnTo>
                  <a:lnTo>
                    <a:pt x="419" y="93"/>
                  </a:lnTo>
                  <a:lnTo>
                    <a:pt x="417" y="97"/>
                  </a:lnTo>
                  <a:lnTo>
                    <a:pt x="420" y="100"/>
                  </a:lnTo>
                  <a:lnTo>
                    <a:pt x="434" y="111"/>
                  </a:lnTo>
                  <a:lnTo>
                    <a:pt x="434" y="116"/>
                  </a:lnTo>
                  <a:lnTo>
                    <a:pt x="443" y="121"/>
                  </a:lnTo>
                  <a:lnTo>
                    <a:pt x="446" y="128"/>
                  </a:lnTo>
                  <a:lnTo>
                    <a:pt x="446" y="126"/>
                  </a:lnTo>
                  <a:lnTo>
                    <a:pt x="449" y="126"/>
                  </a:lnTo>
                  <a:lnTo>
                    <a:pt x="449" y="124"/>
                  </a:lnTo>
                  <a:lnTo>
                    <a:pt x="456" y="123"/>
                  </a:lnTo>
                  <a:lnTo>
                    <a:pt x="463" y="129"/>
                  </a:lnTo>
                  <a:lnTo>
                    <a:pt x="461" y="133"/>
                  </a:lnTo>
                  <a:lnTo>
                    <a:pt x="460" y="131"/>
                  </a:lnTo>
                  <a:lnTo>
                    <a:pt x="461" y="133"/>
                  </a:lnTo>
                  <a:lnTo>
                    <a:pt x="465" y="131"/>
                  </a:lnTo>
                  <a:lnTo>
                    <a:pt x="465" y="126"/>
                  </a:lnTo>
                  <a:lnTo>
                    <a:pt x="456" y="117"/>
                  </a:lnTo>
                  <a:lnTo>
                    <a:pt x="453" y="116"/>
                  </a:lnTo>
                  <a:lnTo>
                    <a:pt x="451" y="119"/>
                  </a:lnTo>
                  <a:lnTo>
                    <a:pt x="451" y="117"/>
                  </a:lnTo>
                  <a:lnTo>
                    <a:pt x="451" y="116"/>
                  </a:lnTo>
                  <a:lnTo>
                    <a:pt x="454" y="114"/>
                  </a:lnTo>
                  <a:lnTo>
                    <a:pt x="456" y="112"/>
                  </a:lnTo>
                  <a:lnTo>
                    <a:pt x="454" y="104"/>
                  </a:lnTo>
                  <a:lnTo>
                    <a:pt x="451" y="99"/>
                  </a:lnTo>
                  <a:lnTo>
                    <a:pt x="453" y="93"/>
                  </a:lnTo>
                  <a:lnTo>
                    <a:pt x="456" y="93"/>
                  </a:lnTo>
                  <a:lnTo>
                    <a:pt x="460" y="95"/>
                  </a:lnTo>
                  <a:lnTo>
                    <a:pt x="460" y="104"/>
                  </a:lnTo>
                  <a:lnTo>
                    <a:pt x="456" y="107"/>
                  </a:lnTo>
                  <a:lnTo>
                    <a:pt x="460" y="117"/>
                  </a:lnTo>
                  <a:lnTo>
                    <a:pt x="468" y="121"/>
                  </a:lnTo>
                  <a:lnTo>
                    <a:pt x="470" y="129"/>
                  </a:lnTo>
                  <a:lnTo>
                    <a:pt x="480" y="136"/>
                  </a:lnTo>
                  <a:lnTo>
                    <a:pt x="484" y="133"/>
                  </a:lnTo>
                  <a:lnTo>
                    <a:pt x="482" y="129"/>
                  </a:lnTo>
                  <a:lnTo>
                    <a:pt x="485" y="129"/>
                  </a:lnTo>
                  <a:lnTo>
                    <a:pt x="478" y="128"/>
                  </a:lnTo>
                  <a:lnTo>
                    <a:pt x="475" y="123"/>
                  </a:lnTo>
                  <a:lnTo>
                    <a:pt x="470" y="119"/>
                  </a:lnTo>
                  <a:lnTo>
                    <a:pt x="466" y="119"/>
                  </a:lnTo>
                  <a:lnTo>
                    <a:pt x="463" y="117"/>
                  </a:lnTo>
                  <a:lnTo>
                    <a:pt x="461" y="107"/>
                  </a:lnTo>
                  <a:lnTo>
                    <a:pt x="466" y="104"/>
                  </a:lnTo>
                  <a:lnTo>
                    <a:pt x="472" y="105"/>
                  </a:lnTo>
                  <a:lnTo>
                    <a:pt x="468" y="99"/>
                  </a:lnTo>
                  <a:lnTo>
                    <a:pt x="461" y="95"/>
                  </a:lnTo>
                  <a:lnTo>
                    <a:pt x="461" y="93"/>
                  </a:lnTo>
                  <a:lnTo>
                    <a:pt x="460" y="95"/>
                  </a:lnTo>
                  <a:lnTo>
                    <a:pt x="458" y="93"/>
                  </a:lnTo>
                  <a:lnTo>
                    <a:pt x="463" y="92"/>
                  </a:lnTo>
                  <a:lnTo>
                    <a:pt x="463" y="90"/>
                  </a:lnTo>
                  <a:lnTo>
                    <a:pt x="456" y="92"/>
                  </a:lnTo>
                  <a:lnTo>
                    <a:pt x="441" y="75"/>
                  </a:lnTo>
                  <a:lnTo>
                    <a:pt x="444" y="66"/>
                  </a:lnTo>
                  <a:lnTo>
                    <a:pt x="446" y="59"/>
                  </a:lnTo>
                  <a:lnTo>
                    <a:pt x="441" y="44"/>
                  </a:lnTo>
                  <a:lnTo>
                    <a:pt x="436" y="32"/>
                  </a:lnTo>
                  <a:lnTo>
                    <a:pt x="436" y="30"/>
                  </a:lnTo>
                  <a:lnTo>
                    <a:pt x="431" y="20"/>
                  </a:lnTo>
                  <a:lnTo>
                    <a:pt x="427" y="11"/>
                  </a:lnTo>
                  <a:lnTo>
                    <a:pt x="422" y="3"/>
                  </a:lnTo>
                  <a:lnTo>
                    <a:pt x="429" y="10"/>
                  </a:lnTo>
                  <a:lnTo>
                    <a:pt x="431" y="8"/>
                  </a:lnTo>
                  <a:lnTo>
                    <a:pt x="434" y="6"/>
                  </a:lnTo>
                  <a:lnTo>
                    <a:pt x="437" y="5"/>
                  </a:lnTo>
                  <a:lnTo>
                    <a:pt x="441" y="0"/>
                  </a:lnTo>
                  <a:lnTo>
                    <a:pt x="470" y="23"/>
                  </a:lnTo>
                  <a:lnTo>
                    <a:pt x="485" y="27"/>
                  </a:lnTo>
                  <a:lnTo>
                    <a:pt x="495" y="25"/>
                  </a:lnTo>
                  <a:lnTo>
                    <a:pt x="492" y="27"/>
                  </a:lnTo>
                  <a:lnTo>
                    <a:pt x="495" y="27"/>
                  </a:lnTo>
                  <a:lnTo>
                    <a:pt x="501" y="23"/>
                  </a:lnTo>
                  <a:lnTo>
                    <a:pt x="501" y="22"/>
                  </a:lnTo>
                  <a:lnTo>
                    <a:pt x="504" y="22"/>
                  </a:lnTo>
                  <a:lnTo>
                    <a:pt x="504" y="20"/>
                  </a:lnTo>
                  <a:lnTo>
                    <a:pt x="506" y="20"/>
                  </a:lnTo>
                  <a:lnTo>
                    <a:pt x="531" y="20"/>
                  </a:lnTo>
                  <a:lnTo>
                    <a:pt x="533" y="25"/>
                  </a:lnTo>
                  <a:lnTo>
                    <a:pt x="531" y="22"/>
                  </a:lnTo>
                  <a:lnTo>
                    <a:pt x="531" y="25"/>
                  </a:lnTo>
                  <a:lnTo>
                    <a:pt x="528" y="22"/>
                  </a:lnTo>
                  <a:lnTo>
                    <a:pt x="526" y="22"/>
                  </a:lnTo>
                  <a:lnTo>
                    <a:pt x="533" y="27"/>
                  </a:lnTo>
                  <a:lnTo>
                    <a:pt x="535" y="25"/>
                  </a:lnTo>
                  <a:lnTo>
                    <a:pt x="545" y="34"/>
                  </a:lnTo>
                  <a:lnTo>
                    <a:pt x="545" y="32"/>
                  </a:lnTo>
                  <a:lnTo>
                    <a:pt x="562" y="35"/>
                  </a:lnTo>
                  <a:lnTo>
                    <a:pt x="566" y="39"/>
                  </a:lnTo>
                  <a:lnTo>
                    <a:pt x="560" y="37"/>
                  </a:lnTo>
                  <a:lnTo>
                    <a:pt x="564" y="41"/>
                  </a:lnTo>
                  <a:lnTo>
                    <a:pt x="559" y="42"/>
                  </a:lnTo>
                  <a:lnTo>
                    <a:pt x="562" y="44"/>
                  </a:lnTo>
                  <a:lnTo>
                    <a:pt x="560" y="49"/>
                  </a:lnTo>
                  <a:lnTo>
                    <a:pt x="562" y="44"/>
                  </a:lnTo>
                  <a:lnTo>
                    <a:pt x="566" y="42"/>
                  </a:lnTo>
                  <a:lnTo>
                    <a:pt x="567" y="44"/>
                  </a:lnTo>
                  <a:lnTo>
                    <a:pt x="574" y="47"/>
                  </a:lnTo>
                  <a:lnTo>
                    <a:pt x="567" y="42"/>
                  </a:lnTo>
                  <a:lnTo>
                    <a:pt x="567" y="37"/>
                  </a:lnTo>
                  <a:lnTo>
                    <a:pt x="564" y="35"/>
                  </a:lnTo>
                  <a:lnTo>
                    <a:pt x="574" y="37"/>
                  </a:lnTo>
                  <a:lnTo>
                    <a:pt x="583" y="41"/>
                  </a:lnTo>
                  <a:lnTo>
                    <a:pt x="579" y="39"/>
                  </a:lnTo>
                  <a:lnTo>
                    <a:pt x="581" y="42"/>
                  </a:lnTo>
                  <a:lnTo>
                    <a:pt x="576" y="39"/>
                  </a:lnTo>
                  <a:lnTo>
                    <a:pt x="578" y="44"/>
                  </a:lnTo>
                  <a:lnTo>
                    <a:pt x="579" y="42"/>
                  </a:lnTo>
                  <a:lnTo>
                    <a:pt x="583" y="46"/>
                  </a:lnTo>
                  <a:lnTo>
                    <a:pt x="583" y="42"/>
                  </a:lnTo>
                  <a:lnTo>
                    <a:pt x="588" y="49"/>
                  </a:lnTo>
                  <a:lnTo>
                    <a:pt x="593" y="51"/>
                  </a:lnTo>
                  <a:lnTo>
                    <a:pt x="591" y="49"/>
                  </a:lnTo>
                  <a:lnTo>
                    <a:pt x="601" y="56"/>
                  </a:lnTo>
                  <a:lnTo>
                    <a:pt x="613" y="58"/>
                  </a:lnTo>
                  <a:lnTo>
                    <a:pt x="625" y="58"/>
                  </a:lnTo>
                  <a:lnTo>
                    <a:pt x="632" y="59"/>
                  </a:lnTo>
                  <a:lnTo>
                    <a:pt x="632" y="61"/>
                  </a:lnTo>
                  <a:lnTo>
                    <a:pt x="629" y="59"/>
                  </a:lnTo>
                  <a:lnTo>
                    <a:pt x="629" y="63"/>
                  </a:lnTo>
                  <a:lnTo>
                    <a:pt x="634" y="66"/>
                  </a:lnTo>
                  <a:lnTo>
                    <a:pt x="634" y="68"/>
                  </a:lnTo>
                  <a:lnTo>
                    <a:pt x="636" y="70"/>
                  </a:lnTo>
                  <a:lnTo>
                    <a:pt x="641" y="73"/>
                  </a:lnTo>
                  <a:lnTo>
                    <a:pt x="641" y="76"/>
                  </a:lnTo>
                  <a:lnTo>
                    <a:pt x="636" y="76"/>
                  </a:lnTo>
                  <a:lnTo>
                    <a:pt x="627" y="73"/>
                  </a:lnTo>
                  <a:lnTo>
                    <a:pt x="631" y="76"/>
                  </a:lnTo>
                  <a:lnTo>
                    <a:pt x="629" y="80"/>
                  </a:lnTo>
                  <a:lnTo>
                    <a:pt x="631" y="78"/>
                  </a:lnTo>
                  <a:lnTo>
                    <a:pt x="636" y="82"/>
                  </a:lnTo>
                  <a:lnTo>
                    <a:pt x="637" y="80"/>
                  </a:lnTo>
                  <a:lnTo>
                    <a:pt x="641" y="80"/>
                  </a:lnTo>
                  <a:lnTo>
                    <a:pt x="644" y="83"/>
                  </a:lnTo>
                  <a:lnTo>
                    <a:pt x="644" y="80"/>
                  </a:lnTo>
                  <a:lnTo>
                    <a:pt x="648" y="82"/>
                  </a:lnTo>
                  <a:lnTo>
                    <a:pt x="648" y="80"/>
                  </a:lnTo>
                  <a:lnTo>
                    <a:pt x="649" y="82"/>
                  </a:lnTo>
                  <a:lnTo>
                    <a:pt x="646" y="83"/>
                  </a:lnTo>
                  <a:lnTo>
                    <a:pt x="648" y="83"/>
                  </a:lnTo>
                  <a:lnTo>
                    <a:pt x="649" y="82"/>
                  </a:lnTo>
                  <a:lnTo>
                    <a:pt x="653" y="88"/>
                  </a:lnTo>
                  <a:lnTo>
                    <a:pt x="651" y="90"/>
                  </a:lnTo>
                  <a:lnTo>
                    <a:pt x="648" y="90"/>
                  </a:lnTo>
                  <a:lnTo>
                    <a:pt x="656" y="99"/>
                  </a:lnTo>
                  <a:lnTo>
                    <a:pt x="661" y="99"/>
                  </a:lnTo>
                  <a:lnTo>
                    <a:pt x="673" y="105"/>
                  </a:lnTo>
                  <a:lnTo>
                    <a:pt x="678" y="111"/>
                  </a:lnTo>
                  <a:lnTo>
                    <a:pt x="678" y="114"/>
                  </a:lnTo>
                  <a:lnTo>
                    <a:pt x="680" y="112"/>
                  </a:lnTo>
                  <a:lnTo>
                    <a:pt x="683" y="116"/>
                  </a:lnTo>
                  <a:lnTo>
                    <a:pt x="687" y="119"/>
                  </a:lnTo>
                  <a:lnTo>
                    <a:pt x="680" y="119"/>
                  </a:lnTo>
                  <a:lnTo>
                    <a:pt x="685" y="126"/>
                  </a:lnTo>
                  <a:lnTo>
                    <a:pt x="677" y="121"/>
                  </a:lnTo>
                  <a:lnTo>
                    <a:pt x="690" y="129"/>
                  </a:lnTo>
                  <a:lnTo>
                    <a:pt x="687" y="129"/>
                  </a:lnTo>
                  <a:lnTo>
                    <a:pt x="689" y="131"/>
                  </a:lnTo>
                  <a:lnTo>
                    <a:pt x="685" y="131"/>
                  </a:lnTo>
                  <a:lnTo>
                    <a:pt x="695" y="140"/>
                  </a:lnTo>
                  <a:lnTo>
                    <a:pt x="697" y="138"/>
                  </a:lnTo>
                  <a:lnTo>
                    <a:pt x="704" y="141"/>
                  </a:lnTo>
                  <a:lnTo>
                    <a:pt x="711" y="146"/>
                  </a:lnTo>
                  <a:lnTo>
                    <a:pt x="709" y="148"/>
                  </a:lnTo>
                  <a:lnTo>
                    <a:pt x="719" y="150"/>
                  </a:lnTo>
                  <a:lnTo>
                    <a:pt x="725" y="153"/>
                  </a:lnTo>
                  <a:lnTo>
                    <a:pt x="738" y="165"/>
                  </a:lnTo>
                  <a:lnTo>
                    <a:pt x="738" y="169"/>
                  </a:lnTo>
                  <a:lnTo>
                    <a:pt x="743" y="170"/>
                  </a:lnTo>
                  <a:lnTo>
                    <a:pt x="748" y="176"/>
                  </a:lnTo>
                  <a:lnTo>
                    <a:pt x="750" y="179"/>
                  </a:lnTo>
                  <a:lnTo>
                    <a:pt x="779" y="198"/>
                  </a:lnTo>
                  <a:lnTo>
                    <a:pt x="781" y="203"/>
                  </a:lnTo>
                  <a:lnTo>
                    <a:pt x="791" y="211"/>
                  </a:lnTo>
                  <a:lnTo>
                    <a:pt x="807" y="217"/>
                  </a:lnTo>
                  <a:lnTo>
                    <a:pt x="805" y="220"/>
                  </a:lnTo>
                  <a:lnTo>
                    <a:pt x="807" y="218"/>
                  </a:lnTo>
                  <a:lnTo>
                    <a:pt x="812" y="220"/>
                  </a:lnTo>
                  <a:lnTo>
                    <a:pt x="819" y="223"/>
                  </a:lnTo>
                  <a:lnTo>
                    <a:pt x="819" y="225"/>
                  </a:lnTo>
                  <a:lnTo>
                    <a:pt x="820" y="223"/>
                  </a:lnTo>
                  <a:lnTo>
                    <a:pt x="830" y="232"/>
                  </a:lnTo>
                  <a:lnTo>
                    <a:pt x="834" y="240"/>
                  </a:lnTo>
                  <a:lnTo>
                    <a:pt x="842" y="247"/>
                  </a:lnTo>
                  <a:lnTo>
                    <a:pt x="846" y="252"/>
                  </a:lnTo>
                  <a:lnTo>
                    <a:pt x="848" y="254"/>
                  </a:lnTo>
                  <a:lnTo>
                    <a:pt x="849" y="254"/>
                  </a:lnTo>
                  <a:lnTo>
                    <a:pt x="848" y="252"/>
                  </a:lnTo>
                  <a:lnTo>
                    <a:pt x="853" y="256"/>
                  </a:lnTo>
                  <a:lnTo>
                    <a:pt x="836" y="290"/>
                  </a:lnTo>
                  <a:lnTo>
                    <a:pt x="798" y="364"/>
                  </a:lnTo>
                  <a:lnTo>
                    <a:pt x="735" y="485"/>
                  </a:lnTo>
                  <a:lnTo>
                    <a:pt x="709" y="536"/>
                  </a:lnTo>
                  <a:lnTo>
                    <a:pt x="718" y="545"/>
                  </a:lnTo>
                  <a:lnTo>
                    <a:pt x="719" y="541"/>
                  </a:lnTo>
                  <a:lnTo>
                    <a:pt x="728" y="551"/>
                  </a:lnTo>
                  <a:lnTo>
                    <a:pt x="736" y="548"/>
                  </a:lnTo>
                  <a:lnTo>
                    <a:pt x="748" y="555"/>
                  </a:lnTo>
                  <a:lnTo>
                    <a:pt x="742" y="562"/>
                  </a:lnTo>
                  <a:lnTo>
                    <a:pt x="748" y="572"/>
                  </a:lnTo>
                  <a:lnTo>
                    <a:pt x="748" y="577"/>
                  </a:lnTo>
                  <a:lnTo>
                    <a:pt x="760" y="606"/>
                  </a:lnTo>
                  <a:lnTo>
                    <a:pt x="759" y="618"/>
                  </a:lnTo>
                  <a:lnTo>
                    <a:pt x="776" y="616"/>
                  </a:lnTo>
                  <a:lnTo>
                    <a:pt x="781" y="618"/>
                  </a:lnTo>
                  <a:lnTo>
                    <a:pt x="784" y="615"/>
                  </a:lnTo>
                  <a:lnTo>
                    <a:pt x="788" y="610"/>
                  </a:lnTo>
                  <a:lnTo>
                    <a:pt x="793" y="610"/>
                  </a:lnTo>
                  <a:lnTo>
                    <a:pt x="793" y="606"/>
                  </a:lnTo>
                  <a:lnTo>
                    <a:pt x="807" y="606"/>
                  </a:lnTo>
                  <a:lnTo>
                    <a:pt x="813" y="606"/>
                  </a:lnTo>
                  <a:lnTo>
                    <a:pt x="820" y="618"/>
                  </a:lnTo>
                  <a:lnTo>
                    <a:pt x="819" y="622"/>
                  </a:lnTo>
                  <a:lnTo>
                    <a:pt x="815" y="623"/>
                  </a:lnTo>
                  <a:lnTo>
                    <a:pt x="817" y="625"/>
                  </a:lnTo>
                  <a:lnTo>
                    <a:pt x="817" y="627"/>
                  </a:lnTo>
                  <a:lnTo>
                    <a:pt x="817" y="628"/>
                  </a:lnTo>
                  <a:lnTo>
                    <a:pt x="822" y="634"/>
                  </a:lnTo>
                  <a:lnTo>
                    <a:pt x="822" y="639"/>
                  </a:lnTo>
                  <a:lnTo>
                    <a:pt x="825" y="639"/>
                  </a:lnTo>
                  <a:lnTo>
                    <a:pt x="825" y="645"/>
                  </a:lnTo>
                  <a:lnTo>
                    <a:pt x="825" y="651"/>
                  </a:lnTo>
                  <a:lnTo>
                    <a:pt x="832" y="657"/>
                  </a:lnTo>
                  <a:lnTo>
                    <a:pt x="837" y="671"/>
                  </a:lnTo>
                  <a:lnTo>
                    <a:pt x="836" y="678"/>
                  </a:lnTo>
                  <a:lnTo>
                    <a:pt x="837" y="683"/>
                  </a:lnTo>
                  <a:lnTo>
                    <a:pt x="839" y="685"/>
                  </a:lnTo>
                  <a:lnTo>
                    <a:pt x="844" y="719"/>
                  </a:lnTo>
                  <a:lnTo>
                    <a:pt x="846" y="726"/>
                  </a:lnTo>
                  <a:lnTo>
                    <a:pt x="841" y="729"/>
                  </a:lnTo>
                  <a:lnTo>
                    <a:pt x="848" y="733"/>
                  </a:lnTo>
                  <a:lnTo>
                    <a:pt x="842" y="738"/>
                  </a:lnTo>
                  <a:lnTo>
                    <a:pt x="848" y="743"/>
                  </a:lnTo>
                  <a:lnTo>
                    <a:pt x="846" y="750"/>
                  </a:lnTo>
                  <a:lnTo>
                    <a:pt x="851" y="753"/>
                  </a:lnTo>
                  <a:lnTo>
                    <a:pt x="860" y="763"/>
                  </a:lnTo>
                  <a:lnTo>
                    <a:pt x="866" y="769"/>
                  </a:lnTo>
                  <a:lnTo>
                    <a:pt x="868" y="774"/>
                  </a:lnTo>
                  <a:lnTo>
                    <a:pt x="871" y="775"/>
                  </a:lnTo>
                  <a:lnTo>
                    <a:pt x="870" y="779"/>
                  </a:lnTo>
                  <a:lnTo>
                    <a:pt x="878" y="782"/>
                  </a:lnTo>
                  <a:lnTo>
                    <a:pt x="877" y="791"/>
                  </a:lnTo>
                  <a:lnTo>
                    <a:pt x="871" y="794"/>
                  </a:lnTo>
                  <a:lnTo>
                    <a:pt x="868" y="803"/>
                  </a:lnTo>
                  <a:lnTo>
                    <a:pt x="868" y="813"/>
                  </a:lnTo>
                  <a:lnTo>
                    <a:pt x="865" y="815"/>
                  </a:lnTo>
                  <a:lnTo>
                    <a:pt x="854" y="823"/>
                  </a:lnTo>
                  <a:lnTo>
                    <a:pt x="848" y="827"/>
                  </a:lnTo>
                  <a:lnTo>
                    <a:pt x="849" y="823"/>
                  </a:lnTo>
                  <a:lnTo>
                    <a:pt x="846" y="827"/>
                  </a:lnTo>
                  <a:lnTo>
                    <a:pt x="848" y="818"/>
                  </a:lnTo>
                  <a:lnTo>
                    <a:pt x="846" y="823"/>
                  </a:lnTo>
                  <a:lnTo>
                    <a:pt x="842" y="825"/>
                  </a:lnTo>
                  <a:lnTo>
                    <a:pt x="841" y="821"/>
                  </a:lnTo>
                  <a:lnTo>
                    <a:pt x="842" y="816"/>
                  </a:lnTo>
                  <a:lnTo>
                    <a:pt x="841" y="815"/>
                  </a:lnTo>
                  <a:lnTo>
                    <a:pt x="848" y="813"/>
                  </a:lnTo>
                  <a:lnTo>
                    <a:pt x="849" y="815"/>
                  </a:lnTo>
                  <a:lnTo>
                    <a:pt x="858" y="808"/>
                  </a:lnTo>
                  <a:lnTo>
                    <a:pt x="849" y="813"/>
                  </a:lnTo>
                  <a:lnTo>
                    <a:pt x="848" y="811"/>
                  </a:lnTo>
                  <a:lnTo>
                    <a:pt x="844" y="813"/>
                  </a:lnTo>
                  <a:lnTo>
                    <a:pt x="842" y="810"/>
                  </a:lnTo>
                  <a:lnTo>
                    <a:pt x="842" y="808"/>
                  </a:lnTo>
                  <a:lnTo>
                    <a:pt x="848" y="804"/>
                  </a:lnTo>
                  <a:lnTo>
                    <a:pt x="854" y="808"/>
                  </a:lnTo>
                  <a:lnTo>
                    <a:pt x="854" y="806"/>
                  </a:lnTo>
                  <a:lnTo>
                    <a:pt x="849" y="804"/>
                  </a:lnTo>
                  <a:lnTo>
                    <a:pt x="854" y="791"/>
                  </a:lnTo>
                  <a:lnTo>
                    <a:pt x="853" y="787"/>
                  </a:lnTo>
                  <a:lnTo>
                    <a:pt x="854" y="786"/>
                  </a:lnTo>
                  <a:lnTo>
                    <a:pt x="853" y="786"/>
                  </a:lnTo>
                  <a:lnTo>
                    <a:pt x="851" y="779"/>
                  </a:lnTo>
                  <a:lnTo>
                    <a:pt x="856" y="775"/>
                  </a:lnTo>
                  <a:lnTo>
                    <a:pt x="848" y="777"/>
                  </a:lnTo>
                  <a:lnTo>
                    <a:pt x="846" y="775"/>
                  </a:lnTo>
                  <a:lnTo>
                    <a:pt x="832" y="775"/>
                  </a:lnTo>
                  <a:lnTo>
                    <a:pt x="836" y="779"/>
                  </a:lnTo>
                  <a:lnTo>
                    <a:pt x="832" y="780"/>
                  </a:lnTo>
                  <a:lnTo>
                    <a:pt x="832" y="784"/>
                  </a:lnTo>
                  <a:lnTo>
                    <a:pt x="830" y="786"/>
                  </a:lnTo>
                  <a:lnTo>
                    <a:pt x="829" y="782"/>
                  </a:lnTo>
                  <a:lnTo>
                    <a:pt x="829" y="786"/>
                  </a:lnTo>
                  <a:lnTo>
                    <a:pt x="827" y="789"/>
                  </a:lnTo>
                  <a:lnTo>
                    <a:pt x="824" y="784"/>
                  </a:lnTo>
                  <a:lnTo>
                    <a:pt x="824" y="777"/>
                  </a:lnTo>
                  <a:lnTo>
                    <a:pt x="825" y="779"/>
                  </a:lnTo>
                  <a:lnTo>
                    <a:pt x="827" y="775"/>
                  </a:lnTo>
                  <a:lnTo>
                    <a:pt x="829" y="777"/>
                  </a:lnTo>
                  <a:lnTo>
                    <a:pt x="830" y="772"/>
                  </a:lnTo>
                  <a:lnTo>
                    <a:pt x="834" y="772"/>
                  </a:lnTo>
                  <a:lnTo>
                    <a:pt x="836" y="765"/>
                  </a:lnTo>
                  <a:lnTo>
                    <a:pt x="848" y="767"/>
                  </a:lnTo>
                  <a:lnTo>
                    <a:pt x="839" y="763"/>
                  </a:lnTo>
                  <a:lnTo>
                    <a:pt x="839" y="758"/>
                  </a:lnTo>
                  <a:lnTo>
                    <a:pt x="836" y="755"/>
                  </a:lnTo>
                  <a:lnTo>
                    <a:pt x="836" y="751"/>
                  </a:lnTo>
                  <a:lnTo>
                    <a:pt x="832" y="748"/>
                  </a:lnTo>
                  <a:lnTo>
                    <a:pt x="836" y="745"/>
                  </a:lnTo>
                  <a:lnTo>
                    <a:pt x="830" y="743"/>
                  </a:lnTo>
                  <a:lnTo>
                    <a:pt x="832" y="743"/>
                  </a:lnTo>
                  <a:lnTo>
                    <a:pt x="832" y="739"/>
                  </a:lnTo>
                  <a:lnTo>
                    <a:pt x="837" y="738"/>
                  </a:lnTo>
                  <a:lnTo>
                    <a:pt x="832" y="739"/>
                  </a:lnTo>
                  <a:lnTo>
                    <a:pt x="829" y="733"/>
                  </a:lnTo>
                  <a:lnTo>
                    <a:pt x="827" y="728"/>
                  </a:lnTo>
                  <a:lnTo>
                    <a:pt x="830" y="729"/>
                  </a:lnTo>
                  <a:lnTo>
                    <a:pt x="830" y="724"/>
                  </a:lnTo>
                  <a:lnTo>
                    <a:pt x="829" y="726"/>
                  </a:lnTo>
                  <a:lnTo>
                    <a:pt x="824" y="721"/>
                  </a:lnTo>
                  <a:lnTo>
                    <a:pt x="825" y="719"/>
                  </a:lnTo>
                  <a:lnTo>
                    <a:pt x="824" y="719"/>
                  </a:lnTo>
                  <a:lnTo>
                    <a:pt x="822" y="717"/>
                  </a:lnTo>
                  <a:lnTo>
                    <a:pt x="820" y="719"/>
                  </a:lnTo>
                  <a:lnTo>
                    <a:pt x="817" y="716"/>
                  </a:lnTo>
                  <a:lnTo>
                    <a:pt x="815" y="714"/>
                  </a:lnTo>
                  <a:lnTo>
                    <a:pt x="819" y="712"/>
                  </a:lnTo>
                  <a:lnTo>
                    <a:pt x="824" y="714"/>
                  </a:lnTo>
                  <a:lnTo>
                    <a:pt x="829" y="712"/>
                  </a:lnTo>
                  <a:lnTo>
                    <a:pt x="825" y="712"/>
                  </a:lnTo>
                  <a:lnTo>
                    <a:pt x="820" y="710"/>
                  </a:lnTo>
                  <a:lnTo>
                    <a:pt x="824" y="707"/>
                  </a:lnTo>
                  <a:lnTo>
                    <a:pt x="822" y="707"/>
                  </a:lnTo>
                  <a:lnTo>
                    <a:pt x="822" y="702"/>
                  </a:lnTo>
                  <a:lnTo>
                    <a:pt x="827" y="702"/>
                  </a:lnTo>
                  <a:lnTo>
                    <a:pt x="820" y="700"/>
                  </a:lnTo>
                  <a:lnTo>
                    <a:pt x="820" y="697"/>
                  </a:lnTo>
                  <a:lnTo>
                    <a:pt x="822" y="695"/>
                  </a:lnTo>
                  <a:lnTo>
                    <a:pt x="832" y="707"/>
                  </a:lnTo>
                  <a:lnTo>
                    <a:pt x="824" y="693"/>
                  </a:lnTo>
                  <a:lnTo>
                    <a:pt x="827" y="688"/>
                  </a:lnTo>
                  <a:lnTo>
                    <a:pt x="836" y="695"/>
                  </a:lnTo>
                  <a:lnTo>
                    <a:pt x="827" y="688"/>
                  </a:lnTo>
                  <a:lnTo>
                    <a:pt x="825" y="688"/>
                  </a:lnTo>
                  <a:lnTo>
                    <a:pt x="822" y="692"/>
                  </a:lnTo>
                  <a:lnTo>
                    <a:pt x="820" y="685"/>
                  </a:lnTo>
                  <a:lnTo>
                    <a:pt x="822" y="685"/>
                  </a:lnTo>
                  <a:lnTo>
                    <a:pt x="824" y="686"/>
                  </a:lnTo>
                  <a:lnTo>
                    <a:pt x="825" y="685"/>
                  </a:lnTo>
                  <a:lnTo>
                    <a:pt x="824" y="681"/>
                  </a:lnTo>
                  <a:lnTo>
                    <a:pt x="827" y="680"/>
                  </a:lnTo>
                  <a:lnTo>
                    <a:pt x="820" y="683"/>
                  </a:lnTo>
                  <a:lnTo>
                    <a:pt x="819" y="678"/>
                  </a:lnTo>
                  <a:lnTo>
                    <a:pt x="820" y="671"/>
                  </a:lnTo>
                  <a:lnTo>
                    <a:pt x="824" y="671"/>
                  </a:lnTo>
                  <a:lnTo>
                    <a:pt x="824" y="668"/>
                  </a:lnTo>
                  <a:lnTo>
                    <a:pt x="827" y="666"/>
                  </a:lnTo>
                  <a:lnTo>
                    <a:pt x="830" y="666"/>
                  </a:lnTo>
                  <a:lnTo>
                    <a:pt x="825" y="664"/>
                  </a:lnTo>
                  <a:lnTo>
                    <a:pt x="817" y="673"/>
                  </a:lnTo>
                  <a:lnTo>
                    <a:pt x="812" y="664"/>
                  </a:lnTo>
                  <a:lnTo>
                    <a:pt x="807" y="661"/>
                  </a:lnTo>
                  <a:lnTo>
                    <a:pt x="808" y="657"/>
                  </a:lnTo>
                  <a:lnTo>
                    <a:pt x="807" y="649"/>
                  </a:lnTo>
                  <a:lnTo>
                    <a:pt x="808" y="651"/>
                  </a:lnTo>
                  <a:lnTo>
                    <a:pt x="810" y="645"/>
                  </a:lnTo>
                  <a:lnTo>
                    <a:pt x="807" y="647"/>
                  </a:lnTo>
                  <a:lnTo>
                    <a:pt x="807" y="642"/>
                  </a:lnTo>
                  <a:lnTo>
                    <a:pt x="808" y="637"/>
                  </a:lnTo>
                  <a:lnTo>
                    <a:pt x="808" y="625"/>
                  </a:lnTo>
                  <a:lnTo>
                    <a:pt x="808" y="623"/>
                  </a:lnTo>
                  <a:lnTo>
                    <a:pt x="812" y="620"/>
                  </a:lnTo>
                  <a:lnTo>
                    <a:pt x="808" y="623"/>
                  </a:lnTo>
                  <a:lnTo>
                    <a:pt x="808" y="625"/>
                  </a:lnTo>
                  <a:lnTo>
                    <a:pt x="805" y="622"/>
                  </a:lnTo>
                  <a:lnTo>
                    <a:pt x="807" y="628"/>
                  </a:lnTo>
                  <a:lnTo>
                    <a:pt x="807" y="632"/>
                  </a:lnTo>
                  <a:lnTo>
                    <a:pt x="805" y="628"/>
                  </a:lnTo>
                  <a:lnTo>
                    <a:pt x="803" y="625"/>
                  </a:lnTo>
                  <a:lnTo>
                    <a:pt x="805" y="632"/>
                  </a:lnTo>
                  <a:lnTo>
                    <a:pt x="803" y="637"/>
                  </a:lnTo>
                  <a:lnTo>
                    <a:pt x="803" y="649"/>
                  </a:lnTo>
                  <a:lnTo>
                    <a:pt x="801" y="651"/>
                  </a:lnTo>
                  <a:lnTo>
                    <a:pt x="801" y="657"/>
                  </a:lnTo>
                  <a:lnTo>
                    <a:pt x="798" y="664"/>
                  </a:lnTo>
                  <a:lnTo>
                    <a:pt x="793" y="661"/>
                  </a:lnTo>
                  <a:lnTo>
                    <a:pt x="793" y="652"/>
                  </a:lnTo>
                  <a:lnTo>
                    <a:pt x="793" y="656"/>
                  </a:lnTo>
                  <a:lnTo>
                    <a:pt x="789" y="652"/>
                  </a:lnTo>
                  <a:lnTo>
                    <a:pt x="783" y="651"/>
                  </a:lnTo>
                  <a:lnTo>
                    <a:pt x="784" y="649"/>
                  </a:lnTo>
                  <a:lnTo>
                    <a:pt x="783" y="647"/>
                  </a:lnTo>
                  <a:lnTo>
                    <a:pt x="786" y="649"/>
                  </a:lnTo>
                  <a:lnTo>
                    <a:pt x="786" y="644"/>
                  </a:lnTo>
                  <a:lnTo>
                    <a:pt x="788" y="644"/>
                  </a:lnTo>
                  <a:lnTo>
                    <a:pt x="786" y="635"/>
                  </a:lnTo>
                  <a:lnTo>
                    <a:pt x="793" y="635"/>
                  </a:lnTo>
                  <a:lnTo>
                    <a:pt x="789" y="632"/>
                  </a:lnTo>
                  <a:lnTo>
                    <a:pt x="788" y="634"/>
                  </a:lnTo>
                  <a:lnTo>
                    <a:pt x="788" y="632"/>
                  </a:lnTo>
                  <a:lnTo>
                    <a:pt x="788" y="627"/>
                  </a:lnTo>
                  <a:lnTo>
                    <a:pt x="786" y="630"/>
                  </a:lnTo>
                  <a:lnTo>
                    <a:pt x="784" y="630"/>
                  </a:lnTo>
                  <a:lnTo>
                    <a:pt x="788" y="630"/>
                  </a:lnTo>
                  <a:lnTo>
                    <a:pt x="786" y="634"/>
                  </a:lnTo>
                  <a:lnTo>
                    <a:pt x="783" y="635"/>
                  </a:lnTo>
                  <a:lnTo>
                    <a:pt x="779" y="632"/>
                  </a:lnTo>
                  <a:lnTo>
                    <a:pt x="783" y="632"/>
                  </a:lnTo>
                  <a:lnTo>
                    <a:pt x="777" y="630"/>
                  </a:lnTo>
                  <a:lnTo>
                    <a:pt x="779" y="625"/>
                  </a:lnTo>
                  <a:lnTo>
                    <a:pt x="777" y="627"/>
                  </a:lnTo>
                  <a:lnTo>
                    <a:pt x="776" y="622"/>
                  </a:lnTo>
                  <a:lnTo>
                    <a:pt x="776" y="627"/>
                  </a:lnTo>
                  <a:lnTo>
                    <a:pt x="774" y="627"/>
                  </a:lnTo>
                  <a:lnTo>
                    <a:pt x="769" y="616"/>
                  </a:lnTo>
                  <a:lnTo>
                    <a:pt x="771" y="623"/>
                  </a:lnTo>
                  <a:lnTo>
                    <a:pt x="767" y="622"/>
                  </a:lnTo>
                  <a:lnTo>
                    <a:pt x="764" y="625"/>
                  </a:lnTo>
                  <a:lnTo>
                    <a:pt x="769" y="623"/>
                  </a:lnTo>
                  <a:lnTo>
                    <a:pt x="776" y="628"/>
                  </a:lnTo>
                  <a:lnTo>
                    <a:pt x="777" y="632"/>
                  </a:lnTo>
                  <a:lnTo>
                    <a:pt x="774" y="628"/>
                  </a:lnTo>
                  <a:lnTo>
                    <a:pt x="774" y="634"/>
                  </a:lnTo>
                  <a:lnTo>
                    <a:pt x="776" y="637"/>
                  </a:lnTo>
                  <a:lnTo>
                    <a:pt x="776" y="634"/>
                  </a:lnTo>
                  <a:lnTo>
                    <a:pt x="779" y="637"/>
                  </a:lnTo>
                  <a:lnTo>
                    <a:pt x="774" y="637"/>
                  </a:lnTo>
                  <a:lnTo>
                    <a:pt x="777" y="640"/>
                  </a:lnTo>
                  <a:lnTo>
                    <a:pt x="779" y="637"/>
                  </a:lnTo>
                  <a:lnTo>
                    <a:pt x="781" y="644"/>
                  </a:lnTo>
                  <a:lnTo>
                    <a:pt x="779" y="644"/>
                  </a:lnTo>
                  <a:lnTo>
                    <a:pt x="781" y="645"/>
                  </a:lnTo>
                  <a:lnTo>
                    <a:pt x="781" y="649"/>
                  </a:lnTo>
                  <a:lnTo>
                    <a:pt x="779" y="651"/>
                  </a:lnTo>
                  <a:lnTo>
                    <a:pt x="774" y="651"/>
                  </a:lnTo>
                  <a:lnTo>
                    <a:pt x="774" y="647"/>
                  </a:lnTo>
                  <a:lnTo>
                    <a:pt x="771" y="644"/>
                  </a:lnTo>
                  <a:lnTo>
                    <a:pt x="771" y="645"/>
                  </a:lnTo>
                  <a:lnTo>
                    <a:pt x="769" y="645"/>
                  </a:lnTo>
                  <a:lnTo>
                    <a:pt x="771" y="647"/>
                  </a:lnTo>
                  <a:lnTo>
                    <a:pt x="772" y="647"/>
                  </a:lnTo>
                  <a:lnTo>
                    <a:pt x="772" y="649"/>
                  </a:lnTo>
                  <a:lnTo>
                    <a:pt x="767" y="645"/>
                  </a:lnTo>
                  <a:lnTo>
                    <a:pt x="767" y="649"/>
                  </a:lnTo>
                  <a:lnTo>
                    <a:pt x="764" y="649"/>
                  </a:lnTo>
                  <a:lnTo>
                    <a:pt x="764" y="647"/>
                  </a:lnTo>
                  <a:lnTo>
                    <a:pt x="766" y="647"/>
                  </a:lnTo>
                  <a:lnTo>
                    <a:pt x="762" y="644"/>
                  </a:lnTo>
                  <a:lnTo>
                    <a:pt x="762" y="642"/>
                  </a:lnTo>
                  <a:lnTo>
                    <a:pt x="760" y="640"/>
                  </a:lnTo>
                  <a:lnTo>
                    <a:pt x="759" y="640"/>
                  </a:lnTo>
                  <a:lnTo>
                    <a:pt x="750" y="627"/>
                  </a:lnTo>
                  <a:lnTo>
                    <a:pt x="755" y="627"/>
                  </a:lnTo>
                  <a:lnTo>
                    <a:pt x="750" y="625"/>
                  </a:lnTo>
                  <a:lnTo>
                    <a:pt x="747" y="618"/>
                  </a:lnTo>
                  <a:lnTo>
                    <a:pt x="748" y="613"/>
                  </a:lnTo>
                  <a:lnTo>
                    <a:pt x="743" y="604"/>
                  </a:lnTo>
                  <a:lnTo>
                    <a:pt x="738" y="599"/>
                  </a:lnTo>
                  <a:lnTo>
                    <a:pt x="740" y="601"/>
                  </a:lnTo>
                  <a:lnTo>
                    <a:pt x="743" y="599"/>
                  </a:lnTo>
                  <a:lnTo>
                    <a:pt x="738" y="599"/>
                  </a:lnTo>
                  <a:lnTo>
                    <a:pt x="730" y="587"/>
                  </a:lnTo>
                  <a:lnTo>
                    <a:pt x="731" y="589"/>
                  </a:lnTo>
                  <a:lnTo>
                    <a:pt x="730" y="586"/>
                  </a:lnTo>
                  <a:lnTo>
                    <a:pt x="728" y="586"/>
                  </a:lnTo>
                  <a:lnTo>
                    <a:pt x="719" y="574"/>
                  </a:lnTo>
                  <a:lnTo>
                    <a:pt x="726" y="574"/>
                  </a:lnTo>
                  <a:lnTo>
                    <a:pt x="730" y="572"/>
                  </a:lnTo>
                  <a:lnTo>
                    <a:pt x="730" y="565"/>
                  </a:lnTo>
                  <a:lnTo>
                    <a:pt x="735" y="562"/>
                  </a:lnTo>
                  <a:lnTo>
                    <a:pt x="736" y="569"/>
                  </a:lnTo>
                  <a:lnTo>
                    <a:pt x="733" y="572"/>
                  </a:lnTo>
                  <a:lnTo>
                    <a:pt x="733" y="577"/>
                  </a:lnTo>
                  <a:lnTo>
                    <a:pt x="731" y="577"/>
                  </a:lnTo>
                  <a:lnTo>
                    <a:pt x="731" y="579"/>
                  </a:lnTo>
                  <a:lnTo>
                    <a:pt x="733" y="577"/>
                  </a:lnTo>
                  <a:lnTo>
                    <a:pt x="736" y="570"/>
                  </a:lnTo>
                  <a:lnTo>
                    <a:pt x="743" y="574"/>
                  </a:lnTo>
                  <a:lnTo>
                    <a:pt x="738" y="569"/>
                  </a:lnTo>
                  <a:lnTo>
                    <a:pt x="735" y="560"/>
                  </a:lnTo>
                  <a:lnTo>
                    <a:pt x="731" y="562"/>
                  </a:lnTo>
                  <a:lnTo>
                    <a:pt x="725" y="563"/>
                  </a:lnTo>
                  <a:lnTo>
                    <a:pt x="711" y="562"/>
                  </a:lnTo>
                  <a:lnTo>
                    <a:pt x="701" y="553"/>
                  </a:lnTo>
                  <a:lnTo>
                    <a:pt x="692" y="546"/>
                  </a:lnTo>
                  <a:lnTo>
                    <a:pt x="699" y="545"/>
                  </a:lnTo>
                  <a:lnTo>
                    <a:pt x="699" y="541"/>
                  </a:lnTo>
                  <a:lnTo>
                    <a:pt x="699" y="538"/>
                  </a:lnTo>
                  <a:lnTo>
                    <a:pt x="695" y="538"/>
                  </a:lnTo>
                  <a:lnTo>
                    <a:pt x="697" y="541"/>
                  </a:lnTo>
                  <a:lnTo>
                    <a:pt x="689" y="541"/>
                  </a:lnTo>
                  <a:lnTo>
                    <a:pt x="672" y="524"/>
                  </a:lnTo>
                  <a:lnTo>
                    <a:pt x="646" y="516"/>
                  </a:lnTo>
                  <a:lnTo>
                    <a:pt x="642" y="512"/>
                  </a:lnTo>
                  <a:lnTo>
                    <a:pt x="644" y="514"/>
                  </a:lnTo>
                  <a:lnTo>
                    <a:pt x="641" y="507"/>
                  </a:lnTo>
                  <a:lnTo>
                    <a:pt x="644" y="505"/>
                  </a:lnTo>
                  <a:lnTo>
                    <a:pt x="636" y="502"/>
                  </a:lnTo>
                  <a:lnTo>
                    <a:pt x="636" y="499"/>
                  </a:lnTo>
                  <a:lnTo>
                    <a:pt x="631" y="495"/>
                  </a:lnTo>
                  <a:lnTo>
                    <a:pt x="636" y="492"/>
                  </a:lnTo>
                  <a:lnTo>
                    <a:pt x="637" y="490"/>
                  </a:lnTo>
                  <a:lnTo>
                    <a:pt x="636" y="490"/>
                  </a:lnTo>
                  <a:lnTo>
                    <a:pt x="641" y="485"/>
                  </a:lnTo>
                  <a:lnTo>
                    <a:pt x="644" y="485"/>
                  </a:lnTo>
                  <a:lnTo>
                    <a:pt x="641" y="485"/>
                  </a:lnTo>
                  <a:lnTo>
                    <a:pt x="639" y="487"/>
                  </a:lnTo>
                  <a:lnTo>
                    <a:pt x="627" y="490"/>
                  </a:lnTo>
                  <a:lnTo>
                    <a:pt x="624" y="488"/>
                  </a:lnTo>
                  <a:lnTo>
                    <a:pt x="620" y="481"/>
                  </a:lnTo>
                  <a:lnTo>
                    <a:pt x="615" y="478"/>
                  </a:lnTo>
                  <a:lnTo>
                    <a:pt x="624" y="475"/>
                  </a:lnTo>
                  <a:lnTo>
                    <a:pt x="619" y="475"/>
                  </a:lnTo>
                  <a:lnTo>
                    <a:pt x="620" y="475"/>
                  </a:lnTo>
                  <a:lnTo>
                    <a:pt x="619" y="473"/>
                  </a:lnTo>
                  <a:lnTo>
                    <a:pt x="620" y="473"/>
                  </a:lnTo>
                  <a:lnTo>
                    <a:pt x="617" y="473"/>
                  </a:lnTo>
                  <a:lnTo>
                    <a:pt x="619" y="471"/>
                  </a:lnTo>
                  <a:lnTo>
                    <a:pt x="612" y="469"/>
                  </a:lnTo>
                  <a:lnTo>
                    <a:pt x="619" y="469"/>
                  </a:lnTo>
                  <a:lnTo>
                    <a:pt x="619" y="466"/>
                  </a:lnTo>
                  <a:lnTo>
                    <a:pt x="613" y="466"/>
                  </a:lnTo>
                  <a:lnTo>
                    <a:pt x="613" y="464"/>
                  </a:lnTo>
                  <a:lnTo>
                    <a:pt x="608" y="466"/>
                  </a:lnTo>
                  <a:lnTo>
                    <a:pt x="605" y="463"/>
                  </a:lnTo>
                  <a:lnTo>
                    <a:pt x="605" y="461"/>
                  </a:lnTo>
                  <a:lnTo>
                    <a:pt x="619" y="464"/>
                  </a:lnTo>
                  <a:lnTo>
                    <a:pt x="617" y="461"/>
                  </a:lnTo>
                  <a:lnTo>
                    <a:pt x="613" y="463"/>
                  </a:lnTo>
                  <a:lnTo>
                    <a:pt x="608" y="459"/>
                  </a:lnTo>
                  <a:lnTo>
                    <a:pt x="608" y="457"/>
                  </a:lnTo>
                  <a:lnTo>
                    <a:pt x="608" y="454"/>
                  </a:lnTo>
                  <a:lnTo>
                    <a:pt x="610" y="456"/>
                  </a:lnTo>
                  <a:lnTo>
                    <a:pt x="608" y="454"/>
                  </a:lnTo>
                  <a:lnTo>
                    <a:pt x="612" y="452"/>
                  </a:lnTo>
                  <a:lnTo>
                    <a:pt x="613" y="454"/>
                  </a:lnTo>
                  <a:lnTo>
                    <a:pt x="612" y="452"/>
                  </a:lnTo>
                  <a:lnTo>
                    <a:pt x="620" y="456"/>
                  </a:lnTo>
                  <a:lnTo>
                    <a:pt x="620" y="454"/>
                  </a:lnTo>
                  <a:lnTo>
                    <a:pt x="613" y="451"/>
                  </a:lnTo>
                  <a:lnTo>
                    <a:pt x="603" y="452"/>
                  </a:lnTo>
                  <a:lnTo>
                    <a:pt x="603" y="451"/>
                  </a:lnTo>
                  <a:lnTo>
                    <a:pt x="605" y="449"/>
                  </a:lnTo>
                  <a:lnTo>
                    <a:pt x="601" y="449"/>
                  </a:lnTo>
                  <a:lnTo>
                    <a:pt x="600" y="449"/>
                  </a:lnTo>
                  <a:lnTo>
                    <a:pt x="600" y="447"/>
                  </a:lnTo>
                  <a:lnTo>
                    <a:pt x="598" y="447"/>
                  </a:lnTo>
                  <a:lnTo>
                    <a:pt x="598" y="449"/>
                  </a:lnTo>
                  <a:lnTo>
                    <a:pt x="595" y="449"/>
                  </a:lnTo>
                  <a:lnTo>
                    <a:pt x="593" y="447"/>
                  </a:lnTo>
                  <a:lnTo>
                    <a:pt x="596" y="446"/>
                  </a:lnTo>
                  <a:lnTo>
                    <a:pt x="595" y="446"/>
                  </a:lnTo>
                  <a:lnTo>
                    <a:pt x="596" y="444"/>
                  </a:lnTo>
                  <a:lnTo>
                    <a:pt x="591" y="446"/>
                  </a:lnTo>
                  <a:lnTo>
                    <a:pt x="596" y="442"/>
                  </a:lnTo>
                  <a:lnTo>
                    <a:pt x="596" y="439"/>
                  </a:lnTo>
                  <a:lnTo>
                    <a:pt x="593" y="442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89" y="447"/>
                  </a:lnTo>
                  <a:lnTo>
                    <a:pt x="588" y="446"/>
                  </a:lnTo>
                  <a:lnTo>
                    <a:pt x="589" y="444"/>
                  </a:lnTo>
                  <a:lnTo>
                    <a:pt x="586" y="444"/>
                  </a:lnTo>
                  <a:lnTo>
                    <a:pt x="586" y="446"/>
                  </a:lnTo>
                  <a:lnTo>
                    <a:pt x="584" y="446"/>
                  </a:lnTo>
                  <a:lnTo>
                    <a:pt x="583" y="439"/>
                  </a:lnTo>
                  <a:lnTo>
                    <a:pt x="595" y="435"/>
                  </a:lnTo>
                  <a:lnTo>
                    <a:pt x="593" y="434"/>
                  </a:lnTo>
                  <a:lnTo>
                    <a:pt x="595" y="434"/>
                  </a:lnTo>
                  <a:lnTo>
                    <a:pt x="584" y="437"/>
                  </a:lnTo>
                  <a:lnTo>
                    <a:pt x="584" y="434"/>
                  </a:lnTo>
                  <a:lnTo>
                    <a:pt x="578" y="432"/>
                  </a:lnTo>
                  <a:lnTo>
                    <a:pt x="579" y="432"/>
                  </a:lnTo>
                  <a:lnTo>
                    <a:pt x="576" y="434"/>
                  </a:lnTo>
                  <a:lnTo>
                    <a:pt x="583" y="435"/>
                  </a:lnTo>
                  <a:lnTo>
                    <a:pt x="579" y="437"/>
                  </a:lnTo>
                  <a:lnTo>
                    <a:pt x="578" y="435"/>
                  </a:lnTo>
                  <a:lnTo>
                    <a:pt x="578" y="437"/>
                  </a:lnTo>
                  <a:lnTo>
                    <a:pt x="576" y="439"/>
                  </a:lnTo>
                  <a:lnTo>
                    <a:pt x="574" y="439"/>
                  </a:lnTo>
                  <a:lnTo>
                    <a:pt x="574" y="440"/>
                  </a:lnTo>
                  <a:lnTo>
                    <a:pt x="567" y="437"/>
                  </a:lnTo>
                  <a:lnTo>
                    <a:pt x="572" y="439"/>
                  </a:lnTo>
                  <a:lnTo>
                    <a:pt x="569" y="439"/>
                  </a:lnTo>
                  <a:lnTo>
                    <a:pt x="567" y="439"/>
                  </a:lnTo>
                  <a:lnTo>
                    <a:pt x="566" y="440"/>
                  </a:lnTo>
                  <a:lnTo>
                    <a:pt x="574" y="440"/>
                  </a:lnTo>
                  <a:lnTo>
                    <a:pt x="569" y="446"/>
                  </a:lnTo>
                  <a:lnTo>
                    <a:pt x="576" y="442"/>
                  </a:lnTo>
                  <a:lnTo>
                    <a:pt x="574" y="447"/>
                  </a:lnTo>
                  <a:lnTo>
                    <a:pt x="569" y="449"/>
                  </a:lnTo>
                  <a:lnTo>
                    <a:pt x="567" y="446"/>
                  </a:lnTo>
                  <a:lnTo>
                    <a:pt x="562" y="447"/>
                  </a:lnTo>
                  <a:lnTo>
                    <a:pt x="567" y="447"/>
                  </a:lnTo>
                  <a:lnTo>
                    <a:pt x="569" y="452"/>
                  </a:lnTo>
                  <a:lnTo>
                    <a:pt x="571" y="451"/>
                  </a:lnTo>
                  <a:lnTo>
                    <a:pt x="572" y="451"/>
                  </a:lnTo>
                  <a:lnTo>
                    <a:pt x="572" y="452"/>
                  </a:lnTo>
                  <a:lnTo>
                    <a:pt x="576" y="449"/>
                  </a:lnTo>
                  <a:lnTo>
                    <a:pt x="576" y="456"/>
                  </a:lnTo>
                  <a:lnTo>
                    <a:pt x="572" y="456"/>
                  </a:lnTo>
                  <a:lnTo>
                    <a:pt x="571" y="454"/>
                  </a:lnTo>
                  <a:lnTo>
                    <a:pt x="571" y="457"/>
                  </a:lnTo>
                  <a:lnTo>
                    <a:pt x="569" y="454"/>
                  </a:lnTo>
                  <a:lnTo>
                    <a:pt x="569" y="456"/>
                  </a:lnTo>
                  <a:lnTo>
                    <a:pt x="564" y="457"/>
                  </a:lnTo>
                  <a:lnTo>
                    <a:pt x="564" y="456"/>
                  </a:lnTo>
                  <a:lnTo>
                    <a:pt x="564" y="457"/>
                  </a:lnTo>
                  <a:lnTo>
                    <a:pt x="560" y="459"/>
                  </a:lnTo>
                  <a:lnTo>
                    <a:pt x="567" y="459"/>
                  </a:lnTo>
                  <a:lnTo>
                    <a:pt x="566" y="459"/>
                  </a:lnTo>
                  <a:lnTo>
                    <a:pt x="566" y="461"/>
                  </a:lnTo>
                  <a:lnTo>
                    <a:pt x="566" y="463"/>
                  </a:lnTo>
                  <a:lnTo>
                    <a:pt x="567" y="461"/>
                  </a:lnTo>
                  <a:lnTo>
                    <a:pt x="564" y="463"/>
                  </a:lnTo>
                  <a:lnTo>
                    <a:pt x="562" y="459"/>
                  </a:lnTo>
                  <a:lnTo>
                    <a:pt x="559" y="463"/>
                  </a:lnTo>
                  <a:lnTo>
                    <a:pt x="557" y="466"/>
                  </a:lnTo>
                  <a:lnTo>
                    <a:pt x="555" y="463"/>
                  </a:lnTo>
                  <a:lnTo>
                    <a:pt x="555" y="464"/>
                  </a:lnTo>
                  <a:lnTo>
                    <a:pt x="554" y="464"/>
                  </a:lnTo>
                  <a:lnTo>
                    <a:pt x="552" y="464"/>
                  </a:lnTo>
                  <a:lnTo>
                    <a:pt x="545" y="457"/>
                  </a:lnTo>
                  <a:lnTo>
                    <a:pt x="543" y="456"/>
                  </a:lnTo>
                  <a:lnTo>
                    <a:pt x="547" y="456"/>
                  </a:lnTo>
                  <a:lnTo>
                    <a:pt x="545" y="454"/>
                  </a:lnTo>
                  <a:lnTo>
                    <a:pt x="538" y="457"/>
                  </a:lnTo>
                  <a:lnTo>
                    <a:pt x="542" y="454"/>
                  </a:lnTo>
                  <a:lnTo>
                    <a:pt x="542" y="449"/>
                  </a:lnTo>
                  <a:lnTo>
                    <a:pt x="540" y="452"/>
                  </a:lnTo>
                  <a:lnTo>
                    <a:pt x="531" y="456"/>
                  </a:lnTo>
                  <a:lnTo>
                    <a:pt x="531" y="459"/>
                  </a:lnTo>
                  <a:lnTo>
                    <a:pt x="530" y="457"/>
                  </a:lnTo>
                  <a:lnTo>
                    <a:pt x="533" y="452"/>
                  </a:lnTo>
                  <a:lnTo>
                    <a:pt x="531" y="451"/>
                  </a:lnTo>
                  <a:lnTo>
                    <a:pt x="530" y="454"/>
                  </a:lnTo>
                  <a:lnTo>
                    <a:pt x="528" y="452"/>
                  </a:lnTo>
                  <a:lnTo>
                    <a:pt x="528" y="456"/>
                  </a:lnTo>
                  <a:lnTo>
                    <a:pt x="526" y="459"/>
                  </a:lnTo>
                  <a:lnTo>
                    <a:pt x="523" y="451"/>
                  </a:lnTo>
                  <a:lnTo>
                    <a:pt x="523" y="456"/>
                  </a:lnTo>
                  <a:lnTo>
                    <a:pt x="521" y="456"/>
                  </a:lnTo>
                  <a:lnTo>
                    <a:pt x="519" y="457"/>
                  </a:lnTo>
                  <a:lnTo>
                    <a:pt x="519" y="454"/>
                  </a:lnTo>
                  <a:lnTo>
                    <a:pt x="518" y="457"/>
                  </a:lnTo>
                  <a:lnTo>
                    <a:pt x="516" y="456"/>
                  </a:lnTo>
                  <a:lnTo>
                    <a:pt x="514" y="457"/>
                  </a:lnTo>
                  <a:lnTo>
                    <a:pt x="509" y="457"/>
                  </a:lnTo>
                  <a:lnTo>
                    <a:pt x="518" y="451"/>
                  </a:lnTo>
                  <a:lnTo>
                    <a:pt x="507" y="456"/>
                  </a:lnTo>
                  <a:lnTo>
                    <a:pt x="507" y="454"/>
                  </a:lnTo>
                  <a:lnTo>
                    <a:pt x="511" y="452"/>
                  </a:lnTo>
                  <a:lnTo>
                    <a:pt x="506" y="451"/>
                  </a:lnTo>
                  <a:lnTo>
                    <a:pt x="506" y="454"/>
                  </a:lnTo>
                  <a:lnTo>
                    <a:pt x="504" y="454"/>
                  </a:lnTo>
                  <a:lnTo>
                    <a:pt x="504" y="456"/>
                  </a:lnTo>
                  <a:lnTo>
                    <a:pt x="497" y="456"/>
                  </a:lnTo>
                  <a:lnTo>
                    <a:pt x="495" y="457"/>
                  </a:lnTo>
                  <a:lnTo>
                    <a:pt x="494" y="459"/>
                  </a:lnTo>
                  <a:lnTo>
                    <a:pt x="494" y="454"/>
                  </a:lnTo>
                  <a:lnTo>
                    <a:pt x="490" y="451"/>
                  </a:lnTo>
                  <a:lnTo>
                    <a:pt x="490" y="456"/>
                  </a:lnTo>
                  <a:lnTo>
                    <a:pt x="485" y="451"/>
                  </a:lnTo>
                  <a:lnTo>
                    <a:pt x="478" y="451"/>
                  </a:lnTo>
                  <a:lnTo>
                    <a:pt x="478" y="447"/>
                  </a:lnTo>
                  <a:lnTo>
                    <a:pt x="475" y="444"/>
                  </a:lnTo>
                  <a:lnTo>
                    <a:pt x="477" y="442"/>
                  </a:lnTo>
                  <a:lnTo>
                    <a:pt x="480" y="442"/>
                  </a:lnTo>
                  <a:lnTo>
                    <a:pt x="480" y="440"/>
                  </a:lnTo>
                  <a:lnTo>
                    <a:pt x="485" y="440"/>
                  </a:lnTo>
                  <a:lnTo>
                    <a:pt x="490" y="446"/>
                  </a:lnTo>
                  <a:lnTo>
                    <a:pt x="490" y="442"/>
                  </a:lnTo>
                  <a:lnTo>
                    <a:pt x="497" y="444"/>
                  </a:lnTo>
                  <a:lnTo>
                    <a:pt x="497" y="442"/>
                  </a:lnTo>
                  <a:lnTo>
                    <a:pt x="504" y="440"/>
                  </a:lnTo>
                  <a:lnTo>
                    <a:pt x="494" y="439"/>
                  </a:lnTo>
                  <a:lnTo>
                    <a:pt x="492" y="439"/>
                  </a:lnTo>
                  <a:lnTo>
                    <a:pt x="492" y="440"/>
                  </a:lnTo>
                  <a:lnTo>
                    <a:pt x="487" y="430"/>
                  </a:lnTo>
                  <a:lnTo>
                    <a:pt x="495" y="423"/>
                  </a:lnTo>
                  <a:lnTo>
                    <a:pt x="504" y="422"/>
                  </a:lnTo>
                  <a:lnTo>
                    <a:pt x="509" y="416"/>
                  </a:lnTo>
                  <a:lnTo>
                    <a:pt x="511" y="418"/>
                  </a:lnTo>
                  <a:lnTo>
                    <a:pt x="514" y="413"/>
                  </a:lnTo>
                  <a:lnTo>
                    <a:pt x="516" y="406"/>
                  </a:lnTo>
                  <a:lnTo>
                    <a:pt x="523" y="408"/>
                  </a:lnTo>
                  <a:lnTo>
                    <a:pt x="540" y="408"/>
                  </a:lnTo>
                  <a:lnTo>
                    <a:pt x="545" y="416"/>
                  </a:lnTo>
                  <a:lnTo>
                    <a:pt x="550" y="418"/>
                  </a:lnTo>
                  <a:lnTo>
                    <a:pt x="562" y="430"/>
                  </a:lnTo>
                  <a:lnTo>
                    <a:pt x="562" y="427"/>
                  </a:lnTo>
                  <a:lnTo>
                    <a:pt x="559" y="425"/>
                  </a:lnTo>
                  <a:lnTo>
                    <a:pt x="548" y="410"/>
                  </a:lnTo>
                  <a:lnTo>
                    <a:pt x="560" y="406"/>
                  </a:lnTo>
                  <a:lnTo>
                    <a:pt x="571" y="408"/>
                  </a:lnTo>
                  <a:lnTo>
                    <a:pt x="562" y="405"/>
                  </a:lnTo>
                  <a:lnTo>
                    <a:pt x="557" y="405"/>
                  </a:lnTo>
                  <a:lnTo>
                    <a:pt x="552" y="408"/>
                  </a:lnTo>
                  <a:lnTo>
                    <a:pt x="543" y="401"/>
                  </a:lnTo>
                  <a:lnTo>
                    <a:pt x="543" y="396"/>
                  </a:lnTo>
                  <a:lnTo>
                    <a:pt x="542" y="399"/>
                  </a:lnTo>
                  <a:lnTo>
                    <a:pt x="533" y="398"/>
                  </a:lnTo>
                  <a:lnTo>
                    <a:pt x="526" y="399"/>
                  </a:lnTo>
                  <a:lnTo>
                    <a:pt x="513" y="396"/>
                  </a:lnTo>
                  <a:lnTo>
                    <a:pt x="511" y="398"/>
                  </a:lnTo>
                  <a:lnTo>
                    <a:pt x="509" y="403"/>
                  </a:lnTo>
                  <a:lnTo>
                    <a:pt x="507" y="399"/>
                  </a:lnTo>
                  <a:lnTo>
                    <a:pt x="502" y="399"/>
                  </a:lnTo>
                  <a:lnTo>
                    <a:pt x="494" y="401"/>
                  </a:lnTo>
                  <a:lnTo>
                    <a:pt x="492" y="403"/>
                  </a:lnTo>
                  <a:lnTo>
                    <a:pt x="494" y="406"/>
                  </a:lnTo>
                  <a:lnTo>
                    <a:pt x="489" y="406"/>
                  </a:lnTo>
                  <a:lnTo>
                    <a:pt x="482" y="406"/>
                  </a:lnTo>
                  <a:lnTo>
                    <a:pt x="478" y="403"/>
                  </a:lnTo>
                  <a:lnTo>
                    <a:pt x="478" y="399"/>
                  </a:lnTo>
                  <a:lnTo>
                    <a:pt x="475" y="398"/>
                  </a:lnTo>
                  <a:lnTo>
                    <a:pt x="478" y="401"/>
                  </a:lnTo>
                  <a:lnTo>
                    <a:pt x="477" y="403"/>
                  </a:lnTo>
                  <a:lnTo>
                    <a:pt x="480" y="411"/>
                  </a:lnTo>
                  <a:lnTo>
                    <a:pt x="475" y="415"/>
                  </a:lnTo>
                  <a:lnTo>
                    <a:pt x="465" y="410"/>
                  </a:lnTo>
                  <a:lnTo>
                    <a:pt x="463" y="410"/>
                  </a:lnTo>
                  <a:lnTo>
                    <a:pt x="468" y="413"/>
                  </a:lnTo>
                  <a:lnTo>
                    <a:pt x="465" y="416"/>
                  </a:lnTo>
                  <a:lnTo>
                    <a:pt x="460" y="416"/>
                  </a:lnTo>
                  <a:lnTo>
                    <a:pt x="456" y="413"/>
                  </a:lnTo>
                  <a:lnTo>
                    <a:pt x="460" y="413"/>
                  </a:lnTo>
                  <a:lnTo>
                    <a:pt x="458" y="408"/>
                  </a:lnTo>
                  <a:lnTo>
                    <a:pt x="454" y="413"/>
                  </a:lnTo>
                  <a:lnTo>
                    <a:pt x="453" y="413"/>
                  </a:lnTo>
                  <a:lnTo>
                    <a:pt x="454" y="410"/>
                  </a:lnTo>
                  <a:lnTo>
                    <a:pt x="451" y="410"/>
                  </a:lnTo>
                  <a:lnTo>
                    <a:pt x="453" y="413"/>
                  </a:lnTo>
                  <a:lnTo>
                    <a:pt x="451" y="415"/>
                  </a:lnTo>
                  <a:lnTo>
                    <a:pt x="446" y="411"/>
                  </a:lnTo>
                  <a:lnTo>
                    <a:pt x="446" y="413"/>
                  </a:lnTo>
                  <a:lnTo>
                    <a:pt x="446" y="415"/>
                  </a:lnTo>
                  <a:lnTo>
                    <a:pt x="437" y="413"/>
                  </a:lnTo>
                  <a:lnTo>
                    <a:pt x="441" y="415"/>
                  </a:lnTo>
                  <a:lnTo>
                    <a:pt x="436" y="415"/>
                  </a:lnTo>
                  <a:lnTo>
                    <a:pt x="434" y="418"/>
                  </a:lnTo>
                  <a:lnTo>
                    <a:pt x="429" y="418"/>
                  </a:lnTo>
                  <a:lnTo>
                    <a:pt x="431" y="420"/>
                  </a:lnTo>
                  <a:lnTo>
                    <a:pt x="429" y="423"/>
                  </a:lnTo>
                  <a:lnTo>
                    <a:pt x="432" y="423"/>
                  </a:lnTo>
                  <a:lnTo>
                    <a:pt x="439" y="427"/>
                  </a:lnTo>
                  <a:lnTo>
                    <a:pt x="443" y="434"/>
                  </a:lnTo>
                  <a:lnTo>
                    <a:pt x="443" y="439"/>
                  </a:lnTo>
                  <a:lnTo>
                    <a:pt x="441" y="439"/>
                  </a:lnTo>
                  <a:lnTo>
                    <a:pt x="443" y="440"/>
                  </a:lnTo>
                  <a:lnTo>
                    <a:pt x="443" y="439"/>
                  </a:lnTo>
                  <a:lnTo>
                    <a:pt x="441" y="439"/>
                  </a:lnTo>
                  <a:lnTo>
                    <a:pt x="436" y="442"/>
                  </a:lnTo>
                  <a:lnTo>
                    <a:pt x="431" y="442"/>
                  </a:lnTo>
                  <a:lnTo>
                    <a:pt x="425" y="439"/>
                  </a:lnTo>
                  <a:lnTo>
                    <a:pt x="422" y="440"/>
                  </a:lnTo>
                  <a:lnTo>
                    <a:pt x="422" y="442"/>
                  </a:lnTo>
                  <a:lnTo>
                    <a:pt x="419" y="440"/>
                  </a:lnTo>
                  <a:lnTo>
                    <a:pt x="419" y="444"/>
                  </a:lnTo>
                  <a:lnTo>
                    <a:pt x="410" y="442"/>
                  </a:lnTo>
                  <a:lnTo>
                    <a:pt x="413" y="446"/>
                  </a:lnTo>
                  <a:lnTo>
                    <a:pt x="410" y="446"/>
                  </a:lnTo>
                  <a:lnTo>
                    <a:pt x="412" y="447"/>
                  </a:lnTo>
                  <a:lnTo>
                    <a:pt x="410" y="447"/>
                  </a:lnTo>
                  <a:lnTo>
                    <a:pt x="408" y="446"/>
                  </a:lnTo>
                  <a:lnTo>
                    <a:pt x="408" y="449"/>
                  </a:lnTo>
                  <a:lnTo>
                    <a:pt x="407" y="447"/>
                  </a:lnTo>
                  <a:lnTo>
                    <a:pt x="405" y="449"/>
                  </a:lnTo>
                  <a:lnTo>
                    <a:pt x="405" y="444"/>
                  </a:lnTo>
                  <a:lnTo>
                    <a:pt x="403" y="447"/>
                  </a:lnTo>
                  <a:lnTo>
                    <a:pt x="401" y="444"/>
                  </a:lnTo>
                  <a:lnTo>
                    <a:pt x="401" y="447"/>
                  </a:lnTo>
                  <a:lnTo>
                    <a:pt x="400" y="447"/>
                  </a:lnTo>
                  <a:lnTo>
                    <a:pt x="398" y="446"/>
                  </a:lnTo>
                  <a:lnTo>
                    <a:pt x="395" y="446"/>
                  </a:lnTo>
                  <a:lnTo>
                    <a:pt x="391" y="442"/>
                  </a:lnTo>
                  <a:lnTo>
                    <a:pt x="388" y="442"/>
                  </a:lnTo>
                  <a:lnTo>
                    <a:pt x="386" y="446"/>
                  </a:lnTo>
                  <a:lnTo>
                    <a:pt x="381" y="444"/>
                  </a:lnTo>
                  <a:lnTo>
                    <a:pt x="379" y="447"/>
                  </a:lnTo>
                  <a:lnTo>
                    <a:pt x="374" y="440"/>
                  </a:lnTo>
                  <a:lnTo>
                    <a:pt x="372" y="442"/>
                  </a:lnTo>
                  <a:lnTo>
                    <a:pt x="372" y="446"/>
                  </a:lnTo>
                  <a:lnTo>
                    <a:pt x="369" y="444"/>
                  </a:lnTo>
                  <a:lnTo>
                    <a:pt x="367" y="446"/>
                  </a:lnTo>
                  <a:lnTo>
                    <a:pt x="362" y="442"/>
                  </a:lnTo>
                  <a:lnTo>
                    <a:pt x="360" y="444"/>
                  </a:lnTo>
                  <a:lnTo>
                    <a:pt x="359" y="442"/>
                  </a:lnTo>
                  <a:lnTo>
                    <a:pt x="359" y="446"/>
                  </a:lnTo>
                  <a:lnTo>
                    <a:pt x="357" y="442"/>
                  </a:lnTo>
                  <a:lnTo>
                    <a:pt x="347" y="442"/>
                  </a:lnTo>
                  <a:lnTo>
                    <a:pt x="345" y="444"/>
                  </a:lnTo>
                  <a:lnTo>
                    <a:pt x="350" y="446"/>
                  </a:lnTo>
                  <a:lnTo>
                    <a:pt x="347" y="446"/>
                  </a:lnTo>
                  <a:lnTo>
                    <a:pt x="347" y="449"/>
                  </a:lnTo>
                  <a:lnTo>
                    <a:pt x="345" y="451"/>
                  </a:lnTo>
                  <a:lnTo>
                    <a:pt x="343" y="449"/>
                  </a:lnTo>
                  <a:lnTo>
                    <a:pt x="342" y="451"/>
                  </a:lnTo>
                  <a:lnTo>
                    <a:pt x="338" y="449"/>
                  </a:lnTo>
                  <a:lnTo>
                    <a:pt x="338" y="452"/>
                  </a:lnTo>
                  <a:lnTo>
                    <a:pt x="337" y="447"/>
                  </a:lnTo>
                  <a:lnTo>
                    <a:pt x="331" y="451"/>
                  </a:lnTo>
                  <a:lnTo>
                    <a:pt x="331" y="447"/>
                  </a:lnTo>
                  <a:lnTo>
                    <a:pt x="330" y="449"/>
                  </a:lnTo>
                  <a:lnTo>
                    <a:pt x="325" y="449"/>
                  </a:lnTo>
                  <a:lnTo>
                    <a:pt x="323" y="447"/>
                  </a:lnTo>
                  <a:lnTo>
                    <a:pt x="323" y="449"/>
                  </a:lnTo>
                  <a:lnTo>
                    <a:pt x="321" y="449"/>
                  </a:lnTo>
                  <a:lnTo>
                    <a:pt x="318" y="444"/>
                  </a:lnTo>
                  <a:lnTo>
                    <a:pt x="318" y="447"/>
                  </a:lnTo>
                  <a:lnTo>
                    <a:pt x="313" y="446"/>
                  </a:lnTo>
                  <a:lnTo>
                    <a:pt x="314" y="449"/>
                  </a:lnTo>
                  <a:lnTo>
                    <a:pt x="313" y="451"/>
                  </a:lnTo>
                  <a:lnTo>
                    <a:pt x="309" y="447"/>
                  </a:lnTo>
                  <a:lnTo>
                    <a:pt x="307" y="444"/>
                  </a:lnTo>
                  <a:lnTo>
                    <a:pt x="299" y="442"/>
                  </a:lnTo>
                  <a:lnTo>
                    <a:pt x="299" y="444"/>
                  </a:lnTo>
                  <a:lnTo>
                    <a:pt x="304" y="447"/>
                  </a:lnTo>
                  <a:lnTo>
                    <a:pt x="302" y="449"/>
                  </a:lnTo>
                  <a:lnTo>
                    <a:pt x="297" y="444"/>
                  </a:lnTo>
                  <a:lnTo>
                    <a:pt x="296" y="446"/>
                  </a:lnTo>
                  <a:lnTo>
                    <a:pt x="290" y="442"/>
                  </a:lnTo>
                  <a:lnTo>
                    <a:pt x="282" y="444"/>
                  </a:lnTo>
                  <a:lnTo>
                    <a:pt x="284" y="446"/>
                  </a:lnTo>
                  <a:lnTo>
                    <a:pt x="285" y="444"/>
                  </a:lnTo>
                  <a:lnTo>
                    <a:pt x="287" y="444"/>
                  </a:lnTo>
                  <a:lnTo>
                    <a:pt x="290" y="449"/>
                  </a:lnTo>
                  <a:lnTo>
                    <a:pt x="287" y="449"/>
                  </a:lnTo>
                  <a:lnTo>
                    <a:pt x="285" y="451"/>
                  </a:lnTo>
                  <a:lnTo>
                    <a:pt x="292" y="452"/>
                  </a:lnTo>
                  <a:lnTo>
                    <a:pt x="285" y="452"/>
                  </a:lnTo>
                  <a:lnTo>
                    <a:pt x="285" y="451"/>
                  </a:lnTo>
                  <a:lnTo>
                    <a:pt x="282" y="454"/>
                  </a:lnTo>
                  <a:lnTo>
                    <a:pt x="282" y="451"/>
                  </a:lnTo>
                  <a:lnTo>
                    <a:pt x="280" y="456"/>
                  </a:lnTo>
                  <a:lnTo>
                    <a:pt x="278" y="452"/>
                  </a:lnTo>
                  <a:lnTo>
                    <a:pt x="280" y="452"/>
                  </a:lnTo>
                  <a:lnTo>
                    <a:pt x="278" y="452"/>
                  </a:lnTo>
                  <a:lnTo>
                    <a:pt x="278" y="449"/>
                  </a:lnTo>
                  <a:lnTo>
                    <a:pt x="284" y="449"/>
                  </a:lnTo>
                  <a:lnTo>
                    <a:pt x="282" y="446"/>
                  </a:lnTo>
                  <a:lnTo>
                    <a:pt x="282" y="449"/>
                  </a:lnTo>
                  <a:lnTo>
                    <a:pt x="278" y="449"/>
                  </a:lnTo>
                  <a:lnTo>
                    <a:pt x="278" y="447"/>
                  </a:lnTo>
                  <a:lnTo>
                    <a:pt x="277" y="451"/>
                  </a:lnTo>
                  <a:lnTo>
                    <a:pt x="275" y="449"/>
                  </a:lnTo>
                  <a:lnTo>
                    <a:pt x="277" y="451"/>
                  </a:lnTo>
                  <a:lnTo>
                    <a:pt x="275" y="452"/>
                  </a:lnTo>
                  <a:lnTo>
                    <a:pt x="272" y="449"/>
                  </a:lnTo>
                  <a:lnTo>
                    <a:pt x="268" y="451"/>
                  </a:lnTo>
                  <a:lnTo>
                    <a:pt x="260" y="446"/>
                  </a:lnTo>
                  <a:lnTo>
                    <a:pt x="256" y="447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4" y="446"/>
                  </a:lnTo>
                  <a:lnTo>
                    <a:pt x="251" y="449"/>
                  </a:lnTo>
                  <a:lnTo>
                    <a:pt x="248" y="451"/>
                  </a:lnTo>
                  <a:lnTo>
                    <a:pt x="246" y="447"/>
                  </a:lnTo>
                  <a:lnTo>
                    <a:pt x="249" y="449"/>
                  </a:lnTo>
                  <a:lnTo>
                    <a:pt x="248" y="446"/>
                  </a:lnTo>
                  <a:lnTo>
                    <a:pt x="249" y="447"/>
                  </a:lnTo>
                  <a:lnTo>
                    <a:pt x="249" y="444"/>
                  </a:lnTo>
                  <a:lnTo>
                    <a:pt x="253" y="442"/>
                  </a:lnTo>
                  <a:lnTo>
                    <a:pt x="249" y="439"/>
                  </a:lnTo>
                  <a:lnTo>
                    <a:pt x="248" y="440"/>
                  </a:lnTo>
                  <a:lnTo>
                    <a:pt x="244" y="437"/>
                  </a:lnTo>
                  <a:lnTo>
                    <a:pt x="243" y="440"/>
                  </a:lnTo>
                  <a:lnTo>
                    <a:pt x="241" y="437"/>
                  </a:lnTo>
                  <a:lnTo>
                    <a:pt x="239" y="440"/>
                  </a:lnTo>
                  <a:lnTo>
                    <a:pt x="234" y="435"/>
                  </a:lnTo>
                  <a:lnTo>
                    <a:pt x="234" y="439"/>
                  </a:lnTo>
                  <a:lnTo>
                    <a:pt x="229" y="440"/>
                  </a:lnTo>
                  <a:lnTo>
                    <a:pt x="229" y="435"/>
                  </a:lnTo>
                  <a:lnTo>
                    <a:pt x="225" y="434"/>
                  </a:lnTo>
                  <a:lnTo>
                    <a:pt x="225" y="437"/>
                  </a:lnTo>
                  <a:lnTo>
                    <a:pt x="222" y="435"/>
                  </a:lnTo>
                  <a:lnTo>
                    <a:pt x="222" y="432"/>
                  </a:lnTo>
                  <a:lnTo>
                    <a:pt x="212" y="432"/>
                  </a:lnTo>
                  <a:lnTo>
                    <a:pt x="207" y="428"/>
                  </a:lnTo>
                  <a:lnTo>
                    <a:pt x="210" y="425"/>
                  </a:lnTo>
                  <a:lnTo>
                    <a:pt x="213" y="423"/>
                  </a:lnTo>
                  <a:lnTo>
                    <a:pt x="217" y="428"/>
                  </a:lnTo>
                  <a:lnTo>
                    <a:pt x="212" y="420"/>
                  </a:lnTo>
                  <a:lnTo>
                    <a:pt x="207" y="420"/>
                  </a:lnTo>
                  <a:lnTo>
                    <a:pt x="203" y="423"/>
                  </a:lnTo>
                  <a:lnTo>
                    <a:pt x="195" y="427"/>
                  </a:lnTo>
                  <a:lnTo>
                    <a:pt x="193" y="423"/>
                  </a:lnTo>
                  <a:lnTo>
                    <a:pt x="191" y="428"/>
                  </a:lnTo>
                  <a:lnTo>
                    <a:pt x="188" y="427"/>
                  </a:lnTo>
                  <a:lnTo>
                    <a:pt x="188" y="425"/>
                  </a:lnTo>
                  <a:lnTo>
                    <a:pt x="191" y="425"/>
                  </a:lnTo>
                  <a:lnTo>
                    <a:pt x="186" y="423"/>
                  </a:lnTo>
                  <a:lnTo>
                    <a:pt x="184" y="427"/>
                  </a:lnTo>
                  <a:lnTo>
                    <a:pt x="181" y="423"/>
                  </a:lnTo>
                  <a:lnTo>
                    <a:pt x="181" y="420"/>
                  </a:lnTo>
                  <a:lnTo>
                    <a:pt x="184" y="422"/>
                  </a:lnTo>
                  <a:lnTo>
                    <a:pt x="184" y="413"/>
                  </a:lnTo>
                  <a:lnTo>
                    <a:pt x="183" y="411"/>
                  </a:lnTo>
                  <a:lnTo>
                    <a:pt x="179" y="413"/>
                  </a:lnTo>
                  <a:lnTo>
                    <a:pt x="181" y="416"/>
                  </a:lnTo>
                  <a:lnTo>
                    <a:pt x="178" y="418"/>
                  </a:lnTo>
                  <a:lnTo>
                    <a:pt x="176" y="423"/>
                  </a:lnTo>
                  <a:lnTo>
                    <a:pt x="178" y="418"/>
                  </a:lnTo>
                  <a:lnTo>
                    <a:pt x="172" y="420"/>
                  </a:lnTo>
                  <a:lnTo>
                    <a:pt x="171" y="418"/>
                  </a:lnTo>
                  <a:lnTo>
                    <a:pt x="169" y="415"/>
                  </a:lnTo>
                  <a:lnTo>
                    <a:pt x="171" y="41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6" y="411"/>
                  </a:lnTo>
                  <a:lnTo>
                    <a:pt x="167" y="416"/>
                  </a:lnTo>
                  <a:lnTo>
                    <a:pt x="159" y="415"/>
                  </a:lnTo>
                  <a:lnTo>
                    <a:pt x="159" y="413"/>
                  </a:lnTo>
                  <a:lnTo>
                    <a:pt x="162" y="413"/>
                  </a:lnTo>
                  <a:lnTo>
                    <a:pt x="160" y="411"/>
                  </a:lnTo>
                  <a:lnTo>
                    <a:pt x="162" y="411"/>
                  </a:lnTo>
                  <a:lnTo>
                    <a:pt x="164" y="413"/>
                  </a:lnTo>
                  <a:lnTo>
                    <a:pt x="166" y="406"/>
                  </a:lnTo>
                  <a:lnTo>
                    <a:pt x="176" y="408"/>
                  </a:lnTo>
                  <a:lnTo>
                    <a:pt x="172" y="408"/>
                  </a:lnTo>
                  <a:lnTo>
                    <a:pt x="176" y="411"/>
                  </a:lnTo>
                  <a:lnTo>
                    <a:pt x="178" y="411"/>
                  </a:lnTo>
                  <a:lnTo>
                    <a:pt x="178" y="410"/>
                  </a:lnTo>
                  <a:lnTo>
                    <a:pt x="188" y="411"/>
                  </a:lnTo>
                  <a:lnTo>
                    <a:pt x="190" y="410"/>
                  </a:lnTo>
                  <a:lnTo>
                    <a:pt x="188" y="408"/>
                  </a:lnTo>
                  <a:lnTo>
                    <a:pt x="213" y="408"/>
                  </a:lnTo>
                  <a:lnTo>
                    <a:pt x="227" y="413"/>
                  </a:lnTo>
                  <a:lnTo>
                    <a:pt x="224" y="413"/>
                  </a:lnTo>
                  <a:lnTo>
                    <a:pt x="225" y="415"/>
                  </a:lnTo>
                  <a:lnTo>
                    <a:pt x="234" y="418"/>
                  </a:lnTo>
                  <a:lnTo>
                    <a:pt x="232" y="420"/>
                  </a:lnTo>
                  <a:lnTo>
                    <a:pt x="229" y="420"/>
                  </a:lnTo>
                  <a:lnTo>
                    <a:pt x="231" y="422"/>
                  </a:lnTo>
                  <a:lnTo>
                    <a:pt x="229" y="423"/>
                  </a:lnTo>
                  <a:lnTo>
                    <a:pt x="229" y="428"/>
                  </a:lnTo>
                  <a:lnTo>
                    <a:pt x="231" y="430"/>
                  </a:lnTo>
                  <a:lnTo>
                    <a:pt x="231" y="427"/>
                  </a:lnTo>
                  <a:lnTo>
                    <a:pt x="232" y="423"/>
                  </a:lnTo>
                  <a:lnTo>
                    <a:pt x="237" y="428"/>
                  </a:lnTo>
                  <a:lnTo>
                    <a:pt x="237" y="430"/>
                  </a:lnTo>
                  <a:lnTo>
                    <a:pt x="241" y="435"/>
                  </a:lnTo>
                  <a:lnTo>
                    <a:pt x="241" y="432"/>
                  </a:lnTo>
                  <a:lnTo>
                    <a:pt x="243" y="432"/>
                  </a:lnTo>
                  <a:lnTo>
                    <a:pt x="237" y="425"/>
                  </a:lnTo>
                  <a:lnTo>
                    <a:pt x="249" y="418"/>
                  </a:lnTo>
                  <a:lnTo>
                    <a:pt x="266" y="418"/>
                  </a:lnTo>
                  <a:lnTo>
                    <a:pt x="282" y="423"/>
                  </a:lnTo>
                  <a:lnTo>
                    <a:pt x="280" y="422"/>
                  </a:lnTo>
                  <a:lnTo>
                    <a:pt x="282" y="422"/>
                  </a:lnTo>
                  <a:lnTo>
                    <a:pt x="292" y="422"/>
                  </a:lnTo>
                  <a:lnTo>
                    <a:pt x="287" y="422"/>
                  </a:lnTo>
                  <a:lnTo>
                    <a:pt x="290" y="422"/>
                  </a:lnTo>
                  <a:lnTo>
                    <a:pt x="292" y="425"/>
                  </a:lnTo>
                  <a:lnTo>
                    <a:pt x="294" y="428"/>
                  </a:lnTo>
                  <a:lnTo>
                    <a:pt x="297" y="422"/>
                  </a:lnTo>
                  <a:lnTo>
                    <a:pt x="301" y="420"/>
                  </a:lnTo>
                  <a:lnTo>
                    <a:pt x="314" y="416"/>
                  </a:lnTo>
                  <a:lnTo>
                    <a:pt x="319" y="420"/>
                  </a:lnTo>
                  <a:lnTo>
                    <a:pt x="325" y="416"/>
                  </a:lnTo>
                  <a:lnTo>
                    <a:pt x="331" y="418"/>
                  </a:lnTo>
                  <a:lnTo>
                    <a:pt x="330" y="422"/>
                  </a:lnTo>
                  <a:lnTo>
                    <a:pt x="335" y="425"/>
                  </a:lnTo>
                  <a:lnTo>
                    <a:pt x="337" y="423"/>
                  </a:lnTo>
                  <a:lnTo>
                    <a:pt x="335" y="423"/>
                  </a:lnTo>
                  <a:lnTo>
                    <a:pt x="333" y="425"/>
                  </a:lnTo>
                  <a:lnTo>
                    <a:pt x="330" y="422"/>
                  </a:lnTo>
                  <a:lnTo>
                    <a:pt x="333" y="418"/>
                  </a:lnTo>
                  <a:lnTo>
                    <a:pt x="331" y="416"/>
                  </a:lnTo>
                  <a:lnTo>
                    <a:pt x="343" y="405"/>
                  </a:lnTo>
                  <a:lnTo>
                    <a:pt x="350" y="403"/>
                  </a:lnTo>
                  <a:lnTo>
                    <a:pt x="354" y="408"/>
                  </a:lnTo>
                  <a:lnTo>
                    <a:pt x="352" y="403"/>
                  </a:lnTo>
                  <a:lnTo>
                    <a:pt x="349" y="403"/>
                  </a:lnTo>
                  <a:lnTo>
                    <a:pt x="350" y="398"/>
                  </a:lnTo>
                  <a:lnTo>
                    <a:pt x="352" y="396"/>
                  </a:lnTo>
                  <a:lnTo>
                    <a:pt x="362" y="393"/>
                  </a:lnTo>
                  <a:lnTo>
                    <a:pt x="364" y="393"/>
                  </a:lnTo>
                  <a:lnTo>
                    <a:pt x="371" y="394"/>
                  </a:lnTo>
                  <a:lnTo>
                    <a:pt x="369" y="391"/>
                  </a:lnTo>
                  <a:lnTo>
                    <a:pt x="374" y="389"/>
                  </a:lnTo>
                  <a:lnTo>
                    <a:pt x="378" y="387"/>
                  </a:lnTo>
                  <a:lnTo>
                    <a:pt x="383" y="384"/>
                  </a:lnTo>
                  <a:lnTo>
                    <a:pt x="381" y="384"/>
                  </a:lnTo>
                  <a:lnTo>
                    <a:pt x="378" y="386"/>
                  </a:lnTo>
                  <a:lnTo>
                    <a:pt x="371" y="387"/>
                  </a:lnTo>
                  <a:lnTo>
                    <a:pt x="369" y="387"/>
                  </a:lnTo>
                  <a:lnTo>
                    <a:pt x="345" y="381"/>
                  </a:lnTo>
                  <a:lnTo>
                    <a:pt x="343" y="377"/>
                  </a:lnTo>
                  <a:lnTo>
                    <a:pt x="345" y="374"/>
                  </a:lnTo>
                  <a:lnTo>
                    <a:pt x="343" y="369"/>
                  </a:lnTo>
                  <a:lnTo>
                    <a:pt x="347" y="365"/>
                  </a:lnTo>
                  <a:lnTo>
                    <a:pt x="349" y="367"/>
                  </a:lnTo>
                  <a:lnTo>
                    <a:pt x="349" y="365"/>
                  </a:lnTo>
                  <a:lnTo>
                    <a:pt x="354" y="369"/>
                  </a:lnTo>
                  <a:lnTo>
                    <a:pt x="354" y="375"/>
                  </a:lnTo>
                  <a:lnTo>
                    <a:pt x="355" y="374"/>
                  </a:lnTo>
                  <a:lnTo>
                    <a:pt x="355" y="369"/>
                  </a:lnTo>
                  <a:lnTo>
                    <a:pt x="352" y="364"/>
                  </a:lnTo>
                  <a:lnTo>
                    <a:pt x="352" y="358"/>
                  </a:lnTo>
                  <a:lnTo>
                    <a:pt x="350" y="364"/>
                  </a:lnTo>
                  <a:lnTo>
                    <a:pt x="342" y="365"/>
                  </a:lnTo>
                  <a:lnTo>
                    <a:pt x="342" y="362"/>
                  </a:lnTo>
                  <a:lnTo>
                    <a:pt x="343" y="362"/>
                  </a:lnTo>
                  <a:lnTo>
                    <a:pt x="342" y="360"/>
                  </a:lnTo>
                  <a:lnTo>
                    <a:pt x="342" y="364"/>
                  </a:lnTo>
                  <a:lnTo>
                    <a:pt x="338" y="367"/>
                  </a:lnTo>
                  <a:lnTo>
                    <a:pt x="335" y="367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35" y="365"/>
                  </a:lnTo>
                  <a:lnTo>
                    <a:pt x="333" y="377"/>
                  </a:lnTo>
                  <a:lnTo>
                    <a:pt x="328" y="377"/>
                  </a:lnTo>
                  <a:lnTo>
                    <a:pt x="325" y="374"/>
                  </a:lnTo>
                  <a:lnTo>
                    <a:pt x="326" y="358"/>
                  </a:lnTo>
                  <a:lnTo>
                    <a:pt x="323" y="353"/>
                  </a:lnTo>
                  <a:lnTo>
                    <a:pt x="326" y="350"/>
                  </a:lnTo>
                  <a:lnTo>
                    <a:pt x="323" y="348"/>
                  </a:lnTo>
                  <a:lnTo>
                    <a:pt x="321" y="352"/>
                  </a:lnTo>
                  <a:lnTo>
                    <a:pt x="318" y="352"/>
                  </a:lnTo>
                  <a:lnTo>
                    <a:pt x="318" y="346"/>
                  </a:lnTo>
                  <a:lnTo>
                    <a:pt x="314" y="343"/>
                  </a:lnTo>
                  <a:lnTo>
                    <a:pt x="314" y="340"/>
                  </a:lnTo>
                  <a:lnTo>
                    <a:pt x="316" y="340"/>
                  </a:lnTo>
                  <a:lnTo>
                    <a:pt x="316" y="336"/>
                  </a:lnTo>
                  <a:lnTo>
                    <a:pt x="302" y="336"/>
                  </a:lnTo>
                  <a:lnTo>
                    <a:pt x="302" y="333"/>
                  </a:lnTo>
                  <a:lnTo>
                    <a:pt x="294" y="329"/>
                  </a:lnTo>
                  <a:lnTo>
                    <a:pt x="294" y="331"/>
                  </a:lnTo>
                  <a:lnTo>
                    <a:pt x="290" y="331"/>
                  </a:lnTo>
                  <a:close/>
                  <a:moveTo>
                    <a:pt x="147" y="121"/>
                  </a:moveTo>
                  <a:lnTo>
                    <a:pt x="143" y="114"/>
                  </a:lnTo>
                  <a:lnTo>
                    <a:pt x="140" y="102"/>
                  </a:lnTo>
                  <a:lnTo>
                    <a:pt x="142" y="102"/>
                  </a:lnTo>
                  <a:lnTo>
                    <a:pt x="145" y="102"/>
                  </a:lnTo>
                  <a:lnTo>
                    <a:pt x="143" y="107"/>
                  </a:lnTo>
                  <a:lnTo>
                    <a:pt x="149" y="116"/>
                  </a:lnTo>
                  <a:lnTo>
                    <a:pt x="149" y="121"/>
                  </a:lnTo>
                  <a:lnTo>
                    <a:pt x="147" y="121"/>
                  </a:lnTo>
                  <a:close/>
                  <a:moveTo>
                    <a:pt x="249" y="213"/>
                  </a:moveTo>
                  <a:lnTo>
                    <a:pt x="248" y="217"/>
                  </a:lnTo>
                  <a:lnTo>
                    <a:pt x="253" y="223"/>
                  </a:lnTo>
                  <a:lnTo>
                    <a:pt x="249" y="227"/>
                  </a:lnTo>
                  <a:lnTo>
                    <a:pt x="249" y="229"/>
                  </a:lnTo>
                  <a:lnTo>
                    <a:pt x="248" y="229"/>
                  </a:lnTo>
                  <a:lnTo>
                    <a:pt x="248" y="234"/>
                  </a:lnTo>
                  <a:lnTo>
                    <a:pt x="244" y="235"/>
                  </a:lnTo>
                  <a:lnTo>
                    <a:pt x="232" y="227"/>
                  </a:lnTo>
                  <a:lnTo>
                    <a:pt x="234" y="230"/>
                  </a:lnTo>
                  <a:lnTo>
                    <a:pt x="234" y="232"/>
                  </a:lnTo>
                  <a:lnTo>
                    <a:pt x="222" y="210"/>
                  </a:lnTo>
                  <a:lnTo>
                    <a:pt x="220" y="205"/>
                  </a:lnTo>
                  <a:lnTo>
                    <a:pt x="222" y="199"/>
                  </a:lnTo>
                  <a:lnTo>
                    <a:pt x="232" y="208"/>
                  </a:lnTo>
                  <a:lnTo>
                    <a:pt x="234" y="206"/>
                  </a:lnTo>
                  <a:lnTo>
                    <a:pt x="243" y="208"/>
                  </a:lnTo>
                  <a:lnTo>
                    <a:pt x="243" y="211"/>
                  </a:lnTo>
                  <a:lnTo>
                    <a:pt x="249" y="213"/>
                  </a:lnTo>
                  <a:close/>
                  <a:moveTo>
                    <a:pt x="138" y="408"/>
                  </a:moveTo>
                  <a:lnTo>
                    <a:pt x="130" y="410"/>
                  </a:lnTo>
                  <a:lnTo>
                    <a:pt x="123" y="406"/>
                  </a:lnTo>
                  <a:lnTo>
                    <a:pt x="119" y="401"/>
                  </a:lnTo>
                  <a:lnTo>
                    <a:pt x="123" y="396"/>
                  </a:lnTo>
                  <a:lnTo>
                    <a:pt x="130" y="398"/>
                  </a:lnTo>
                  <a:lnTo>
                    <a:pt x="140" y="394"/>
                  </a:lnTo>
                  <a:lnTo>
                    <a:pt x="143" y="399"/>
                  </a:lnTo>
                  <a:lnTo>
                    <a:pt x="147" y="398"/>
                  </a:lnTo>
                  <a:lnTo>
                    <a:pt x="157" y="401"/>
                  </a:lnTo>
                  <a:lnTo>
                    <a:pt x="160" y="405"/>
                  </a:lnTo>
                  <a:lnTo>
                    <a:pt x="157" y="416"/>
                  </a:lnTo>
                  <a:lnTo>
                    <a:pt x="160" y="420"/>
                  </a:lnTo>
                  <a:lnTo>
                    <a:pt x="160" y="423"/>
                  </a:lnTo>
                  <a:lnTo>
                    <a:pt x="157" y="416"/>
                  </a:lnTo>
                  <a:lnTo>
                    <a:pt x="152" y="418"/>
                  </a:lnTo>
                  <a:lnTo>
                    <a:pt x="149" y="416"/>
                  </a:lnTo>
                  <a:lnTo>
                    <a:pt x="138" y="408"/>
                  </a:lnTo>
                  <a:close/>
                  <a:moveTo>
                    <a:pt x="63" y="398"/>
                  </a:moveTo>
                  <a:lnTo>
                    <a:pt x="63" y="396"/>
                  </a:lnTo>
                  <a:lnTo>
                    <a:pt x="61" y="399"/>
                  </a:lnTo>
                  <a:lnTo>
                    <a:pt x="61" y="394"/>
                  </a:lnTo>
                  <a:lnTo>
                    <a:pt x="60" y="398"/>
                  </a:lnTo>
                  <a:lnTo>
                    <a:pt x="58" y="396"/>
                  </a:lnTo>
                  <a:lnTo>
                    <a:pt x="51" y="393"/>
                  </a:lnTo>
                  <a:lnTo>
                    <a:pt x="41" y="391"/>
                  </a:lnTo>
                  <a:lnTo>
                    <a:pt x="37" y="389"/>
                  </a:lnTo>
                  <a:lnTo>
                    <a:pt x="36" y="384"/>
                  </a:lnTo>
                  <a:lnTo>
                    <a:pt x="41" y="384"/>
                  </a:lnTo>
                  <a:lnTo>
                    <a:pt x="44" y="387"/>
                  </a:lnTo>
                  <a:lnTo>
                    <a:pt x="46" y="386"/>
                  </a:lnTo>
                  <a:lnTo>
                    <a:pt x="48" y="389"/>
                  </a:lnTo>
                  <a:lnTo>
                    <a:pt x="49" y="387"/>
                  </a:lnTo>
                  <a:lnTo>
                    <a:pt x="53" y="391"/>
                  </a:lnTo>
                  <a:lnTo>
                    <a:pt x="53" y="389"/>
                  </a:lnTo>
                  <a:lnTo>
                    <a:pt x="58" y="393"/>
                  </a:lnTo>
                  <a:lnTo>
                    <a:pt x="56" y="387"/>
                  </a:lnTo>
                  <a:lnTo>
                    <a:pt x="60" y="389"/>
                  </a:lnTo>
                  <a:lnTo>
                    <a:pt x="60" y="387"/>
                  </a:lnTo>
                  <a:lnTo>
                    <a:pt x="61" y="386"/>
                  </a:lnTo>
                  <a:lnTo>
                    <a:pt x="63" y="387"/>
                  </a:lnTo>
                  <a:lnTo>
                    <a:pt x="63" y="393"/>
                  </a:lnTo>
                  <a:lnTo>
                    <a:pt x="65" y="389"/>
                  </a:lnTo>
                  <a:lnTo>
                    <a:pt x="68" y="391"/>
                  </a:lnTo>
                  <a:lnTo>
                    <a:pt x="63" y="384"/>
                  </a:lnTo>
                  <a:lnTo>
                    <a:pt x="63" y="379"/>
                  </a:lnTo>
                  <a:lnTo>
                    <a:pt x="75" y="382"/>
                  </a:lnTo>
                  <a:lnTo>
                    <a:pt x="77" y="386"/>
                  </a:lnTo>
                  <a:lnTo>
                    <a:pt x="73" y="387"/>
                  </a:lnTo>
                  <a:lnTo>
                    <a:pt x="72" y="389"/>
                  </a:lnTo>
                  <a:lnTo>
                    <a:pt x="77" y="391"/>
                  </a:lnTo>
                  <a:lnTo>
                    <a:pt x="82" y="389"/>
                  </a:lnTo>
                  <a:lnTo>
                    <a:pt x="80" y="391"/>
                  </a:lnTo>
                  <a:lnTo>
                    <a:pt x="82" y="391"/>
                  </a:lnTo>
                  <a:lnTo>
                    <a:pt x="80" y="393"/>
                  </a:lnTo>
                  <a:lnTo>
                    <a:pt x="82" y="394"/>
                  </a:lnTo>
                  <a:lnTo>
                    <a:pt x="72" y="393"/>
                  </a:lnTo>
                  <a:lnTo>
                    <a:pt x="73" y="393"/>
                  </a:lnTo>
                  <a:lnTo>
                    <a:pt x="70" y="394"/>
                  </a:lnTo>
                  <a:lnTo>
                    <a:pt x="72" y="396"/>
                  </a:lnTo>
                  <a:lnTo>
                    <a:pt x="73" y="394"/>
                  </a:lnTo>
                  <a:lnTo>
                    <a:pt x="73" y="398"/>
                  </a:lnTo>
                  <a:lnTo>
                    <a:pt x="77" y="396"/>
                  </a:lnTo>
                  <a:lnTo>
                    <a:pt x="75" y="399"/>
                  </a:lnTo>
                  <a:lnTo>
                    <a:pt x="68" y="396"/>
                  </a:lnTo>
                  <a:lnTo>
                    <a:pt x="65" y="398"/>
                  </a:lnTo>
                  <a:lnTo>
                    <a:pt x="65" y="396"/>
                  </a:lnTo>
                  <a:lnTo>
                    <a:pt x="63" y="398"/>
                  </a:lnTo>
                  <a:close/>
                  <a:moveTo>
                    <a:pt x="77" y="399"/>
                  </a:moveTo>
                  <a:lnTo>
                    <a:pt x="77" y="396"/>
                  </a:lnTo>
                  <a:lnTo>
                    <a:pt x="82" y="398"/>
                  </a:lnTo>
                  <a:lnTo>
                    <a:pt x="77" y="399"/>
                  </a:lnTo>
                  <a:close/>
                  <a:moveTo>
                    <a:pt x="41" y="379"/>
                  </a:moveTo>
                  <a:lnTo>
                    <a:pt x="37" y="381"/>
                  </a:lnTo>
                  <a:lnTo>
                    <a:pt x="25" y="377"/>
                  </a:lnTo>
                  <a:lnTo>
                    <a:pt x="17" y="381"/>
                  </a:lnTo>
                  <a:lnTo>
                    <a:pt x="0" y="375"/>
                  </a:lnTo>
                  <a:lnTo>
                    <a:pt x="7" y="375"/>
                  </a:lnTo>
                  <a:lnTo>
                    <a:pt x="12" y="374"/>
                  </a:lnTo>
                  <a:lnTo>
                    <a:pt x="14" y="372"/>
                  </a:lnTo>
                  <a:lnTo>
                    <a:pt x="20" y="370"/>
                  </a:lnTo>
                  <a:lnTo>
                    <a:pt x="25" y="375"/>
                  </a:lnTo>
                  <a:lnTo>
                    <a:pt x="25" y="372"/>
                  </a:lnTo>
                  <a:lnTo>
                    <a:pt x="31" y="370"/>
                  </a:lnTo>
                  <a:lnTo>
                    <a:pt x="39" y="374"/>
                  </a:lnTo>
                  <a:lnTo>
                    <a:pt x="41" y="379"/>
                  </a:lnTo>
                  <a:close/>
                  <a:moveTo>
                    <a:pt x="246" y="61"/>
                  </a:moveTo>
                  <a:lnTo>
                    <a:pt x="237" y="58"/>
                  </a:lnTo>
                  <a:lnTo>
                    <a:pt x="234" y="52"/>
                  </a:lnTo>
                  <a:lnTo>
                    <a:pt x="236" y="47"/>
                  </a:lnTo>
                  <a:lnTo>
                    <a:pt x="241" y="46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4" y="46"/>
                  </a:lnTo>
                  <a:lnTo>
                    <a:pt x="246" y="51"/>
                  </a:lnTo>
                  <a:lnTo>
                    <a:pt x="244" y="49"/>
                  </a:lnTo>
                  <a:lnTo>
                    <a:pt x="243" y="49"/>
                  </a:lnTo>
                  <a:lnTo>
                    <a:pt x="243" y="51"/>
                  </a:lnTo>
                  <a:lnTo>
                    <a:pt x="246" y="52"/>
                  </a:lnTo>
                  <a:lnTo>
                    <a:pt x="251" y="59"/>
                  </a:lnTo>
                  <a:lnTo>
                    <a:pt x="258" y="61"/>
                  </a:lnTo>
                  <a:lnTo>
                    <a:pt x="263" y="66"/>
                  </a:lnTo>
                  <a:lnTo>
                    <a:pt x="265" y="71"/>
                  </a:lnTo>
                  <a:lnTo>
                    <a:pt x="263" y="73"/>
                  </a:lnTo>
                  <a:lnTo>
                    <a:pt x="261" y="75"/>
                  </a:lnTo>
                  <a:lnTo>
                    <a:pt x="272" y="92"/>
                  </a:lnTo>
                  <a:lnTo>
                    <a:pt x="278" y="100"/>
                  </a:lnTo>
                  <a:lnTo>
                    <a:pt x="273" y="100"/>
                  </a:lnTo>
                  <a:lnTo>
                    <a:pt x="266" y="93"/>
                  </a:lnTo>
                  <a:lnTo>
                    <a:pt x="254" y="93"/>
                  </a:lnTo>
                  <a:lnTo>
                    <a:pt x="258" y="87"/>
                  </a:lnTo>
                  <a:lnTo>
                    <a:pt x="254" y="85"/>
                  </a:lnTo>
                  <a:lnTo>
                    <a:pt x="254" y="76"/>
                  </a:lnTo>
                  <a:lnTo>
                    <a:pt x="249" y="63"/>
                  </a:lnTo>
                  <a:lnTo>
                    <a:pt x="246" y="61"/>
                  </a:lnTo>
                  <a:close/>
                  <a:moveTo>
                    <a:pt x="610" y="480"/>
                  </a:moveTo>
                  <a:lnTo>
                    <a:pt x="598" y="478"/>
                  </a:lnTo>
                  <a:lnTo>
                    <a:pt x="596" y="476"/>
                  </a:lnTo>
                  <a:lnTo>
                    <a:pt x="601" y="475"/>
                  </a:lnTo>
                  <a:lnTo>
                    <a:pt x="598" y="473"/>
                  </a:lnTo>
                  <a:lnTo>
                    <a:pt x="603" y="471"/>
                  </a:lnTo>
                  <a:lnTo>
                    <a:pt x="610" y="480"/>
                  </a:lnTo>
                  <a:close/>
                  <a:moveTo>
                    <a:pt x="591" y="473"/>
                  </a:moveTo>
                  <a:lnTo>
                    <a:pt x="583" y="475"/>
                  </a:lnTo>
                  <a:lnTo>
                    <a:pt x="579" y="476"/>
                  </a:lnTo>
                  <a:lnTo>
                    <a:pt x="578" y="478"/>
                  </a:lnTo>
                  <a:lnTo>
                    <a:pt x="574" y="476"/>
                  </a:lnTo>
                  <a:lnTo>
                    <a:pt x="574" y="480"/>
                  </a:lnTo>
                  <a:lnTo>
                    <a:pt x="564" y="476"/>
                  </a:lnTo>
                  <a:lnTo>
                    <a:pt x="569" y="476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2" y="473"/>
                  </a:lnTo>
                  <a:lnTo>
                    <a:pt x="586" y="471"/>
                  </a:lnTo>
                  <a:lnTo>
                    <a:pt x="588" y="468"/>
                  </a:lnTo>
                  <a:lnTo>
                    <a:pt x="591" y="469"/>
                  </a:lnTo>
                  <a:lnTo>
                    <a:pt x="588" y="471"/>
                  </a:lnTo>
                  <a:lnTo>
                    <a:pt x="591" y="473"/>
                  </a:lnTo>
                  <a:close/>
                  <a:moveTo>
                    <a:pt x="454" y="469"/>
                  </a:moveTo>
                  <a:lnTo>
                    <a:pt x="451" y="473"/>
                  </a:lnTo>
                  <a:lnTo>
                    <a:pt x="456" y="471"/>
                  </a:lnTo>
                  <a:lnTo>
                    <a:pt x="454" y="475"/>
                  </a:lnTo>
                  <a:lnTo>
                    <a:pt x="449" y="476"/>
                  </a:lnTo>
                  <a:lnTo>
                    <a:pt x="448" y="475"/>
                  </a:lnTo>
                  <a:lnTo>
                    <a:pt x="449" y="471"/>
                  </a:lnTo>
                  <a:lnTo>
                    <a:pt x="448" y="471"/>
                  </a:lnTo>
                  <a:lnTo>
                    <a:pt x="446" y="473"/>
                  </a:lnTo>
                  <a:lnTo>
                    <a:pt x="446" y="471"/>
                  </a:lnTo>
                  <a:lnTo>
                    <a:pt x="446" y="475"/>
                  </a:lnTo>
                  <a:lnTo>
                    <a:pt x="439" y="473"/>
                  </a:lnTo>
                  <a:lnTo>
                    <a:pt x="443" y="469"/>
                  </a:lnTo>
                  <a:lnTo>
                    <a:pt x="437" y="471"/>
                  </a:lnTo>
                  <a:lnTo>
                    <a:pt x="436" y="469"/>
                  </a:lnTo>
                  <a:lnTo>
                    <a:pt x="432" y="473"/>
                  </a:lnTo>
                  <a:lnTo>
                    <a:pt x="429" y="461"/>
                  </a:lnTo>
                  <a:lnTo>
                    <a:pt x="431" y="461"/>
                  </a:lnTo>
                  <a:lnTo>
                    <a:pt x="434" y="466"/>
                  </a:lnTo>
                  <a:lnTo>
                    <a:pt x="432" y="459"/>
                  </a:lnTo>
                  <a:lnTo>
                    <a:pt x="436" y="459"/>
                  </a:lnTo>
                  <a:lnTo>
                    <a:pt x="439" y="464"/>
                  </a:lnTo>
                  <a:lnTo>
                    <a:pt x="441" y="461"/>
                  </a:lnTo>
                  <a:lnTo>
                    <a:pt x="441" y="459"/>
                  </a:lnTo>
                  <a:lnTo>
                    <a:pt x="444" y="461"/>
                  </a:lnTo>
                  <a:lnTo>
                    <a:pt x="446" y="459"/>
                  </a:lnTo>
                  <a:lnTo>
                    <a:pt x="449" y="461"/>
                  </a:lnTo>
                  <a:lnTo>
                    <a:pt x="448" y="463"/>
                  </a:lnTo>
                  <a:lnTo>
                    <a:pt x="448" y="468"/>
                  </a:lnTo>
                  <a:lnTo>
                    <a:pt x="451" y="464"/>
                  </a:lnTo>
                  <a:lnTo>
                    <a:pt x="454" y="469"/>
                  </a:lnTo>
                  <a:close/>
                  <a:moveTo>
                    <a:pt x="808" y="707"/>
                  </a:moveTo>
                  <a:lnTo>
                    <a:pt x="805" y="702"/>
                  </a:lnTo>
                  <a:lnTo>
                    <a:pt x="805" y="707"/>
                  </a:lnTo>
                  <a:lnTo>
                    <a:pt x="796" y="710"/>
                  </a:lnTo>
                  <a:lnTo>
                    <a:pt x="789" y="710"/>
                  </a:lnTo>
                  <a:lnTo>
                    <a:pt x="793" y="705"/>
                  </a:lnTo>
                  <a:lnTo>
                    <a:pt x="793" y="704"/>
                  </a:lnTo>
                  <a:lnTo>
                    <a:pt x="795" y="704"/>
                  </a:lnTo>
                  <a:lnTo>
                    <a:pt x="795" y="702"/>
                  </a:lnTo>
                  <a:lnTo>
                    <a:pt x="798" y="702"/>
                  </a:lnTo>
                  <a:lnTo>
                    <a:pt x="796" y="698"/>
                  </a:lnTo>
                  <a:lnTo>
                    <a:pt x="801" y="702"/>
                  </a:lnTo>
                  <a:lnTo>
                    <a:pt x="803" y="700"/>
                  </a:lnTo>
                  <a:lnTo>
                    <a:pt x="800" y="698"/>
                  </a:lnTo>
                  <a:lnTo>
                    <a:pt x="798" y="695"/>
                  </a:lnTo>
                  <a:lnTo>
                    <a:pt x="803" y="695"/>
                  </a:lnTo>
                  <a:lnTo>
                    <a:pt x="798" y="693"/>
                  </a:lnTo>
                  <a:lnTo>
                    <a:pt x="798" y="690"/>
                  </a:lnTo>
                  <a:lnTo>
                    <a:pt x="801" y="673"/>
                  </a:lnTo>
                  <a:lnTo>
                    <a:pt x="805" y="669"/>
                  </a:lnTo>
                  <a:lnTo>
                    <a:pt x="803" y="671"/>
                  </a:lnTo>
                  <a:lnTo>
                    <a:pt x="801" y="666"/>
                  </a:lnTo>
                  <a:lnTo>
                    <a:pt x="803" y="664"/>
                  </a:lnTo>
                  <a:lnTo>
                    <a:pt x="801" y="663"/>
                  </a:lnTo>
                  <a:lnTo>
                    <a:pt x="803" y="659"/>
                  </a:lnTo>
                  <a:lnTo>
                    <a:pt x="805" y="663"/>
                  </a:lnTo>
                  <a:lnTo>
                    <a:pt x="805" y="669"/>
                  </a:lnTo>
                  <a:lnTo>
                    <a:pt x="817" y="675"/>
                  </a:lnTo>
                  <a:lnTo>
                    <a:pt x="815" y="678"/>
                  </a:lnTo>
                  <a:lnTo>
                    <a:pt x="817" y="690"/>
                  </a:lnTo>
                  <a:lnTo>
                    <a:pt x="815" y="695"/>
                  </a:lnTo>
                  <a:lnTo>
                    <a:pt x="817" y="698"/>
                  </a:lnTo>
                  <a:lnTo>
                    <a:pt x="813" y="693"/>
                  </a:lnTo>
                  <a:lnTo>
                    <a:pt x="813" y="678"/>
                  </a:lnTo>
                  <a:lnTo>
                    <a:pt x="815" y="681"/>
                  </a:lnTo>
                  <a:lnTo>
                    <a:pt x="813" y="676"/>
                  </a:lnTo>
                  <a:lnTo>
                    <a:pt x="813" y="678"/>
                  </a:lnTo>
                  <a:lnTo>
                    <a:pt x="812" y="678"/>
                  </a:lnTo>
                  <a:lnTo>
                    <a:pt x="813" y="681"/>
                  </a:lnTo>
                  <a:lnTo>
                    <a:pt x="812" y="680"/>
                  </a:lnTo>
                  <a:lnTo>
                    <a:pt x="810" y="685"/>
                  </a:lnTo>
                  <a:lnTo>
                    <a:pt x="812" y="692"/>
                  </a:lnTo>
                  <a:lnTo>
                    <a:pt x="812" y="693"/>
                  </a:lnTo>
                  <a:lnTo>
                    <a:pt x="813" y="695"/>
                  </a:lnTo>
                  <a:lnTo>
                    <a:pt x="813" y="702"/>
                  </a:lnTo>
                  <a:lnTo>
                    <a:pt x="808" y="698"/>
                  </a:lnTo>
                  <a:lnTo>
                    <a:pt x="810" y="700"/>
                  </a:lnTo>
                  <a:lnTo>
                    <a:pt x="808" y="700"/>
                  </a:lnTo>
                  <a:lnTo>
                    <a:pt x="810" y="702"/>
                  </a:lnTo>
                  <a:lnTo>
                    <a:pt x="812" y="704"/>
                  </a:lnTo>
                  <a:lnTo>
                    <a:pt x="812" y="705"/>
                  </a:lnTo>
                  <a:lnTo>
                    <a:pt x="808" y="707"/>
                  </a:lnTo>
                  <a:close/>
                  <a:moveTo>
                    <a:pt x="812" y="666"/>
                  </a:moveTo>
                  <a:lnTo>
                    <a:pt x="815" y="673"/>
                  </a:lnTo>
                  <a:lnTo>
                    <a:pt x="808" y="668"/>
                  </a:lnTo>
                  <a:lnTo>
                    <a:pt x="808" y="664"/>
                  </a:lnTo>
                  <a:lnTo>
                    <a:pt x="812" y="666"/>
                  </a:lnTo>
                  <a:close/>
                  <a:moveTo>
                    <a:pt x="777" y="664"/>
                  </a:moveTo>
                  <a:lnTo>
                    <a:pt x="786" y="676"/>
                  </a:lnTo>
                  <a:lnTo>
                    <a:pt x="786" y="678"/>
                  </a:lnTo>
                  <a:lnTo>
                    <a:pt x="784" y="680"/>
                  </a:lnTo>
                  <a:lnTo>
                    <a:pt x="795" y="681"/>
                  </a:lnTo>
                  <a:lnTo>
                    <a:pt x="793" y="692"/>
                  </a:lnTo>
                  <a:lnTo>
                    <a:pt x="788" y="692"/>
                  </a:lnTo>
                  <a:lnTo>
                    <a:pt x="776" y="673"/>
                  </a:lnTo>
                  <a:lnTo>
                    <a:pt x="776" y="678"/>
                  </a:lnTo>
                  <a:lnTo>
                    <a:pt x="774" y="678"/>
                  </a:lnTo>
                  <a:lnTo>
                    <a:pt x="777" y="681"/>
                  </a:lnTo>
                  <a:lnTo>
                    <a:pt x="776" y="681"/>
                  </a:lnTo>
                  <a:lnTo>
                    <a:pt x="777" y="683"/>
                  </a:lnTo>
                  <a:lnTo>
                    <a:pt x="776" y="686"/>
                  </a:lnTo>
                  <a:lnTo>
                    <a:pt x="772" y="688"/>
                  </a:lnTo>
                  <a:lnTo>
                    <a:pt x="769" y="686"/>
                  </a:lnTo>
                  <a:lnTo>
                    <a:pt x="767" y="680"/>
                  </a:lnTo>
                  <a:lnTo>
                    <a:pt x="771" y="685"/>
                  </a:lnTo>
                  <a:lnTo>
                    <a:pt x="767" y="676"/>
                  </a:lnTo>
                  <a:lnTo>
                    <a:pt x="771" y="676"/>
                  </a:lnTo>
                  <a:lnTo>
                    <a:pt x="767" y="675"/>
                  </a:lnTo>
                  <a:lnTo>
                    <a:pt x="769" y="673"/>
                  </a:lnTo>
                  <a:lnTo>
                    <a:pt x="767" y="668"/>
                  </a:lnTo>
                  <a:lnTo>
                    <a:pt x="764" y="666"/>
                  </a:lnTo>
                  <a:lnTo>
                    <a:pt x="764" y="664"/>
                  </a:lnTo>
                  <a:lnTo>
                    <a:pt x="767" y="661"/>
                  </a:lnTo>
                  <a:lnTo>
                    <a:pt x="772" y="668"/>
                  </a:lnTo>
                  <a:lnTo>
                    <a:pt x="767" y="656"/>
                  </a:lnTo>
                  <a:lnTo>
                    <a:pt x="771" y="657"/>
                  </a:lnTo>
                  <a:lnTo>
                    <a:pt x="771" y="652"/>
                  </a:lnTo>
                  <a:lnTo>
                    <a:pt x="772" y="652"/>
                  </a:lnTo>
                  <a:lnTo>
                    <a:pt x="772" y="659"/>
                  </a:lnTo>
                  <a:lnTo>
                    <a:pt x="774" y="661"/>
                  </a:lnTo>
                  <a:lnTo>
                    <a:pt x="774" y="656"/>
                  </a:lnTo>
                  <a:lnTo>
                    <a:pt x="776" y="654"/>
                  </a:lnTo>
                  <a:lnTo>
                    <a:pt x="777" y="657"/>
                  </a:lnTo>
                  <a:lnTo>
                    <a:pt x="784" y="656"/>
                  </a:lnTo>
                  <a:lnTo>
                    <a:pt x="788" y="663"/>
                  </a:lnTo>
                  <a:lnTo>
                    <a:pt x="784" y="666"/>
                  </a:lnTo>
                  <a:lnTo>
                    <a:pt x="781" y="664"/>
                  </a:lnTo>
                  <a:lnTo>
                    <a:pt x="783" y="666"/>
                  </a:lnTo>
                  <a:lnTo>
                    <a:pt x="779" y="666"/>
                  </a:lnTo>
                  <a:lnTo>
                    <a:pt x="783" y="668"/>
                  </a:lnTo>
                  <a:lnTo>
                    <a:pt x="789" y="664"/>
                  </a:lnTo>
                  <a:lnTo>
                    <a:pt x="798" y="671"/>
                  </a:lnTo>
                  <a:lnTo>
                    <a:pt x="798" y="676"/>
                  </a:lnTo>
                  <a:lnTo>
                    <a:pt x="795" y="676"/>
                  </a:lnTo>
                  <a:lnTo>
                    <a:pt x="796" y="680"/>
                  </a:lnTo>
                  <a:lnTo>
                    <a:pt x="791" y="673"/>
                  </a:lnTo>
                  <a:lnTo>
                    <a:pt x="795" y="680"/>
                  </a:lnTo>
                  <a:lnTo>
                    <a:pt x="793" y="680"/>
                  </a:lnTo>
                  <a:lnTo>
                    <a:pt x="788" y="678"/>
                  </a:lnTo>
                  <a:lnTo>
                    <a:pt x="777" y="664"/>
                  </a:lnTo>
                  <a:close/>
                  <a:moveTo>
                    <a:pt x="403" y="490"/>
                  </a:moveTo>
                  <a:lnTo>
                    <a:pt x="401" y="492"/>
                  </a:lnTo>
                  <a:lnTo>
                    <a:pt x="401" y="488"/>
                  </a:lnTo>
                  <a:lnTo>
                    <a:pt x="400" y="492"/>
                  </a:lnTo>
                  <a:lnTo>
                    <a:pt x="395" y="488"/>
                  </a:lnTo>
                  <a:lnTo>
                    <a:pt x="396" y="492"/>
                  </a:lnTo>
                  <a:lnTo>
                    <a:pt x="395" y="492"/>
                  </a:lnTo>
                  <a:lnTo>
                    <a:pt x="396" y="493"/>
                  </a:lnTo>
                  <a:lnTo>
                    <a:pt x="395" y="495"/>
                  </a:lnTo>
                  <a:lnTo>
                    <a:pt x="393" y="492"/>
                  </a:lnTo>
                  <a:lnTo>
                    <a:pt x="390" y="493"/>
                  </a:lnTo>
                  <a:lnTo>
                    <a:pt x="391" y="495"/>
                  </a:lnTo>
                  <a:lnTo>
                    <a:pt x="383" y="495"/>
                  </a:lnTo>
                  <a:lnTo>
                    <a:pt x="379" y="493"/>
                  </a:lnTo>
                  <a:lnTo>
                    <a:pt x="393" y="490"/>
                  </a:lnTo>
                  <a:lnTo>
                    <a:pt x="390" y="488"/>
                  </a:lnTo>
                  <a:lnTo>
                    <a:pt x="396" y="487"/>
                  </a:lnTo>
                  <a:lnTo>
                    <a:pt x="395" y="485"/>
                  </a:lnTo>
                  <a:lnTo>
                    <a:pt x="386" y="487"/>
                  </a:lnTo>
                  <a:lnTo>
                    <a:pt x="388" y="485"/>
                  </a:lnTo>
                  <a:lnTo>
                    <a:pt x="391" y="485"/>
                  </a:lnTo>
                  <a:lnTo>
                    <a:pt x="383" y="476"/>
                  </a:lnTo>
                  <a:lnTo>
                    <a:pt x="381" y="478"/>
                  </a:lnTo>
                  <a:lnTo>
                    <a:pt x="381" y="480"/>
                  </a:lnTo>
                  <a:lnTo>
                    <a:pt x="386" y="480"/>
                  </a:lnTo>
                  <a:lnTo>
                    <a:pt x="390" y="481"/>
                  </a:lnTo>
                  <a:lnTo>
                    <a:pt x="384" y="487"/>
                  </a:lnTo>
                  <a:lnTo>
                    <a:pt x="381" y="487"/>
                  </a:lnTo>
                  <a:lnTo>
                    <a:pt x="379" y="488"/>
                  </a:lnTo>
                  <a:lnTo>
                    <a:pt x="381" y="488"/>
                  </a:lnTo>
                  <a:lnTo>
                    <a:pt x="379" y="488"/>
                  </a:lnTo>
                  <a:lnTo>
                    <a:pt x="381" y="485"/>
                  </a:lnTo>
                  <a:lnTo>
                    <a:pt x="378" y="480"/>
                  </a:lnTo>
                  <a:lnTo>
                    <a:pt x="381" y="475"/>
                  </a:lnTo>
                  <a:lnTo>
                    <a:pt x="383" y="471"/>
                  </a:lnTo>
                  <a:lnTo>
                    <a:pt x="379" y="468"/>
                  </a:lnTo>
                  <a:lnTo>
                    <a:pt x="381" y="468"/>
                  </a:lnTo>
                  <a:lnTo>
                    <a:pt x="379" y="466"/>
                  </a:lnTo>
                  <a:lnTo>
                    <a:pt x="383" y="468"/>
                  </a:lnTo>
                  <a:lnTo>
                    <a:pt x="383" y="464"/>
                  </a:lnTo>
                  <a:lnTo>
                    <a:pt x="390" y="463"/>
                  </a:lnTo>
                  <a:lnTo>
                    <a:pt x="390" y="464"/>
                  </a:lnTo>
                  <a:lnTo>
                    <a:pt x="391" y="463"/>
                  </a:lnTo>
                  <a:lnTo>
                    <a:pt x="393" y="464"/>
                  </a:lnTo>
                  <a:lnTo>
                    <a:pt x="393" y="463"/>
                  </a:lnTo>
                  <a:lnTo>
                    <a:pt x="396" y="463"/>
                  </a:lnTo>
                  <a:lnTo>
                    <a:pt x="398" y="464"/>
                  </a:lnTo>
                  <a:lnTo>
                    <a:pt x="401" y="468"/>
                  </a:lnTo>
                  <a:lnTo>
                    <a:pt x="401" y="469"/>
                  </a:lnTo>
                  <a:lnTo>
                    <a:pt x="398" y="469"/>
                  </a:lnTo>
                  <a:lnTo>
                    <a:pt x="401" y="471"/>
                  </a:lnTo>
                  <a:lnTo>
                    <a:pt x="400" y="476"/>
                  </a:lnTo>
                  <a:lnTo>
                    <a:pt x="401" y="483"/>
                  </a:lnTo>
                  <a:lnTo>
                    <a:pt x="401" y="478"/>
                  </a:lnTo>
                  <a:lnTo>
                    <a:pt x="403" y="471"/>
                  </a:lnTo>
                  <a:lnTo>
                    <a:pt x="407" y="475"/>
                  </a:lnTo>
                  <a:lnTo>
                    <a:pt x="405" y="469"/>
                  </a:lnTo>
                  <a:lnTo>
                    <a:pt x="410" y="475"/>
                  </a:lnTo>
                  <a:lnTo>
                    <a:pt x="405" y="466"/>
                  </a:lnTo>
                  <a:lnTo>
                    <a:pt x="407" y="463"/>
                  </a:lnTo>
                  <a:lnTo>
                    <a:pt x="415" y="464"/>
                  </a:lnTo>
                  <a:lnTo>
                    <a:pt x="412" y="475"/>
                  </a:lnTo>
                  <a:lnTo>
                    <a:pt x="413" y="471"/>
                  </a:lnTo>
                  <a:lnTo>
                    <a:pt x="415" y="473"/>
                  </a:lnTo>
                  <a:lnTo>
                    <a:pt x="415" y="469"/>
                  </a:lnTo>
                  <a:lnTo>
                    <a:pt x="417" y="475"/>
                  </a:lnTo>
                  <a:lnTo>
                    <a:pt x="417" y="468"/>
                  </a:lnTo>
                  <a:lnTo>
                    <a:pt x="420" y="473"/>
                  </a:lnTo>
                  <a:lnTo>
                    <a:pt x="419" y="476"/>
                  </a:lnTo>
                  <a:lnTo>
                    <a:pt x="422" y="469"/>
                  </a:lnTo>
                  <a:lnTo>
                    <a:pt x="425" y="475"/>
                  </a:lnTo>
                  <a:lnTo>
                    <a:pt x="424" y="466"/>
                  </a:lnTo>
                  <a:lnTo>
                    <a:pt x="431" y="475"/>
                  </a:lnTo>
                  <a:lnTo>
                    <a:pt x="427" y="476"/>
                  </a:lnTo>
                  <a:lnTo>
                    <a:pt x="425" y="480"/>
                  </a:lnTo>
                  <a:lnTo>
                    <a:pt x="429" y="476"/>
                  </a:lnTo>
                  <a:lnTo>
                    <a:pt x="434" y="480"/>
                  </a:lnTo>
                  <a:lnTo>
                    <a:pt x="436" y="476"/>
                  </a:lnTo>
                  <a:lnTo>
                    <a:pt x="437" y="485"/>
                  </a:lnTo>
                  <a:lnTo>
                    <a:pt x="432" y="485"/>
                  </a:lnTo>
                  <a:lnTo>
                    <a:pt x="434" y="485"/>
                  </a:lnTo>
                  <a:lnTo>
                    <a:pt x="432" y="487"/>
                  </a:lnTo>
                  <a:lnTo>
                    <a:pt x="434" y="487"/>
                  </a:lnTo>
                  <a:lnTo>
                    <a:pt x="432" y="490"/>
                  </a:lnTo>
                  <a:lnTo>
                    <a:pt x="437" y="493"/>
                  </a:lnTo>
                  <a:lnTo>
                    <a:pt x="429" y="497"/>
                  </a:lnTo>
                  <a:lnTo>
                    <a:pt x="420" y="485"/>
                  </a:lnTo>
                  <a:lnTo>
                    <a:pt x="420" y="487"/>
                  </a:lnTo>
                  <a:lnTo>
                    <a:pt x="417" y="487"/>
                  </a:lnTo>
                  <a:lnTo>
                    <a:pt x="422" y="488"/>
                  </a:lnTo>
                  <a:lnTo>
                    <a:pt x="424" y="493"/>
                  </a:lnTo>
                  <a:lnTo>
                    <a:pt x="422" y="495"/>
                  </a:lnTo>
                  <a:lnTo>
                    <a:pt x="417" y="495"/>
                  </a:lnTo>
                  <a:lnTo>
                    <a:pt x="417" y="492"/>
                  </a:lnTo>
                  <a:lnTo>
                    <a:pt x="412" y="488"/>
                  </a:lnTo>
                  <a:lnTo>
                    <a:pt x="410" y="488"/>
                  </a:lnTo>
                  <a:lnTo>
                    <a:pt x="413" y="493"/>
                  </a:lnTo>
                  <a:lnTo>
                    <a:pt x="405" y="488"/>
                  </a:lnTo>
                  <a:lnTo>
                    <a:pt x="403" y="490"/>
                  </a:lnTo>
                  <a:close/>
                  <a:moveTo>
                    <a:pt x="776" y="739"/>
                  </a:moveTo>
                  <a:lnTo>
                    <a:pt x="772" y="724"/>
                  </a:lnTo>
                  <a:lnTo>
                    <a:pt x="779" y="719"/>
                  </a:lnTo>
                  <a:lnTo>
                    <a:pt x="776" y="721"/>
                  </a:lnTo>
                  <a:lnTo>
                    <a:pt x="779" y="717"/>
                  </a:lnTo>
                  <a:lnTo>
                    <a:pt x="777" y="717"/>
                  </a:lnTo>
                  <a:lnTo>
                    <a:pt x="772" y="721"/>
                  </a:lnTo>
                  <a:lnTo>
                    <a:pt x="774" y="717"/>
                  </a:lnTo>
                  <a:lnTo>
                    <a:pt x="777" y="716"/>
                  </a:lnTo>
                  <a:lnTo>
                    <a:pt x="772" y="717"/>
                  </a:lnTo>
                  <a:lnTo>
                    <a:pt x="776" y="712"/>
                  </a:lnTo>
                  <a:lnTo>
                    <a:pt x="772" y="712"/>
                  </a:lnTo>
                  <a:lnTo>
                    <a:pt x="771" y="709"/>
                  </a:lnTo>
                  <a:lnTo>
                    <a:pt x="774" y="709"/>
                  </a:lnTo>
                  <a:lnTo>
                    <a:pt x="774" y="705"/>
                  </a:lnTo>
                  <a:lnTo>
                    <a:pt x="779" y="705"/>
                  </a:lnTo>
                  <a:lnTo>
                    <a:pt x="774" y="700"/>
                  </a:lnTo>
                  <a:lnTo>
                    <a:pt x="776" y="698"/>
                  </a:lnTo>
                  <a:lnTo>
                    <a:pt x="777" y="698"/>
                  </a:lnTo>
                  <a:lnTo>
                    <a:pt x="774" y="698"/>
                  </a:lnTo>
                  <a:lnTo>
                    <a:pt x="777" y="695"/>
                  </a:lnTo>
                  <a:lnTo>
                    <a:pt x="774" y="693"/>
                  </a:lnTo>
                  <a:lnTo>
                    <a:pt x="772" y="688"/>
                  </a:lnTo>
                  <a:lnTo>
                    <a:pt x="776" y="690"/>
                  </a:lnTo>
                  <a:lnTo>
                    <a:pt x="774" y="688"/>
                  </a:lnTo>
                  <a:lnTo>
                    <a:pt x="777" y="686"/>
                  </a:lnTo>
                  <a:lnTo>
                    <a:pt x="777" y="685"/>
                  </a:lnTo>
                  <a:lnTo>
                    <a:pt x="783" y="686"/>
                  </a:lnTo>
                  <a:lnTo>
                    <a:pt x="779" y="688"/>
                  </a:lnTo>
                  <a:lnTo>
                    <a:pt x="784" y="688"/>
                  </a:lnTo>
                  <a:lnTo>
                    <a:pt x="784" y="690"/>
                  </a:lnTo>
                  <a:lnTo>
                    <a:pt x="788" y="693"/>
                  </a:lnTo>
                  <a:lnTo>
                    <a:pt x="788" y="697"/>
                  </a:lnTo>
                  <a:lnTo>
                    <a:pt x="786" y="695"/>
                  </a:lnTo>
                  <a:lnTo>
                    <a:pt x="788" y="697"/>
                  </a:lnTo>
                  <a:lnTo>
                    <a:pt x="786" y="697"/>
                  </a:lnTo>
                  <a:lnTo>
                    <a:pt x="789" y="700"/>
                  </a:lnTo>
                  <a:lnTo>
                    <a:pt x="786" y="721"/>
                  </a:lnTo>
                  <a:lnTo>
                    <a:pt x="776" y="739"/>
                  </a:lnTo>
                  <a:close/>
                  <a:moveTo>
                    <a:pt x="771" y="690"/>
                  </a:moveTo>
                  <a:lnTo>
                    <a:pt x="772" y="693"/>
                  </a:lnTo>
                  <a:lnTo>
                    <a:pt x="771" y="693"/>
                  </a:lnTo>
                  <a:lnTo>
                    <a:pt x="772" y="697"/>
                  </a:lnTo>
                  <a:lnTo>
                    <a:pt x="767" y="702"/>
                  </a:lnTo>
                  <a:lnTo>
                    <a:pt x="764" y="700"/>
                  </a:lnTo>
                  <a:lnTo>
                    <a:pt x="766" y="697"/>
                  </a:lnTo>
                  <a:lnTo>
                    <a:pt x="769" y="695"/>
                  </a:lnTo>
                  <a:lnTo>
                    <a:pt x="766" y="693"/>
                  </a:lnTo>
                  <a:lnTo>
                    <a:pt x="767" y="688"/>
                  </a:lnTo>
                  <a:lnTo>
                    <a:pt x="771" y="690"/>
                  </a:lnTo>
                  <a:close/>
                  <a:moveTo>
                    <a:pt x="824" y="726"/>
                  </a:moveTo>
                  <a:lnTo>
                    <a:pt x="825" y="731"/>
                  </a:lnTo>
                  <a:lnTo>
                    <a:pt x="822" y="733"/>
                  </a:lnTo>
                  <a:lnTo>
                    <a:pt x="822" y="739"/>
                  </a:lnTo>
                  <a:lnTo>
                    <a:pt x="819" y="739"/>
                  </a:lnTo>
                  <a:lnTo>
                    <a:pt x="815" y="728"/>
                  </a:lnTo>
                  <a:lnTo>
                    <a:pt x="815" y="733"/>
                  </a:lnTo>
                  <a:lnTo>
                    <a:pt x="817" y="734"/>
                  </a:lnTo>
                  <a:lnTo>
                    <a:pt x="815" y="736"/>
                  </a:lnTo>
                  <a:lnTo>
                    <a:pt x="817" y="738"/>
                  </a:lnTo>
                  <a:lnTo>
                    <a:pt x="815" y="738"/>
                  </a:lnTo>
                  <a:lnTo>
                    <a:pt x="817" y="741"/>
                  </a:lnTo>
                  <a:lnTo>
                    <a:pt x="813" y="743"/>
                  </a:lnTo>
                  <a:lnTo>
                    <a:pt x="808" y="739"/>
                  </a:lnTo>
                  <a:lnTo>
                    <a:pt x="808" y="741"/>
                  </a:lnTo>
                  <a:lnTo>
                    <a:pt x="805" y="741"/>
                  </a:lnTo>
                  <a:lnTo>
                    <a:pt x="803" y="739"/>
                  </a:lnTo>
                  <a:lnTo>
                    <a:pt x="805" y="734"/>
                  </a:lnTo>
                  <a:lnTo>
                    <a:pt x="803" y="734"/>
                  </a:lnTo>
                  <a:lnTo>
                    <a:pt x="805" y="734"/>
                  </a:lnTo>
                  <a:lnTo>
                    <a:pt x="805" y="731"/>
                  </a:lnTo>
                  <a:lnTo>
                    <a:pt x="808" y="724"/>
                  </a:lnTo>
                  <a:lnTo>
                    <a:pt x="805" y="726"/>
                  </a:lnTo>
                  <a:lnTo>
                    <a:pt x="805" y="721"/>
                  </a:lnTo>
                  <a:lnTo>
                    <a:pt x="808" y="722"/>
                  </a:lnTo>
                  <a:lnTo>
                    <a:pt x="803" y="716"/>
                  </a:lnTo>
                  <a:lnTo>
                    <a:pt x="807" y="716"/>
                  </a:lnTo>
                  <a:lnTo>
                    <a:pt x="819" y="722"/>
                  </a:lnTo>
                  <a:lnTo>
                    <a:pt x="819" y="726"/>
                  </a:lnTo>
                  <a:lnTo>
                    <a:pt x="819" y="722"/>
                  </a:lnTo>
                  <a:lnTo>
                    <a:pt x="824" y="726"/>
                  </a:lnTo>
                  <a:close/>
                  <a:moveTo>
                    <a:pt x="791" y="750"/>
                  </a:moveTo>
                  <a:lnTo>
                    <a:pt x="789" y="748"/>
                  </a:lnTo>
                  <a:lnTo>
                    <a:pt x="791" y="739"/>
                  </a:lnTo>
                  <a:lnTo>
                    <a:pt x="789" y="745"/>
                  </a:lnTo>
                  <a:lnTo>
                    <a:pt x="788" y="745"/>
                  </a:lnTo>
                  <a:lnTo>
                    <a:pt x="788" y="746"/>
                  </a:lnTo>
                  <a:lnTo>
                    <a:pt x="786" y="751"/>
                  </a:lnTo>
                  <a:lnTo>
                    <a:pt x="784" y="748"/>
                  </a:lnTo>
                  <a:lnTo>
                    <a:pt x="786" y="745"/>
                  </a:lnTo>
                  <a:lnTo>
                    <a:pt x="786" y="739"/>
                  </a:lnTo>
                  <a:lnTo>
                    <a:pt x="789" y="739"/>
                  </a:lnTo>
                  <a:lnTo>
                    <a:pt x="786" y="739"/>
                  </a:lnTo>
                  <a:lnTo>
                    <a:pt x="788" y="736"/>
                  </a:lnTo>
                  <a:lnTo>
                    <a:pt x="791" y="734"/>
                  </a:lnTo>
                  <a:lnTo>
                    <a:pt x="791" y="738"/>
                  </a:lnTo>
                  <a:lnTo>
                    <a:pt x="793" y="736"/>
                  </a:lnTo>
                  <a:lnTo>
                    <a:pt x="793" y="738"/>
                  </a:lnTo>
                  <a:lnTo>
                    <a:pt x="795" y="734"/>
                  </a:lnTo>
                  <a:lnTo>
                    <a:pt x="795" y="731"/>
                  </a:lnTo>
                  <a:lnTo>
                    <a:pt x="793" y="733"/>
                  </a:lnTo>
                  <a:lnTo>
                    <a:pt x="789" y="729"/>
                  </a:lnTo>
                  <a:lnTo>
                    <a:pt x="796" y="728"/>
                  </a:lnTo>
                  <a:lnTo>
                    <a:pt x="791" y="728"/>
                  </a:lnTo>
                  <a:lnTo>
                    <a:pt x="795" y="726"/>
                  </a:lnTo>
                  <a:lnTo>
                    <a:pt x="791" y="726"/>
                  </a:lnTo>
                  <a:lnTo>
                    <a:pt x="791" y="722"/>
                  </a:lnTo>
                  <a:lnTo>
                    <a:pt x="793" y="717"/>
                  </a:lnTo>
                  <a:lnTo>
                    <a:pt x="795" y="721"/>
                  </a:lnTo>
                  <a:lnTo>
                    <a:pt x="795" y="717"/>
                  </a:lnTo>
                  <a:lnTo>
                    <a:pt x="798" y="721"/>
                  </a:lnTo>
                  <a:lnTo>
                    <a:pt x="796" y="716"/>
                  </a:lnTo>
                  <a:lnTo>
                    <a:pt x="801" y="721"/>
                  </a:lnTo>
                  <a:lnTo>
                    <a:pt x="801" y="724"/>
                  </a:lnTo>
                  <a:lnTo>
                    <a:pt x="801" y="728"/>
                  </a:lnTo>
                  <a:lnTo>
                    <a:pt x="798" y="729"/>
                  </a:lnTo>
                  <a:lnTo>
                    <a:pt x="801" y="728"/>
                  </a:lnTo>
                  <a:lnTo>
                    <a:pt x="803" y="724"/>
                  </a:lnTo>
                  <a:lnTo>
                    <a:pt x="807" y="728"/>
                  </a:lnTo>
                  <a:lnTo>
                    <a:pt x="803" y="729"/>
                  </a:lnTo>
                  <a:lnTo>
                    <a:pt x="805" y="733"/>
                  </a:lnTo>
                  <a:lnTo>
                    <a:pt x="803" y="734"/>
                  </a:lnTo>
                  <a:lnTo>
                    <a:pt x="800" y="731"/>
                  </a:lnTo>
                  <a:lnTo>
                    <a:pt x="800" y="733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6" y="738"/>
                  </a:lnTo>
                  <a:lnTo>
                    <a:pt x="796" y="743"/>
                  </a:lnTo>
                  <a:lnTo>
                    <a:pt x="795" y="739"/>
                  </a:lnTo>
                  <a:lnTo>
                    <a:pt x="793" y="743"/>
                  </a:lnTo>
                  <a:lnTo>
                    <a:pt x="795" y="745"/>
                  </a:lnTo>
                  <a:lnTo>
                    <a:pt x="793" y="745"/>
                  </a:lnTo>
                  <a:lnTo>
                    <a:pt x="791" y="750"/>
                  </a:lnTo>
                  <a:close/>
                  <a:moveTo>
                    <a:pt x="827" y="734"/>
                  </a:moveTo>
                  <a:lnTo>
                    <a:pt x="829" y="745"/>
                  </a:lnTo>
                  <a:lnTo>
                    <a:pt x="824" y="743"/>
                  </a:lnTo>
                  <a:lnTo>
                    <a:pt x="824" y="746"/>
                  </a:lnTo>
                  <a:lnTo>
                    <a:pt x="820" y="743"/>
                  </a:lnTo>
                  <a:lnTo>
                    <a:pt x="820" y="741"/>
                  </a:lnTo>
                  <a:lnTo>
                    <a:pt x="822" y="739"/>
                  </a:lnTo>
                  <a:lnTo>
                    <a:pt x="824" y="733"/>
                  </a:lnTo>
                  <a:lnTo>
                    <a:pt x="827" y="734"/>
                  </a:lnTo>
                  <a:close/>
                  <a:moveTo>
                    <a:pt x="832" y="750"/>
                  </a:moveTo>
                  <a:lnTo>
                    <a:pt x="834" y="757"/>
                  </a:lnTo>
                  <a:lnTo>
                    <a:pt x="837" y="758"/>
                  </a:lnTo>
                  <a:lnTo>
                    <a:pt x="837" y="763"/>
                  </a:lnTo>
                  <a:lnTo>
                    <a:pt x="834" y="765"/>
                  </a:lnTo>
                  <a:lnTo>
                    <a:pt x="829" y="758"/>
                  </a:lnTo>
                  <a:lnTo>
                    <a:pt x="829" y="757"/>
                  </a:lnTo>
                  <a:lnTo>
                    <a:pt x="832" y="750"/>
                  </a:lnTo>
                  <a:close/>
                  <a:moveTo>
                    <a:pt x="824" y="748"/>
                  </a:moveTo>
                  <a:lnTo>
                    <a:pt x="825" y="750"/>
                  </a:lnTo>
                  <a:lnTo>
                    <a:pt x="822" y="755"/>
                  </a:lnTo>
                  <a:lnTo>
                    <a:pt x="817" y="755"/>
                  </a:lnTo>
                  <a:lnTo>
                    <a:pt x="815" y="748"/>
                  </a:lnTo>
                  <a:lnTo>
                    <a:pt x="819" y="746"/>
                  </a:lnTo>
                  <a:lnTo>
                    <a:pt x="824" y="748"/>
                  </a:lnTo>
                  <a:close/>
                  <a:moveTo>
                    <a:pt x="815" y="784"/>
                  </a:moveTo>
                  <a:lnTo>
                    <a:pt x="819" y="787"/>
                  </a:lnTo>
                  <a:lnTo>
                    <a:pt x="813" y="787"/>
                  </a:lnTo>
                  <a:lnTo>
                    <a:pt x="819" y="789"/>
                  </a:lnTo>
                  <a:lnTo>
                    <a:pt x="820" y="791"/>
                  </a:lnTo>
                  <a:lnTo>
                    <a:pt x="820" y="796"/>
                  </a:lnTo>
                  <a:lnTo>
                    <a:pt x="817" y="794"/>
                  </a:lnTo>
                  <a:lnTo>
                    <a:pt x="817" y="798"/>
                  </a:lnTo>
                  <a:lnTo>
                    <a:pt x="820" y="798"/>
                  </a:lnTo>
                  <a:lnTo>
                    <a:pt x="822" y="796"/>
                  </a:lnTo>
                  <a:lnTo>
                    <a:pt x="822" y="798"/>
                  </a:lnTo>
                  <a:lnTo>
                    <a:pt x="820" y="803"/>
                  </a:lnTo>
                  <a:lnTo>
                    <a:pt x="819" y="801"/>
                  </a:lnTo>
                  <a:lnTo>
                    <a:pt x="819" y="804"/>
                  </a:lnTo>
                  <a:lnTo>
                    <a:pt x="813" y="804"/>
                  </a:lnTo>
                  <a:lnTo>
                    <a:pt x="820" y="804"/>
                  </a:lnTo>
                  <a:lnTo>
                    <a:pt x="819" y="806"/>
                  </a:lnTo>
                  <a:lnTo>
                    <a:pt x="819" y="810"/>
                  </a:lnTo>
                  <a:lnTo>
                    <a:pt x="817" y="810"/>
                  </a:lnTo>
                  <a:lnTo>
                    <a:pt x="817" y="815"/>
                  </a:lnTo>
                  <a:lnTo>
                    <a:pt x="815" y="813"/>
                  </a:lnTo>
                  <a:lnTo>
                    <a:pt x="815" y="816"/>
                  </a:lnTo>
                  <a:lnTo>
                    <a:pt x="808" y="813"/>
                  </a:lnTo>
                  <a:lnTo>
                    <a:pt x="812" y="811"/>
                  </a:lnTo>
                  <a:lnTo>
                    <a:pt x="808" y="810"/>
                  </a:lnTo>
                  <a:lnTo>
                    <a:pt x="810" y="810"/>
                  </a:lnTo>
                  <a:lnTo>
                    <a:pt x="808" y="804"/>
                  </a:lnTo>
                  <a:lnTo>
                    <a:pt x="810" y="801"/>
                  </a:lnTo>
                  <a:lnTo>
                    <a:pt x="807" y="804"/>
                  </a:lnTo>
                  <a:lnTo>
                    <a:pt x="808" y="803"/>
                  </a:lnTo>
                  <a:lnTo>
                    <a:pt x="807" y="803"/>
                  </a:lnTo>
                  <a:lnTo>
                    <a:pt x="805" y="801"/>
                  </a:lnTo>
                  <a:lnTo>
                    <a:pt x="807" y="801"/>
                  </a:lnTo>
                  <a:lnTo>
                    <a:pt x="807" y="799"/>
                  </a:lnTo>
                  <a:lnTo>
                    <a:pt x="808" y="799"/>
                  </a:lnTo>
                  <a:lnTo>
                    <a:pt x="808" y="796"/>
                  </a:lnTo>
                  <a:lnTo>
                    <a:pt x="807" y="798"/>
                  </a:lnTo>
                  <a:lnTo>
                    <a:pt x="808" y="794"/>
                  </a:lnTo>
                  <a:lnTo>
                    <a:pt x="808" y="791"/>
                  </a:lnTo>
                  <a:lnTo>
                    <a:pt x="807" y="794"/>
                  </a:lnTo>
                  <a:lnTo>
                    <a:pt x="805" y="794"/>
                  </a:lnTo>
                  <a:lnTo>
                    <a:pt x="803" y="792"/>
                  </a:lnTo>
                  <a:lnTo>
                    <a:pt x="805" y="789"/>
                  </a:lnTo>
                  <a:lnTo>
                    <a:pt x="800" y="789"/>
                  </a:lnTo>
                  <a:lnTo>
                    <a:pt x="803" y="787"/>
                  </a:lnTo>
                  <a:lnTo>
                    <a:pt x="795" y="784"/>
                  </a:lnTo>
                  <a:lnTo>
                    <a:pt x="795" y="782"/>
                  </a:lnTo>
                  <a:lnTo>
                    <a:pt x="798" y="780"/>
                  </a:lnTo>
                  <a:lnTo>
                    <a:pt x="805" y="786"/>
                  </a:lnTo>
                  <a:lnTo>
                    <a:pt x="801" y="784"/>
                  </a:lnTo>
                  <a:lnTo>
                    <a:pt x="801" y="780"/>
                  </a:lnTo>
                  <a:lnTo>
                    <a:pt x="803" y="780"/>
                  </a:lnTo>
                  <a:lnTo>
                    <a:pt x="800" y="779"/>
                  </a:lnTo>
                  <a:lnTo>
                    <a:pt x="803" y="775"/>
                  </a:lnTo>
                  <a:lnTo>
                    <a:pt x="807" y="775"/>
                  </a:lnTo>
                  <a:lnTo>
                    <a:pt x="798" y="774"/>
                  </a:lnTo>
                  <a:lnTo>
                    <a:pt x="796" y="772"/>
                  </a:lnTo>
                  <a:lnTo>
                    <a:pt x="798" y="767"/>
                  </a:lnTo>
                  <a:lnTo>
                    <a:pt x="801" y="769"/>
                  </a:lnTo>
                  <a:lnTo>
                    <a:pt x="807" y="763"/>
                  </a:lnTo>
                  <a:lnTo>
                    <a:pt x="803" y="762"/>
                  </a:lnTo>
                  <a:lnTo>
                    <a:pt x="807" y="753"/>
                  </a:lnTo>
                  <a:lnTo>
                    <a:pt x="800" y="748"/>
                  </a:lnTo>
                  <a:lnTo>
                    <a:pt x="801" y="745"/>
                  </a:lnTo>
                  <a:lnTo>
                    <a:pt x="803" y="745"/>
                  </a:lnTo>
                  <a:lnTo>
                    <a:pt x="801" y="743"/>
                  </a:lnTo>
                  <a:lnTo>
                    <a:pt x="808" y="746"/>
                  </a:lnTo>
                  <a:lnTo>
                    <a:pt x="808" y="748"/>
                  </a:lnTo>
                  <a:lnTo>
                    <a:pt x="812" y="748"/>
                  </a:lnTo>
                  <a:lnTo>
                    <a:pt x="813" y="751"/>
                  </a:lnTo>
                  <a:lnTo>
                    <a:pt x="813" y="755"/>
                  </a:lnTo>
                  <a:lnTo>
                    <a:pt x="810" y="755"/>
                  </a:lnTo>
                  <a:lnTo>
                    <a:pt x="810" y="758"/>
                  </a:lnTo>
                  <a:lnTo>
                    <a:pt x="817" y="763"/>
                  </a:lnTo>
                  <a:lnTo>
                    <a:pt x="819" y="772"/>
                  </a:lnTo>
                  <a:lnTo>
                    <a:pt x="819" y="779"/>
                  </a:lnTo>
                  <a:lnTo>
                    <a:pt x="820" y="779"/>
                  </a:lnTo>
                  <a:lnTo>
                    <a:pt x="820" y="784"/>
                  </a:lnTo>
                  <a:lnTo>
                    <a:pt x="822" y="787"/>
                  </a:lnTo>
                  <a:lnTo>
                    <a:pt x="822" y="789"/>
                  </a:lnTo>
                  <a:lnTo>
                    <a:pt x="815" y="779"/>
                  </a:lnTo>
                  <a:lnTo>
                    <a:pt x="813" y="780"/>
                  </a:lnTo>
                  <a:lnTo>
                    <a:pt x="815" y="782"/>
                  </a:lnTo>
                  <a:lnTo>
                    <a:pt x="810" y="784"/>
                  </a:lnTo>
                  <a:lnTo>
                    <a:pt x="815" y="784"/>
                  </a:lnTo>
                  <a:close/>
                  <a:moveTo>
                    <a:pt x="829" y="755"/>
                  </a:moveTo>
                  <a:lnTo>
                    <a:pt x="827" y="758"/>
                  </a:lnTo>
                  <a:lnTo>
                    <a:pt x="825" y="758"/>
                  </a:lnTo>
                  <a:lnTo>
                    <a:pt x="829" y="760"/>
                  </a:lnTo>
                  <a:lnTo>
                    <a:pt x="832" y="765"/>
                  </a:lnTo>
                  <a:lnTo>
                    <a:pt x="830" y="765"/>
                  </a:lnTo>
                  <a:lnTo>
                    <a:pt x="829" y="772"/>
                  </a:lnTo>
                  <a:lnTo>
                    <a:pt x="829" y="770"/>
                  </a:lnTo>
                  <a:lnTo>
                    <a:pt x="824" y="770"/>
                  </a:lnTo>
                  <a:lnTo>
                    <a:pt x="824" y="769"/>
                  </a:lnTo>
                  <a:lnTo>
                    <a:pt x="825" y="765"/>
                  </a:lnTo>
                  <a:lnTo>
                    <a:pt x="820" y="763"/>
                  </a:lnTo>
                  <a:lnTo>
                    <a:pt x="819" y="760"/>
                  </a:lnTo>
                  <a:lnTo>
                    <a:pt x="820" y="757"/>
                  </a:lnTo>
                  <a:lnTo>
                    <a:pt x="824" y="757"/>
                  </a:lnTo>
                  <a:lnTo>
                    <a:pt x="827" y="753"/>
                  </a:lnTo>
                  <a:lnTo>
                    <a:pt x="829" y="755"/>
                  </a:lnTo>
                  <a:close/>
                  <a:moveTo>
                    <a:pt x="807" y="753"/>
                  </a:moveTo>
                  <a:lnTo>
                    <a:pt x="803" y="758"/>
                  </a:lnTo>
                  <a:lnTo>
                    <a:pt x="800" y="757"/>
                  </a:lnTo>
                  <a:lnTo>
                    <a:pt x="796" y="758"/>
                  </a:lnTo>
                  <a:lnTo>
                    <a:pt x="791" y="757"/>
                  </a:lnTo>
                  <a:lnTo>
                    <a:pt x="796" y="753"/>
                  </a:lnTo>
                  <a:lnTo>
                    <a:pt x="801" y="753"/>
                  </a:lnTo>
                  <a:lnTo>
                    <a:pt x="798" y="751"/>
                  </a:lnTo>
                  <a:lnTo>
                    <a:pt x="807" y="753"/>
                  </a:lnTo>
                  <a:close/>
                  <a:moveTo>
                    <a:pt x="832" y="798"/>
                  </a:moveTo>
                  <a:lnTo>
                    <a:pt x="829" y="791"/>
                  </a:lnTo>
                  <a:lnTo>
                    <a:pt x="834" y="789"/>
                  </a:lnTo>
                  <a:lnTo>
                    <a:pt x="836" y="787"/>
                  </a:lnTo>
                  <a:lnTo>
                    <a:pt x="834" y="786"/>
                  </a:lnTo>
                  <a:lnTo>
                    <a:pt x="836" y="784"/>
                  </a:lnTo>
                  <a:lnTo>
                    <a:pt x="841" y="784"/>
                  </a:lnTo>
                  <a:lnTo>
                    <a:pt x="836" y="782"/>
                  </a:lnTo>
                  <a:lnTo>
                    <a:pt x="842" y="782"/>
                  </a:lnTo>
                  <a:lnTo>
                    <a:pt x="837" y="779"/>
                  </a:lnTo>
                  <a:lnTo>
                    <a:pt x="844" y="780"/>
                  </a:lnTo>
                  <a:lnTo>
                    <a:pt x="841" y="777"/>
                  </a:lnTo>
                  <a:lnTo>
                    <a:pt x="849" y="779"/>
                  </a:lnTo>
                  <a:lnTo>
                    <a:pt x="853" y="792"/>
                  </a:lnTo>
                  <a:lnTo>
                    <a:pt x="848" y="801"/>
                  </a:lnTo>
                  <a:lnTo>
                    <a:pt x="848" y="799"/>
                  </a:lnTo>
                  <a:lnTo>
                    <a:pt x="844" y="804"/>
                  </a:lnTo>
                  <a:lnTo>
                    <a:pt x="841" y="806"/>
                  </a:lnTo>
                  <a:lnTo>
                    <a:pt x="837" y="804"/>
                  </a:lnTo>
                  <a:lnTo>
                    <a:pt x="841" y="803"/>
                  </a:lnTo>
                  <a:lnTo>
                    <a:pt x="842" y="798"/>
                  </a:lnTo>
                  <a:lnTo>
                    <a:pt x="839" y="803"/>
                  </a:lnTo>
                  <a:lnTo>
                    <a:pt x="836" y="801"/>
                  </a:lnTo>
                  <a:lnTo>
                    <a:pt x="842" y="796"/>
                  </a:lnTo>
                  <a:lnTo>
                    <a:pt x="842" y="789"/>
                  </a:lnTo>
                  <a:lnTo>
                    <a:pt x="841" y="798"/>
                  </a:lnTo>
                  <a:lnTo>
                    <a:pt x="836" y="799"/>
                  </a:lnTo>
                  <a:lnTo>
                    <a:pt x="839" y="792"/>
                  </a:lnTo>
                  <a:lnTo>
                    <a:pt x="837" y="792"/>
                  </a:lnTo>
                  <a:lnTo>
                    <a:pt x="836" y="798"/>
                  </a:lnTo>
                  <a:lnTo>
                    <a:pt x="834" y="799"/>
                  </a:lnTo>
                  <a:lnTo>
                    <a:pt x="832" y="798"/>
                  </a:lnTo>
                  <a:close/>
                  <a:moveTo>
                    <a:pt x="829" y="792"/>
                  </a:moveTo>
                  <a:lnTo>
                    <a:pt x="832" y="799"/>
                  </a:lnTo>
                  <a:lnTo>
                    <a:pt x="827" y="799"/>
                  </a:lnTo>
                  <a:lnTo>
                    <a:pt x="827" y="803"/>
                  </a:lnTo>
                  <a:lnTo>
                    <a:pt x="825" y="799"/>
                  </a:lnTo>
                  <a:lnTo>
                    <a:pt x="827" y="794"/>
                  </a:lnTo>
                  <a:lnTo>
                    <a:pt x="829" y="792"/>
                  </a:lnTo>
                  <a:close/>
                  <a:moveTo>
                    <a:pt x="834" y="803"/>
                  </a:moveTo>
                  <a:lnTo>
                    <a:pt x="836" y="804"/>
                  </a:lnTo>
                  <a:lnTo>
                    <a:pt x="834" y="810"/>
                  </a:lnTo>
                  <a:lnTo>
                    <a:pt x="830" y="811"/>
                  </a:lnTo>
                  <a:lnTo>
                    <a:pt x="830" y="806"/>
                  </a:lnTo>
                  <a:lnTo>
                    <a:pt x="830" y="810"/>
                  </a:lnTo>
                  <a:lnTo>
                    <a:pt x="829" y="810"/>
                  </a:lnTo>
                  <a:lnTo>
                    <a:pt x="830" y="806"/>
                  </a:lnTo>
                  <a:lnTo>
                    <a:pt x="832" y="806"/>
                  </a:lnTo>
                  <a:lnTo>
                    <a:pt x="832" y="801"/>
                  </a:lnTo>
                  <a:lnTo>
                    <a:pt x="834" y="803"/>
                  </a:lnTo>
                  <a:close/>
                  <a:moveTo>
                    <a:pt x="798" y="787"/>
                  </a:moveTo>
                  <a:lnTo>
                    <a:pt x="798" y="794"/>
                  </a:lnTo>
                  <a:lnTo>
                    <a:pt x="796" y="792"/>
                  </a:lnTo>
                  <a:lnTo>
                    <a:pt x="800" y="806"/>
                  </a:lnTo>
                  <a:lnTo>
                    <a:pt x="800" y="808"/>
                  </a:lnTo>
                  <a:lnTo>
                    <a:pt x="798" y="808"/>
                  </a:lnTo>
                  <a:lnTo>
                    <a:pt x="798" y="811"/>
                  </a:lnTo>
                  <a:lnTo>
                    <a:pt x="795" y="810"/>
                  </a:lnTo>
                  <a:lnTo>
                    <a:pt x="795" y="804"/>
                  </a:lnTo>
                  <a:lnTo>
                    <a:pt x="796" y="803"/>
                  </a:lnTo>
                  <a:lnTo>
                    <a:pt x="791" y="798"/>
                  </a:lnTo>
                  <a:lnTo>
                    <a:pt x="793" y="791"/>
                  </a:lnTo>
                  <a:lnTo>
                    <a:pt x="795" y="792"/>
                  </a:lnTo>
                  <a:lnTo>
                    <a:pt x="793" y="789"/>
                  </a:lnTo>
                  <a:lnTo>
                    <a:pt x="798" y="787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84"/>
            <p:cNvSpPr>
              <a:spLocks noEditPoints="1"/>
            </p:cNvSpPr>
            <p:nvPr/>
          </p:nvSpPr>
          <p:spPr bwMode="gray">
            <a:xfrm>
              <a:off x="1374041" y="4715875"/>
              <a:ext cx="423499" cy="853439"/>
            </a:xfrm>
            <a:custGeom>
              <a:avLst/>
              <a:gdLst/>
              <a:ahLst/>
              <a:cxnLst>
                <a:cxn ang="0">
                  <a:pos x="46" y="4"/>
                </a:cxn>
                <a:cxn ang="0">
                  <a:pos x="37" y="18"/>
                </a:cxn>
                <a:cxn ang="0">
                  <a:pos x="15" y="24"/>
                </a:cxn>
                <a:cxn ang="0">
                  <a:pos x="5" y="6"/>
                </a:cxn>
                <a:cxn ang="0">
                  <a:pos x="44" y="0"/>
                </a:cxn>
                <a:cxn ang="0">
                  <a:pos x="124" y="190"/>
                </a:cxn>
                <a:cxn ang="0">
                  <a:pos x="111" y="183"/>
                </a:cxn>
                <a:cxn ang="0">
                  <a:pos x="104" y="170"/>
                </a:cxn>
                <a:cxn ang="0">
                  <a:pos x="92" y="154"/>
                </a:cxn>
                <a:cxn ang="0">
                  <a:pos x="94" y="130"/>
                </a:cxn>
                <a:cxn ang="0">
                  <a:pos x="107" y="135"/>
                </a:cxn>
                <a:cxn ang="0">
                  <a:pos x="126" y="134"/>
                </a:cxn>
                <a:cxn ang="0">
                  <a:pos x="124" y="159"/>
                </a:cxn>
                <a:cxn ang="0">
                  <a:pos x="129" y="170"/>
                </a:cxn>
                <a:cxn ang="0">
                  <a:pos x="126" y="188"/>
                </a:cxn>
                <a:cxn ang="0">
                  <a:pos x="188" y="267"/>
                </a:cxn>
                <a:cxn ang="0">
                  <a:pos x="165" y="243"/>
                </a:cxn>
                <a:cxn ang="0">
                  <a:pos x="147" y="226"/>
                </a:cxn>
                <a:cxn ang="0">
                  <a:pos x="160" y="223"/>
                </a:cxn>
                <a:cxn ang="0">
                  <a:pos x="176" y="241"/>
                </a:cxn>
                <a:cxn ang="0">
                  <a:pos x="181" y="241"/>
                </a:cxn>
                <a:cxn ang="0">
                  <a:pos x="182" y="248"/>
                </a:cxn>
                <a:cxn ang="0">
                  <a:pos x="198" y="264"/>
                </a:cxn>
                <a:cxn ang="0">
                  <a:pos x="167" y="269"/>
                </a:cxn>
                <a:cxn ang="0">
                  <a:pos x="167" y="288"/>
                </a:cxn>
                <a:cxn ang="0">
                  <a:pos x="150" y="282"/>
                </a:cxn>
                <a:cxn ang="0">
                  <a:pos x="155" y="272"/>
                </a:cxn>
                <a:cxn ang="0">
                  <a:pos x="157" y="260"/>
                </a:cxn>
                <a:cxn ang="0">
                  <a:pos x="200" y="339"/>
                </a:cxn>
                <a:cxn ang="0">
                  <a:pos x="188" y="325"/>
                </a:cxn>
                <a:cxn ang="0">
                  <a:pos x="194" y="308"/>
                </a:cxn>
                <a:cxn ang="0">
                  <a:pos x="182" y="298"/>
                </a:cxn>
                <a:cxn ang="0">
                  <a:pos x="194" y="277"/>
                </a:cxn>
                <a:cxn ang="0">
                  <a:pos x="203" y="289"/>
                </a:cxn>
                <a:cxn ang="0">
                  <a:pos x="215" y="303"/>
                </a:cxn>
                <a:cxn ang="0">
                  <a:pos x="235" y="337"/>
                </a:cxn>
                <a:cxn ang="0">
                  <a:pos x="223" y="347"/>
                </a:cxn>
                <a:cxn ang="0">
                  <a:pos x="210" y="341"/>
                </a:cxn>
                <a:cxn ang="0">
                  <a:pos x="143" y="508"/>
                </a:cxn>
                <a:cxn ang="0">
                  <a:pos x="140" y="489"/>
                </a:cxn>
                <a:cxn ang="0">
                  <a:pos x="159" y="455"/>
                </a:cxn>
                <a:cxn ang="0">
                  <a:pos x="169" y="424"/>
                </a:cxn>
                <a:cxn ang="0">
                  <a:pos x="193" y="421"/>
                </a:cxn>
                <a:cxn ang="0">
                  <a:pos x="205" y="412"/>
                </a:cxn>
                <a:cxn ang="0">
                  <a:pos x="217" y="394"/>
                </a:cxn>
                <a:cxn ang="0">
                  <a:pos x="234" y="424"/>
                </a:cxn>
                <a:cxn ang="0">
                  <a:pos x="258" y="476"/>
                </a:cxn>
                <a:cxn ang="0">
                  <a:pos x="259" y="494"/>
                </a:cxn>
                <a:cxn ang="0">
                  <a:pos x="263" y="523"/>
                </a:cxn>
                <a:cxn ang="0">
                  <a:pos x="244" y="527"/>
                </a:cxn>
                <a:cxn ang="0">
                  <a:pos x="215" y="525"/>
                </a:cxn>
                <a:cxn ang="0">
                  <a:pos x="172" y="515"/>
                </a:cxn>
                <a:cxn ang="0">
                  <a:pos x="148" y="522"/>
                </a:cxn>
              </a:cxnLst>
              <a:rect l="0" t="0" r="r" b="b"/>
              <a:pathLst>
                <a:path w="263" h="530">
                  <a:moveTo>
                    <a:pt x="44" y="0"/>
                  </a:moveTo>
                  <a:lnTo>
                    <a:pt x="46" y="4"/>
                  </a:lnTo>
                  <a:lnTo>
                    <a:pt x="44" y="12"/>
                  </a:lnTo>
                  <a:lnTo>
                    <a:pt x="37" y="18"/>
                  </a:lnTo>
                  <a:lnTo>
                    <a:pt x="30" y="24"/>
                  </a:lnTo>
                  <a:lnTo>
                    <a:pt x="15" y="24"/>
                  </a:lnTo>
                  <a:lnTo>
                    <a:pt x="5" y="14"/>
                  </a:lnTo>
                  <a:lnTo>
                    <a:pt x="5" y="6"/>
                  </a:lnTo>
                  <a:lnTo>
                    <a:pt x="0" y="0"/>
                  </a:lnTo>
                  <a:lnTo>
                    <a:pt x="44" y="0"/>
                  </a:lnTo>
                  <a:close/>
                  <a:moveTo>
                    <a:pt x="126" y="188"/>
                  </a:moveTo>
                  <a:lnTo>
                    <a:pt x="124" y="190"/>
                  </a:lnTo>
                  <a:lnTo>
                    <a:pt x="121" y="187"/>
                  </a:lnTo>
                  <a:lnTo>
                    <a:pt x="111" y="183"/>
                  </a:lnTo>
                  <a:lnTo>
                    <a:pt x="109" y="171"/>
                  </a:lnTo>
                  <a:lnTo>
                    <a:pt x="104" y="170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95" y="125"/>
                  </a:lnTo>
                  <a:lnTo>
                    <a:pt x="107" y="135"/>
                  </a:lnTo>
                  <a:lnTo>
                    <a:pt x="119" y="132"/>
                  </a:lnTo>
                  <a:lnTo>
                    <a:pt x="126" y="134"/>
                  </a:lnTo>
                  <a:lnTo>
                    <a:pt x="128" y="144"/>
                  </a:lnTo>
                  <a:lnTo>
                    <a:pt x="124" y="159"/>
                  </a:lnTo>
                  <a:lnTo>
                    <a:pt x="123" y="168"/>
                  </a:lnTo>
                  <a:lnTo>
                    <a:pt x="129" y="170"/>
                  </a:lnTo>
                  <a:lnTo>
                    <a:pt x="128" y="178"/>
                  </a:lnTo>
                  <a:lnTo>
                    <a:pt x="126" y="188"/>
                  </a:lnTo>
                  <a:close/>
                  <a:moveTo>
                    <a:pt x="198" y="264"/>
                  </a:moveTo>
                  <a:lnTo>
                    <a:pt x="188" y="267"/>
                  </a:lnTo>
                  <a:lnTo>
                    <a:pt x="177" y="260"/>
                  </a:lnTo>
                  <a:lnTo>
                    <a:pt x="165" y="243"/>
                  </a:lnTo>
                  <a:lnTo>
                    <a:pt x="145" y="231"/>
                  </a:lnTo>
                  <a:lnTo>
                    <a:pt x="147" y="226"/>
                  </a:lnTo>
                  <a:lnTo>
                    <a:pt x="153" y="228"/>
                  </a:lnTo>
                  <a:lnTo>
                    <a:pt x="160" y="223"/>
                  </a:lnTo>
                  <a:lnTo>
                    <a:pt x="162" y="229"/>
                  </a:lnTo>
                  <a:lnTo>
                    <a:pt x="176" y="241"/>
                  </a:lnTo>
                  <a:lnTo>
                    <a:pt x="177" y="241"/>
                  </a:lnTo>
                  <a:lnTo>
                    <a:pt x="181" y="241"/>
                  </a:lnTo>
                  <a:lnTo>
                    <a:pt x="181" y="247"/>
                  </a:lnTo>
                  <a:lnTo>
                    <a:pt x="182" y="248"/>
                  </a:lnTo>
                  <a:lnTo>
                    <a:pt x="182" y="250"/>
                  </a:lnTo>
                  <a:lnTo>
                    <a:pt x="198" y="264"/>
                  </a:lnTo>
                  <a:close/>
                  <a:moveTo>
                    <a:pt x="157" y="260"/>
                  </a:moveTo>
                  <a:lnTo>
                    <a:pt x="167" y="269"/>
                  </a:lnTo>
                  <a:lnTo>
                    <a:pt x="170" y="284"/>
                  </a:lnTo>
                  <a:lnTo>
                    <a:pt x="167" y="288"/>
                  </a:lnTo>
                  <a:lnTo>
                    <a:pt x="157" y="288"/>
                  </a:lnTo>
                  <a:lnTo>
                    <a:pt x="150" y="282"/>
                  </a:lnTo>
                  <a:lnTo>
                    <a:pt x="152" y="276"/>
                  </a:lnTo>
                  <a:lnTo>
                    <a:pt x="155" y="272"/>
                  </a:lnTo>
                  <a:lnTo>
                    <a:pt x="152" y="264"/>
                  </a:lnTo>
                  <a:lnTo>
                    <a:pt x="157" y="260"/>
                  </a:lnTo>
                  <a:close/>
                  <a:moveTo>
                    <a:pt x="210" y="341"/>
                  </a:moveTo>
                  <a:lnTo>
                    <a:pt x="200" y="339"/>
                  </a:lnTo>
                  <a:lnTo>
                    <a:pt x="188" y="334"/>
                  </a:lnTo>
                  <a:lnTo>
                    <a:pt x="188" y="325"/>
                  </a:lnTo>
                  <a:lnTo>
                    <a:pt x="193" y="315"/>
                  </a:lnTo>
                  <a:lnTo>
                    <a:pt x="194" y="308"/>
                  </a:lnTo>
                  <a:lnTo>
                    <a:pt x="191" y="306"/>
                  </a:lnTo>
                  <a:lnTo>
                    <a:pt x="182" y="298"/>
                  </a:lnTo>
                  <a:lnTo>
                    <a:pt x="184" y="284"/>
                  </a:lnTo>
                  <a:lnTo>
                    <a:pt x="194" y="277"/>
                  </a:lnTo>
                  <a:lnTo>
                    <a:pt x="201" y="279"/>
                  </a:lnTo>
                  <a:lnTo>
                    <a:pt x="203" y="289"/>
                  </a:lnTo>
                  <a:lnTo>
                    <a:pt x="203" y="300"/>
                  </a:lnTo>
                  <a:lnTo>
                    <a:pt x="215" y="303"/>
                  </a:lnTo>
                  <a:lnTo>
                    <a:pt x="223" y="310"/>
                  </a:lnTo>
                  <a:lnTo>
                    <a:pt x="235" y="337"/>
                  </a:lnTo>
                  <a:lnTo>
                    <a:pt x="235" y="342"/>
                  </a:lnTo>
                  <a:lnTo>
                    <a:pt x="223" y="347"/>
                  </a:lnTo>
                  <a:lnTo>
                    <a:pt x="215" y="346"/>
                  </a:lnTo>
                  <a:lnTo>
                    <a:pt x="210" y="341"/>
                  </a:lnTo>
                  <a:close/>
                  <a:moveTo>
                    <a:pt x="148" y="522"/>
                  </a:moveTo>
                  <a:lnTo>
                    <a:pt x="143" y="508"/>
                  </a:lnTo>
                  <a:lnTo>
                    <a:pt x="136" y="503"/>
                  </a:lnTo>
                  <a:lnTo>
                    <a:pt x="140" y="489"/>
                  </a:lnTo>
                  <a:lnTo>
                    <a:pt x="157" y="470"/>
                  </a:lnTo>
                  <a:lnTo>
                    <a:pt x="159" y="455"/>
                  </a:lnTo>
                  <a:lnTo>
                    <a:pt x="165" y="441"/>
                  </a:lnTo>
                  <a:lnTo>
                    <a:pt x="169" y="424"/>
                  </a:lnTo>
                  <a:lnTo>
                    <a:pt x="177" y="424"/>
                  </a:lnTo>
                  <a:lnTo>
                    <a:pt x="193" y="421"/>
                  </a:lnTo>
                  <a:lnTo>
                    <a:pt x="201" y="417"/>
                  </a:lnTo>
                  <a:lnTo>
                    <a:pt x="205" y="412"/>
                  </a:lnTo>
                  <a:lnTo>
                    <a:pt x="206" y="399"/>
                  </a:lnTo>
                  <a:lnTo>
                    <a:pt x="217" y="394"/>
                  </a:lnTo>
                  <a:lnTo>
                    <a:pt x="222" y="406"/>
                  </a:lnTo>
                  <a:lnTo>
                    <a:pt x="234" y="424"/>
                  </a:lnTo>
                  <a:lnTo>
                    <a:pt x="256" y="458"/>
                  </a:lnTo>
                  <a:lnTo>
                    <a:pt x="258" y="476"/>
                  </a:lnTo>
                  <a:lnTo>
                    <a:pt x="251" y="491"/>
                  </a:lnTo>
                  <a:lnTo>
                    <a:pt x="259" y="494"/>
                  </a:lnTo>
                  <a:lnTo>
                    <a:pt x="254" y="503"/>
                  </a:lnTo>
                  <a:lnTo>
                    <a:pt x="263" y="523"/>
                  </a:lnTo>
                  <a:lnTo>
                    <a:pt x="256" y="530"/>
                  </a:lnTo>
                  <a:lnTo>
                    <a:pt x="244" y="527"/>
                  </a:lnTo>
                  <a:lnTo>
                    <a:pt x="230" y="529"/>
                  </a:lnTo>
                  <a:lnTo>
                    <a:pt x="215" y="525"/>
                  </a:lnTo>
                  <a:lnTo>
                    <a:pt x="200" y="518"/>
                  </a:lnTo>
                  <a:lnTo>
                    <a:pt x="172" y="515"/>
                  </a:lnTo>
                  <a:lnTo>
                    <a:pt x="167" y="520"/>
                  </a:lnTo>
                  <a:lnTo>
                    <a:pt x="148" y="52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9" y="3330066"/>
            <a:ext cx="2567832" cy="1112269"/>
          </a:xfrm>
          <a:prstGeom prst="rect">
            <a:avLst/>
          </a:prstGeom>
        </p:spPr>
      </p:pic>
      <p:grpSp>
        <p:nvGrpSpPr>
          <p:cNvPr id="128" name="Group 127"/>
          <p:cNvGrpSpPr/>
          <p:nvPr/>
        </p:nvGrpSpPr>
        <p:grpSpPr>
          <a:xfrm>
            <a:off x="3604627" y="1828800"/>
            <a:ext cx="5124031" cy="4114800"/>
            <a:chOff x="3604627" y="1905000"/>
            <a:chExt cx="5124031" cy="4114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04627" y="1905000"/>
              <a:ext cx="5124031" cy="914400"/>
              <a:chOff x="3604627" y="2071343"/>
              <a:chExt cx="5124031" cy="9144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4597860" y="2071343"/>
                <a:ext cx="4130798" cy="914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Mission Oriented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VALERI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supports the VA's mission to ensure veteran borrowers receive every opportunity to retain their home or avoid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foreclosure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3F72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3604627" y="2156475"/>
                <a:ext cx="745843" cy="744136"/>
                <a:chOff x="795804" y="1831634"/>
                <a:chExt cx="1303020" cy="1303020"/>
              </a:xfrm>
            </p:grpSpPr>
            <p:sp>
              <p:nvSpPr>
                <p:cNvPr id="143" name="Oval 142"/>
                <p:cNvSpPr/>
                <p:nvPr/>
              </p:nvSpPr>
              <p:spPr bwMode="gray">
                <a:xfrm>
                  <a:off x="795804" y="1831634"/>
                  <a:ext cx="1303020" cy="1303020"/>
                </a:xfrm>
                <a:prstGeom prst="ellipse">
                  <a:avLst/>
                </a:prstGeom>
                <a:solidFill>
                  <a:srgbClr val="772432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 bwMode="gray">
                <a:xfrm>
                  <a:off x="1103005" y="2147864"/>
                  <a:ext cx="688618" cy="670560"/>
                </a:xfrm>
                <a:custGeom>
                  <a:avLst/>
                  <a:gdLst>
                    <a:gd name="connsiteX0" fmla="*/ 422561 w 845122"/>
                    <a:gd name="connsiteY0" fmla="*/ 365760 h 822960"/>
                    <a:gd name="connsiteX1" fmla="*/ 468281 w 845122"/>
                    <a:gd name="connsiteY1" fmla="*/ 411480 h 822960"/>
                    <a:gd name="connsiteX2" fmla="*/ 422561 w 845122"/>
                    <a:gd name="connsiteY2" fmla="*/ 457200 h 822960"/>
                    <a:gd name="connsiteX3" fmla="*/ 376841 w 845122"/>
                    <a:gd name="connsiteY3" fmla="*/ 411480 h 822960"/>
                    <a:gd name="connsiteX4" fmla="*/ 422561 w 845122"/>
                    <a:gd name="connsiteY4" fmla="*/ 365760 h 822960"/>
                    <a:gd name="connsiteX5" fmla="*/ 422561 w 845122"/>
                    <a:gd name="connsiteY5" fmla="*/ 274320 h 822960"/>
                    <a:gd name="connsiteX6" fmla="*/ 285401 w 845122"/>
                    <a:gd name="connsiteY6" fmla="*/ 411480 h 822960"/>
                    <a:gd name="connsiteX7" fmla="*/ 422561 w 845122"/>
                    <a:gd name="connsiteY7" fmla="*/ 548640 h 822960"/>
                    <a:gd name="connsiteX8" fmla="*/ 559721 w 845122"/>
                    <a:gd name="connsiteY8" fmla="*/ 411480 h 822960"/>
                    <a:gd name="connsiteX9" fmla="*/ 422561 w 845122"/>
                    <a:gd name="connsiteY9" fmla="*/ 274320 h 822960"/>
                    <a:gd name="connsiteX10" fmla="*/ 422561 w 845122"/>
                    <a:gd name="connsiteY10" fmla="*/ 182880 h 822960"/>
                    <a:gd name="connsiteX11" fmla="*/ 651161 w 845122"/>
                    <a:gd name="connsiteY11" fmla="*/ 411480 h 822960"/>
                    <a:gd name="connsiteX12" fmla="*/ 422561 w 845122"/>
                    <a:gd name="connsiteY12" fmla="*/ 640080 h 822960"/>
                    <a:gd name="connsiteX13" fmla="*/ 193961 w 845122"/>
                    <a:gd name="connsiteY13" fmla="*/ 411480 h 822960"/>
                    <a:gd name="connsiteX14" fmla="*/ 422561 w 845122"/>
                    <a:gd name="connsiteY14" fmla="*/ 182880 h 822960"/>
                    <a:gd name="connsiteX15" fmla="*/ 422560 w 845122"/>
                    <a:gd name="connsiteY15" fmla="*/ 91440 h 822960"/>
                    <a:gd name="connsiteX16" fmla="*/ 102520 w 845122"/>
                    <a:gd name="connsiteY16" fmla="*/ 411480 h 822960"/>
                    <a:gd name="connsiteX17" fmla="*/ 422560 w 845122"/>
                    <a:gd name="connsiteY17" fmla="*/ 731520 h 822960"/>
                    <a:gd name="connsiteX18" fmla="*/ 742600 w 845122"/>
                    <a:gd name="connsiteY18" fmla="*/ 411480 h 822960"/>
                    <a:gd name="connsiteX19" fmla="*/ 422560 w 845122"/>
                    <a:gd name="connsiteY19" fmla="*/ 91440 h 822960"/>
                    <a:gd name="connsiteX20" fmla="*/ 422561 w 845122"/>
                    <a:gd name="connsiteY20" fmla="*/ 0 h 822960"/>
                    <a:gd name="connsiteX21" fmla="*/ 845122 w 845122"/>
                    <a:gd name="connsiteY21" fmla="*/ 411480 h 822960"/>
                    <a:gd name="connsiteX22" fmla="*/ 422561 w 845122"/>
                    <a:gd name="connsiteY22" fmla="*/ 822960 h 822960"/>
                    <a:gd name="connsiteX23" fmla="*/ 0 w 845122"/>
                    <a:gd name="connsiteY23" fmla="*/ 411480 h 822960"/>
                    <a:gd name="connsiteX24" fmla="*/ 422561 w 845122"/>
                    <a:gd name="connsiteY24" fmla="*/ 0 h 822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845122" h="822960">
                      <a:moveTo>
                        <a:pt x="422561" y="365760"/>
                      </a:moveTo>
                      <a:cubicBezTo>
                        <a:pt x="447811" y="365760"/>
                        <a:pt x="468281" y="386230"/>
                        <a:pt x="468281" y="411480"/>
                      </a:cubicBezTo>
                      <a:cubicBezTo>
                        <a:pt x="468281" y="436730"/>
                        <a:pt x="447811" y="457200"/>
                        <a:pt x="422561" y="457200"/>
                      </a:cubicBezTo>
                      <a:cubicBezTo>
                        <a:pt x="397311" y="457200"/>
                        <a:pt x="376841" y="436730"/>
                        <a:pt x="376841" y="411480"/>
                      </a:cubicBezTo>
                      <a:cubicBezTo>
                        <a:pt x="376841" y="386230"/>
                        <a:pt x="397311" y="365760"/>
                        <a:pt x="422561" y="365760"/>
                      </a:cubicBezTo>
                      <a:close/>
                      <a:moveTo>
                        <a:pt x="422561" y="274320"/>
                      </a:moveTo>
                      <a:cubicBezTo>
                        <a:pt x="346810" y="274320"/>
                        <a:pt x="285401" y="335729"/>
                        <a:pt x="285401" y="411480"/>
                      </a:cubicBezTo>
                      <a:cubicBezTo>
                        <a:pt x="285401" y="487231"/>
                        <a:pt x="346810" y="548640"/>
                        <a:pt x="422561" y="548640"/>
                      </a:cubicBezTo>
                      <a:cubicBezTo>
                        <a:pt x="498312" y="548640"/>
                        <a:pt x="559721" y="487231"/>
                        <a:pt x="559721" y="411480"/>
                      </a:cubicBezTo>
                      <a:cubicBezTo>
                        <a:pt x="559721" y="335729"/>
                        <a:pt x="498312" y="274320"/>
                        <a:pt x="422561" y="274320"/>
                      </a:cubicBezTo>
                      <a:close/>
                      <a:moveTo>
                        <a:pt x="422561" y="182880"/>
                      </a:moveTo>
                      <a:cubicBezTo>
                        <a:pt x="548813" y="182880"/>
                        <a:pt x="651161" y="285228"/>
                        <a:pt x="651161" y="411480"/>
                      </a:cubicBezTo>
                      <a:cubicBezTo>
                        <a:pt x="651161" y="537732"/>
                        <a:pt x="548813" y="640080"/>
                        <a:pt x="422561" y="640080"/>
                      </a:cubicBezTo>
                      <a:cubicBezTo>
                        <a:pt x="296309" y="640080"/>
                        <a:pt x="193961" y="537732"/>
                        <a:pt x="193961" y="411480"/>
                      </a:cubicBezTo>
                      <a:cubicBezTo>
                        <a:pt x="193961" y="285228"/>
                        <a:pt x="296309" y="182880"/>
                        <a:pt x="422561" y="182880"/>
                      </a:cubicBezTo>
                      <a:close/>
                      <a:moveTo>
                        <a:pt x="422560" y="91440"/>
                      </a:moveTo>
                      <a:cubicBezTo>
                        <a:pt x="245807" y="91440"/>
                        <a:pt x="102520" y="234727"/>
                        <a:pt x="102520" y="411480"/>
                      </a:cubicBezTo>
                      <a:cubicBezTo>
                        <a:pt x="102520" y="588233"/>
                        <a:pt x="245807" y="731520"/>
                        <a:pt x="422560" y="731520"/>
                      </a:cubicBezTo>
                      <a:cubicBezTo>
                        <a:pt x="599313" y="731520"/>
                        <a:pt x="742600" y="588233"/>
                        <a:pt x="742600" y="411480"/>
                      </a:cubicBezTo>
                      <a:cubicBezTo>
                        <a:pt x="742600" y="234727"/>
                        <a:pt x="599313" y="91440"/>
                        <a:pt x="422560" y="91440"/>
                      </a:cubicBezTo>
                      <a:close/>
                      <a:moveTo>
                        <a:pt x="422561" y="0"/>
                      </a:moveTo>
                      <a:cubicBezTo>
                        <a:pt x="655935" y="0"/>
                        <a:pt x="845122" y="184226"/>
                        <a:pt x="845122" y="411480"/>
                      </a:cubicBezTo>
                      <a:cubicBezTo>
                        <a:pt x="845122" y="638734"/>
                        <a:pt x="655935" y="822960"/>
                        <a:pt x="422561" y="822960"/>
                      </a:cubicBezTo>
                      <a:cubicBezTo>
                        <a:pt x="189187" y="822960"/>
                        <a:pt x="0" y="638734"/>
                        <a:pt x="0" y="411480"/>
                      </a:cubicBezTo>
                      <a:cubicBezTo>
                        <a:pt x="0" y="184226"/>
                        <a:pt x="189187" y="0"/>
                        <a:pt x="42256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Freeform 144"/>
                <p:cNvSpPr/>
                <p:nvPr/>
              </p:nvSpPr>
              <p:spPr bwMode="gray">
                <a:xfrm rot="15300000">
                  <a:off x="1615359" y="2111740"/>
                  <a:ext cx="217904" cy="590180"/>
                </a:xfrm>
                <a:custGeom>
                  <a:avLst/>
                  <a:gdLst>
                    <a:gd name="connsiteX0" fmla="*/ 182252 w 217904"/>
                    <a:gd name="connsiteY0" fmla="*/ 590180 h 590180"/>
                    <a:gd name="connsiteX1" fmla="*/ 108952 w 217904"/>
                    <a:gd name="connsiteY1" fmla="*/ 540635 h 590180"/>
                    <a:gd name="connsiteX2" fmla="*/ 35652 w 217904"/>
                    <a:gd name="connsiteY2" fmla="*/ 590180 h 590180"/>
                    <a:gd name="connsiteX3" fmla="*/ 35652 w 217904"/>
                    <a:gd name="connsiteY3" fmla="*/ 445371 h 590180"/>
                    <a:gd name="connsiteX4" fmla="*/ 84432 w 217904"/>
                    <a:gd name="connsiteY4" fmla="*/ 412399 h 590180"/>
                    <a:gd name="connsiteX5" fmla="*/ 84432 w 217904"/>
                    <a:gd name="connsiteY5" fmla="*/ 80682 h 590180"/>
                    <a:gd name="connsiteX6" fmla="*/ 38656 w 217904"/>
                    <a:gd name="connsiteY6" fmla="*/ 126458 h 590180"/>
                    <a:gd name="connsiteX7" fmla="*/ 8964 w 217904"/>
                    <a:gd name="connsiteY7" fmla="*/ 126457 h 590180"/>
                    <a:gd name="connsiteX8" fmla="*/ 6150 w 217904"/>
                    <a:gd name="connsiteY8" fmla="*/ 123643 h 590180"/>
                    <a:gd name="connsiteX9" fmla="*/ 6149 w 217904"/>
                    <a:gd name="connsiteY9" fmla="*/ 93951 h 590180"/>
                    <a:gd name="connsiteX10" fmla="*/ 93950 w 217904"/>
                    <a:gd name="connsiteY10" fmla="*/ 6150 h 590180"/>
                    <a:gd name="connsiteX11" fmla="*/ 108797 w 217904"/>
                    <a:gd name="connsiteY11" fmla="*/ 0 h 590180"/>
                    <a:gd name="connsiteX12" fmla="*/ 108952 w 217904"/>
                    <a:gd name="connsiteY12" fmla="*/ 65 h 590180"/>
                    <a:gd name="connsiteX13" fmla="*/ 109107 w 217904"/>
                    <a:gd name="connsiteY13" fmla="*/ 0 h 590180"/>
                    <a:gd name="connsiteX14" fmla="*/ 123954 w 217904"/>
                    <a:gd name="connsiteY14" fmla="*/ 6150 h 590180"/>
                    <a:gd name="connsiteX15" fmla="*/ 211754 w 217904"/>
                    <a:gd name="connsiteY15" fmla="*/ 93950 h 590180"/>
                    <a:gd name="connsiteX16" fmla="*/ 211754 w 217904"/>
                    <a:gd name="connsiteY16" fmla="*/ 123643 h 590180"/>
                    <a:gd name="connsiteX17" fmla="*/ 208940 w 217904"/>
                    <a:gd name="connsiteY17" fmla="*/ 126457 h 590180"/>
                    <a:gd name="connsiteX18" fmla="*/ 179248 w 217904"/>
                    <a:gd name="connsiteY18" fmla="*/ 126457 h 590180"/>
                    <a:gd name="connsiteX19" fmla="*/ 133472 w 217904"/>
                    <a:gd name="connsiteY19" fmla="*/ 80681 h 590180"/>
                    <a:gd name="connsiteX20" fmla="*/ 133472 w 217904"/>
                    <a:gd name="connsiteY20" fmla="*/ 412399 h 590180"/>
                    <a:gd name="connsiteX21" fmla="*/ 182252 w 217904"/>
                    <a:gd name="connsiteY21" fmla="*/ 445371 h 590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17904" h="590180">
                      <a:moveTo>
                        <a:pt x="182252" y="590180"/>
                      </a:moveTo>
                      <a:lnTo>
                        <a:pt x="108952" y="540635"/>
                      </a:lnTo>
                      <a:lnTo>
                        <a:pt x="35652" y="590180"/>
                      </a:lnTo>
                      <a:lnTo>
                        <a:pt x="35652" y="445371"/>
                      </a:lnTo>
                      <a:lnTo>
                        <a:pt x="84432" y="412399"/>
                      </a:lnTo>
                      <a:lnTo>
                        <a:pt x="84432" y="80682"/>
                      </a:lnTo>
                      <a:lnTo>
                        <a:pt x="38656" y="126458"/>
                      </a:lnTo>
                      <a:cubicBezTo>
                        <a:pt x="30456" y="134657"/>
                        <a:pt x="17164" y="134657"/>
                        <a:pt x="8964" y="126457"/>
                      </a:cubicBezTo>
                      <a:lnTo>
                        <a:pt x="6150" y="123643"/>
                      </a:lnTo>
                      <a:cubicBezTo>
                        <a:pt x="-2050" y="115443"/>
                        <a:pt x="-2050" y="102150"/>
                        <a:pt x="6149" y="93951"/>
                      </a:cubicBezTo>
                      <a:lnTo>
                        <a:pt x="93950" y="6150"/>
                      </a:lnTo>
                      <a:cubicBezTo>
                        <a:pt x="98051" y="2050"/>
                        <a:pt x="103424" y="0"/>
                        <a:pt x="108797" y="0"/>
                      </a:cubicBezTo>
                      <a:lnTo>
                        <a:pt x="108952" y="65"/>
                      </a:lnTo>
                      <a:lnTo>
                        <a:pt x="109107" y="0"/>
                      </a:lnTo>
                      <a:cubicBezTo>
                        <a:pt x="114481" y="0"/>
                        <a:pt x="119854" y="2050"/>
                        <a:pt x="123954" y="6150"/>
                      </a:cubicBezTo>
                      <a:lnTo>
                        <a:pt x="211754" y="93950"/>
                      </a:lnTo>
                      <a:cubicBezTo>
                        <a:pt x="219954" y="102150"/>
                        <a:pt x="219954" y="115443"/>
                        <a:pt x="211754" y="123643"/>
                      </a:cubicBezTo>
                      <a:lnTo>
                        <a:pt x="208940" y="126457"/>
                      </a:lnTo>
                      <a:cubicBezTo>
                        <a:pt x="200741" y="134656"/>
                        <a:pt x="187448" y="134656"/>
                        <a:pt x="179248" y="126457"/>
                      </a:cubicBezTo>
                      <a:lnTo>
                        <a:pt x="133472" y="80681"/>
                      </a:lnTo>
                      <a:lnTo>
                        <a:pt x="133472" y="412399"/>
                      </a:lnTo>
                      <a:lnTo>
                        <a:pt x="182252" y="4453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algn="ctr">
                  <a:solidFill>
                    <a:srgbClr val="772432"/>
                  </a:solidFill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3604627" y="2971800"/>
              <a:ext cx="5124031" cy="914400"/>
              <a:chOff x="3604627" y="3124200"/>
              <a:chExt cx="5124031" cy="914400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4597860" y="3124200"/>
                <a:ext cx="4130798" cy="914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Veteran Focused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Since VALERI’s go-live in 2008, the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VA has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helped over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530,000 veterans, active-duty service members and their families from losing their VA-guaranteed home loans to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foreclosure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73737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8" name="Group 147"/>
              <p:cNvGrpSpPr/>
              <p:nvPr/>
            </p:nvGrpSpPr>
            <p:grpSpPr>
              <a:xfrm>
                <a:off x="3604627" y="3209332"/>
                <a:ext cx="745843" cy="744136"/>
                <a:chOff x="3604627" y="2998608"/>
                <a:chExt cx="745843" cy="745843"/>
              </a:xfrm>
            </p:grpSpPr>
            <p:sp>
              <p:nvSpPr>
                <p:cNvPr id="149" name="Oval 148"/>
                <p:cNvSpPr/>
                <p:nvPr/>
              </p:nvSpPr>
              <p:spPr bwMode="gray">
                <a:xfrm>
                  <a:off x="3604627" y="2998608"/>
                  <a:ext cx="745843" cy="745843"/>
                </a:xfrm>
                <a:prstGeom prst="ellipse">
                  <a:avLst/>
                </a:prstGeom>
                <a:solidFill>
                  <a:srgbClr val="0083BE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50" name="Group 149"/>
                <p:cNvGrpSpPr/>
                <p:nvPr/>
              </p:nvGrpSpPr>
              <p:grpSpPr>
                <a:xfrm>
                  <a:off x="3705130" y="3103278"/>
                  <a:ext cx="497209" cy="536503"/>
                  <a:chOff x="3705130" y="3103278"/>
                  <a:chExt cx="497209" cy="536503"/>
                </a:xfrm>
              </p:grpSpPr>
              <p:sp>
                <p:nvSpPr>
                  <p:cNvPr id="151" name="Rounded Rectangle 150"/>
                  <p:cNvSpPr/>
                  <p:nvPr/>
                </p:nvSpPr>
                <p:spPr bwMode="gray">
                  <a:xfrm rot="19507311">
                    <a:off x="3950200" y="3280172"/>
                    <a:ext cx="252139" cy="359609"/>
                  </a:xfrm>
                  <a:prstGeom prst="roundRect">
                    <a:avLst>
                      <a:gd name="adj" fmla="val 24011"/>
                    </a:avLst>
                  </a:prstGeom>
                  <a:solidFill>
                    <a:srgbClr val="FFFFFF"/>
                  </a:solidFill>
                  <a:ln w="7620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2" name="Rounded Rectangle 151"/>
                  <p:cNvSpPr/>
                  <p:nvPr/>
                </p:nvSpPr>
                <p:spPr bwMode="gray">
                  <a:xfrm rot="19507311">
                    <a:off x="3961736" y="3291708"/>
                    <a:ext cx="229066" cy="336537"/>
                  </a:xfrm>
                  <a:prstGeom prst="roundRect">
                    <a:avLst>
                      <a:gd name="adj" fmla="val 23545"/>
                    </a:avLst>
                  </a:prstGeom>
                  <a:solidFill>
                    <a:srgbClr val="0083BE"/>
                  </a:solidFill>
                  <a:ln w="7620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53" name="Group 152"/>
                  <p:cNvGrpSpPr/>
                  <p:nvPr/>
                </p:nvGrpSpPr>
                <p:grpSpPr>
                  <a:xfrm rot="19507311">
                    <a:off x="4039066" y="3424200"/>
                    <a:ext cx="137633" cy="152870"/>
                    <a:chOff x="4439761" y="3337448"/>
                    <a:chExt cx="835163" cy="927623"/>
                  </a:xfrm>
                  <a:solidFill>
                    <a:srgbClr val="FFFFFF"/>
                  </a:solidFill>
                </p:grpSpPr>
                <p:sp>
                  <p:nvSpPr>
                    <p:cNvPr id="204" name="Rounded Rectangle 203"/>
                    <p:cNvSpPr/>
                    <p:nvPr/>
                  </p:nvSpPr>
                  <p:spPr bwMode="gray">
                    <a:xfrm rot="16200000">
                      <a:off x="4043337" y="3733873"/>
                      <a:ext cx="927622" cy="134774"/>
                    </a:xfrm>
                    <a:prstGeom prst="roundRect">
                      <a:avLst>
                        <a:gd name="adj" fmla="val 29777"/>
                      </a:avLst>
                    </a:prstGeom>
                    <a:grpFill/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5" name="Rounded Rectangle 204"/>
                    <p:cNvSpPr/>
                    <p:nvPr/>
                  </p:nvSpPr>
                  <p:spPr bwMode="gray">
                    <a:xfrm rot="16200000">
                      <a:off x="4495046" y="3832951"/>
                      <a:ext cx="724590" cy="139648"/>
                    </a:xfrm>
                    <a:prstGeom prst="roundRect">
                      <a:avLst>
                        <a:gd name="adj" fmla="val 29777"/>
                      </a:avLst>
                    </a:prstGeom>
                    <a:grpFill/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6" name="Rounded Rectangle 205"/>
                    <p:cNvSpPr/>
                    <p:nvPr/>
                  </p:nvSpPr>
                  <p:spPr bwMode="gray">
                    <a:xfrm rot="16200000">
                      <a:off x="4743726" y="3733872"/>
                      <a:ext cx="927622" cy="134774"/>
                    </a:xfrm>
                    <a:prstGeom prst="roundRect">
                      <a:avLst>
                        <a:gd name="adj" fmla="val 29777"/>
                      </a:avLst>
                    </a:prstGeom>
                    <a:grpFill/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54" name="Rounded Rectangle 153"/>
                  <p:cNvSpPr/>
                  <p:nvPr/>
                </p:nvSpPr>
                <p:spPr bwMode="gray">
                  <a:xfrm rot="2700000">
                    <a:off x="3758865" y="3245704"/>
                    <a:ext cx="252139" cy="359609"/>
                  </a:xfrm>
                  <a:prstGeom prst="roundRect">
                    <a:avLst>
                      <a:gd name="adj" fmla="val 24011"/>
                    </a:avLst>
                  </a:prstGeom>
                  <a:solidFill>
                    <a:srgbClr val="FFFFFF"/>
                  </a:solidFill>
                  <a:ln w="7620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5" name="Rounded Rectangle 154"/>
                  <p:cNvSpPr/>
                  <p:nvPr/>
                </p:nvSpPr>
                <p:spPr bwMode="gray">
                  <a:xfrm rot="2700000">
                    <a:off x="3770401" y="3257240"/>
                    <a:ext cx="229066" cy="336537"/>
                  </a:xfrm>
                  <a:prstGeom prst="roundRect">
                    <a:avLst>
                      <a:gd name="adj" fmla="val 23545"/>
                    </a:avLst>
                  </a:prstGeom>
                  <a:solidFill>
                    <a:srgbClr val="0083BE"/>
                  </a:solidFill>
                  <a:ln w="7620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6" name="Rounded Rectangle 155"/>
                  <p:cNvSpPr/>
                  <p:nvPr/>
                </p:nvSpPr>
                <p:spPr bwMode="gray">
                  <a:xfrm rot="18900000">
                    <a:off x="3733222" y="3411861"/>
                    <a:ext cx="152870" cy="22211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FFFFF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7" name="Rounded Rectangle 156"/>
                  <p:cNvSpPr/>
                  <p:nvPr/>
                </p:nvSpPr>
                <p:spPr bwMode="gray">
                  <a:xfrm rot="18900000">
                    <a:off x="3778930" y="3464096"/>
                    <a:ext cx="119410" cy="23014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FFFFF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58" name="Rounded Rectangle 157"/>
                  <p:cNvSpPr/>
                  <p:nvPr/>
                </p:nvSpPr>
                <p:spPr bwMode="gray">
                  <a:xfrm rot="18900000">
                    <a:off x="3814839" y="3493477"/>
                    <a:ext cx="152870" cy="22211"/>
                  </a:xfrm>
                  <a:prstGeom prst="roundRect">
                    <a:avLst>
                      <a:gd name="adj" fmla="val 29777"/>
                    </a:avLst>
                  </a:prstGeom>
                  <a:solidFill>
                    <a:srgbClr val="FFFFFF"/>
                  </a:solidFill>
                  <a:ln w="19050" algn="ctr">
                    <a:noFill/>
                    <a:miter lim="800000"/>
                    <a:headEnd/>
                    <a:tailEnd/>
                  </a:ln>
                </p:spPr>
                <p:txBody>
                  <a:bodyPr wrap="square" lIns="88900" tIns="88900" rIns="88900" bIns="88900"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6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6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83BE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3736029" y="3103278"/>
                    <a:ext cx="462032" cy="281663"/>
                    <a:chOff x="3736029" y="3103278"/>
                    <a:chExt cx="462032" cy="281663"/>
                  </a:xfrm>
                </p:grpSpPr>
                <p:sp>
                  <p:nvSpPr>
                    <p:cNvPr id="160" name="Oval 159"/>
                    <p:cNvSpPr/>
                    <p:nvPr/>
                  </p:nvSpPr>
                  <p:spPr bwMode="gray">
                    <a:xfrm>
                      <a:off x="3736675" y="3239536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1" name="Oval 160"/>
                    <p:cNvSpPr/>
                    <p:nvPr/>
                  </p:nvSpPr>
                  <p:spPr bwMode="gray">
                    <a:xfrm>
                      <a:off x="3736029" y="3202854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 bwMode="gray">
                    <a:xfrm>
                      <a:off x="3745308" y="3166661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3" name="Oval 162"/>
                    <p:cNvSpPr/>
                    <p:nvPr/>
                  </p:nvSpPr>
                  <p:spPr bwMode="gray">
                    <a:xfrm>
                      <a:off x="3762037" y="3141817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 bwMode="gray">
                    <a:xfrm>
                      <a:off x="3789395" y="3121662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5" name="Oval 164"/>
                    <p:cNvSpPr/>
                    <p:nvPr/>
                  </p:nvSpPr>
                  <p:spPr bwMode="gray">
                    <a:xfrm>
                      <a:off x="3820463" y="3106989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6" name="Oval 165"/>
                    <p:cNvSpPr/>
                    <p:nvPr/>
                  </p:nvSpPr>
                  <p:spPr bwMode="gray">
                    <a:xfrm>
                      <a:off x="3850082" y="3103278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 bwMode="gray">
                    <a:xfrm>
                      <a:off x="3882334" y="3104247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8" name="Oval 167"/>
                    <p:cNvSpPr/>
                    <p:nvPr/>
                  </p:nvSpPr>
                  <p:spPr bwMode="gray">
                    <a:xfrm>
                      <a:off x="3916108" y="3111879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9" name="Oval 168"/>
                    <p:cNvSpPr/>
                    <p:nvPr/>
                  </p:nvSpPr>
                  <p:spPr bwMode="gray">
                    <a:xfrm>
                      <a:off x="3945831" y="3122011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0" name="Oval 169"/>
                    <p:cNvSpPr/>
                    <p:nvPr/>
                  </p:nvSpPr>
                  <p:spPr bwMode="gray">
                    <a:xfrm>
                      <a:off x="3975655" y="3136721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 bwMode="gray">
                    <a:xfrm>
                      <a:off x="4001664" y="3155614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2" name="Oval 171"/>
                    <p:cNvSpPr/>
                    <p:nvPr/>
                  </p:nvSpPr>
                  <p:spPr bwMode="gray">
                    <a:xfrm>
                      <a:off x="4026265" y="3173092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 bwMode="gray">
                    <a:xfrm>
                      <a:off x="4052274" y="3197128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4" name="Oval 173"/>
                    <p:cNvSpPr/>
                    <p:nvPr/>
                  </p:nvSpPr>
                  <p:spPr bwMode="gray">
                    <a:xfrm>
                      <a:off x="4080284" y="3211573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5" name="Oval 174"/>
                    <p:cNvSpPr/>
                    <p:nvPr/>
                  </p:nvSpPr>
                  <p:spPr bwMode="gray">
                    <a:xfrm>
                      <a:off x="4110686" y="3222582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6" name="Oval 175"/>
                    <p:cNvSpPr/>
                    <p:nvPr/>
                  </p:nvSpPr>
                  <p:spPr bwMode="gray">
                    <a:xfrm>
                      <a:off x="4140102" y="3235302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7" name="Oval 176"/>
                    <p:cNvSpPr/>
                    <p:nvPr/>
                  </p:nvSpPr>
                  <p:spPr bwMode="gray">
                    <a:xfrm>
                      <a:off x="4162973" y="3255977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8" name="Oval 177"/>
                    <p:cNvSpPr/>
                    <p:nvPr/>
                  </p:nvSpPr>
                  <p:spPr bwMode="gray">
                    <a:xfrm>
                      <a:off x="4172052" y="3289229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grpSp>
                  <p:nvGrpSpPr>
                    <p:cNvPr id="179" name="Group 178"/>
                    <p:cNvGrpSpPr/>
                    <p:nvPr/>
                  </p:nvGrpSpPr>
                  <p:grpSpPr>
                    <a:xfrm>
                      <a:off x="3744810" y="3262660"/>
                      <a:ext cx="34430" cy="34077"/>
                      <a:chOff x="1935858" y="2762880"/>
                      <a:chExt cx="187215" cy="185298"/>
                    </a:xfrm>
                  </p:grpSpPr>
                  <p:sp>
                    <p:nvSpPr>
                      <p:cNvPr id="202" name="Oval 201"/>
                      <p:cNvSpPr/>
                      <p:nvPr/>
                    </p:nvSpPr>
                    <p:spPr bwMode="gray">
                      <a:xfrm>
                        <a:off x="1935858" y="2762880"/>
                        <a:ext cx="187215" cy="185298"/>
                      </a:xfrm>
                      <a:prstGeom prst="ellipse">
                        <a:avLst/>
                      </a:prstGeom>
                      <a:solidFill>
                        <a:srgbClr val="0083BE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203" name="Oval 202"/>
                      <p:cNvSpPr/>
                      <p:nvPr/>
                    </p:nvSpPr>
                    <p:spPr bwMode="gray">
                      <a:xfrm>
                        <a:off x="1958753" y="2785541"/>
                        <a:ext cx="141425" cy="13997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180" name="Group 179"/>
                    <p:cNvGrpSpPr/>
                    <p:nvPr/>
                  </p:nvGrpSpPr>
                  <p:grpSpPr>
                    <a:xfrm rot="2700000">
                      <a:off x="3927989" y="3330930"/>
                      <a:ext cx="54288" cy="53733"/>
                      <a:chOff x="5375476" y="2848037"/>
                      <a:chExt cx="295200" cy="292178"/>
                    </a:xfrm>
                  </p:grpSpPr>
                  <p:sp>
                    <p:nvSpPr>
                      <p:cNvPr id="200" name="Oval 199"/>
                      <p:cNvSpPr/>
                      <p:nvPr/>
                    </p:nvSpPr>
                    <p:spPr bwMode="gray">
                      <a:xfrm rot="18900000">
                        <a:off x="5375476" y="2848037"/>
                        <a:ext cx="295200" cy="292178"/>
                      </a:xfrm>
                      <a:prstGeom prst="ellipse">
                        <a:avLst/>
                      </a:prstGeom>
                      <a:solidFill>
                        <a:srgbClr val="0083BE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201" name="Oval 200"/>
                      <p:cNvSpPr/>
                      <p:nvPr/>
                    </p:nvSpPr>
                    <p:spPr bwMode="gray">
                      <a:xfrm rot="18900000">
                        <a:off x="5423987" y="2896052"/>
                        <a:ext cx="198178" cy="19614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181" name="Group 180"/>
                    <p:cNvGrpSpPr/>
                    <p:nvPr/>
                  </p:nvGrpSpPr>
                  <p:grpSpPr>
                    <a:xfrm rot="2700000">
                      <a:off x="3899993" y="3334971"/>
                      <a:ext cx="40514" cy="40099"/>
                      <a:chOff x="5375476" y="2848037"/>
                      <a:chExt cx="295200" cy="292178"/>
                    </a:xfrm>
                  </p:grpSpPr>
                  <p:sp>
                    <p:nvSpPr>
                      <p:cNvPr id="198" name="Oval 197"/>
                      <p:cNvSpPr/>
                      <p:nvPr/>
                    </p:nvSpPr>
                    <p:spPr bwMode="gray">
                      <a:xfrm rot="18900000">
                        <a:off x="5375476" y="2848037"/>
                        <a:ext cx="295200" cy="292178"/>
                      </a:xfrm>
                      <a:prstGeom prst="ellipse">
                        <a:avLst/>
                      </a:prstGeom>
                      <a:solidFill>
                        <a:srgbClr val="0083BE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99" name="Oval 198"/>
                      <p:cNvSpPr/>
                      <p:nvPr/>
                    </p:nvSpPr>
                    <p:spPr bwMode="gray">
                      <a:xfrm rot="18900000">
                        <a:off x="5423987" y="2896052"/>
                        <a:ext cx="198178" cy="19614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182" name="Group 181"/>
                    <p:cNvGrpSpPr/>
                    <p:nvPr/>
                  </p:nvGrpSpPr>
                  <p:grpSpPr>
                    <a:xfrm rot="2700000">
                      <a:off x="3871492" y="3328613"/>
                      <a:ext cx="40514" cy="40099"/>
                      <a:chOff x="5375476" y="2848037"/>
                      <a:chExt cx="295200" cy="292178"/>
                    </a:xfrm>
                  </p:grpSpPr>
                  <p:sp>
                    <p:nvSpPr>
                      <p:cNvPr id="196" name="Oval 195"/>
                      <p:cNvSpPr/>
                      <p:nvPr/>
                    </p:nvSpPr>
                    <p:spPr bwMode="gray">
                      <a:xfrm rot="18900000">
                        <a:off x="5375476" y="2848037"/>
                        <a:ext cx="295200" cy="292178"/>
                      </a:xfrm>
                      <a:prstGeom prst="ellipse">
                        <a:avLst/>
                      </a:prstGeom>
                      <a:solidFill>
                        <a:srgbClr val="0083BE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97" name="Oval 196"/>
                      <p:cNvSpPr/>
                      <p:nvPr/>
                    </p:nvSpPr>
                    <p:spPr bwMode="gray">
                      <a:xfrm rot="18900000">
                        <a:off x="5423987" y="2896052"/>
                        <a:ext cx="198178" cy="19614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183" name="Group 182"/>
                    <p:cNvGrpSpPr/>
                    <p:nvPr/>
                  </p:nvGrpSpPr>
                  <p:grpSpPr>
                    <a:xfrm rot="2700000">
                      <a:off x="3844285" y="3319056"/>
                      <a:ext cx="40514" cy="40099"/>
                      <a:chOff x="5375476" y="2848037"/>
                      <a:chExt cx="295200" cy="292178"/>
                    </a:xfrm>
                  </p:grpSpPr>
                  <p:sp>
                    <p:nvSpPr>
                      <p:cNvPr id="194" name="Oval 193"/>
                      <p:cNvSpPr/>
                      <p:nvPr/>
                    </p:nvSpPr>
                    <p:spPr bwMode="gray">
                      <a:xfrm rot="18900000">
                        <a:off x="5375476" y="2848037"/>
                        <a:ext cx="295200" cy="292178"/>
                      </a:xfrm>
                      <a:prstGeom prst="ellipse">
                        <a:avLst/>
                      </a:prstGeom>
                      <a:solidFill>
                        <a:srgbClr val="0083BE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95" name="Oval 194"/>
                      <p:cNvSpPr/>
                      <p:nvPr/>
                    </p:nvSpPr>
                    <p:spPr bwMode="gray">
                      <a:xfrm rot="18900000">
                        <a:off x="5423987" y="2896052"/>
                        <a:ext cx="198178" cy="19614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184" name="Group 183"/>
                    <p:cNvGrpSpPr/>
                    <p:nvPr/>
                  </p:nvGrpSpPr>
                  <p:grpSpPr>
                    <a:xfrm rot="2700000">
                      <a:off x="3816689" y="3311743"/>
                      <a:ext cx="40514" cy="40099"/>
                      <a:chOff x="5375476" y="2848037"/>
                      <a:chExt cx="295200" cy="292178"/>
                    </a:xfrm>
                  </p:grpSpPr>
                  <p:sp>
                    <p:nvSpPr>
                      <p:cNvPr id="192" name="Oval 191"/>
                      <p:cNvSpPr/>
                      <p:nvPr/>
                    </p:nvSpPr>
                    <p:spPr bwMode="gray">
                      <a:xfrm rot="18900000">
                        <a:off x="5375476" y="2848037"/>
                        <a:ext cx="295200" cy="292178"/>
                      </a:xfrm>
                      <a:prstGeom prst="ellipse">
                        <a:avLst/>
                      </a:prstGeom>
                      <a:solidFill>
                        <a:srgbClr val="0083BE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93" name="Oval 192"/>
                      <p:cNvSpPr/>
                      <p:nvPr/>
                    </p:nvSpPr>
                    <p:spPr bwMode="gray">
                      <a:xfrm rot="18900000">
                        <a:off x="5423987" y="2896052"/>
                        <a:ext cx="198178" cy="19614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185" name="Group 184"/>
                    <p:cNvGrpSpPr/>
                    <p:nvPr/>
                  </p:nvGrpSpPr>
                  <p:grpSpPr>
                    <a:xfrm rot="2700000">
                      <a:off x="3789388" y="3299512"/>
                      <a:ext cx="40514" cy="40099"/>
                      <a:chOff x="5375476" y="2848037"/>
                      <a:chExt cx="295200" cy="292178"/>
                    </a:xfrm>
                  </p:grpSpPr>
                  <p:sp>
                    <p:nvSpPr>
                      <p:cNvPr id="190" name="Oval 189"/>
                      <p:cNvSpPr/>
                      <p:nvPr/>
                    </p:nvSpPr>
                    <p:spPr bwMode="gray">
                      <a:xfrm rot="18900000">
                        <a:off x="5375476" y="2848037"/>
                        <a:ext cx="295200" cy="292178"/>
                      </a:xfrm>
                      <a:prstGeom prst="ellipse">
                        <a:avLst/>
                      </a:prstGeom>
                      <a:solidFill>
                        <a:srgbClr val="0083BE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91" name="Oval 190"/>
                      <p:cNvSpPr/>
                      <p:nvPr/>
                    </p:nvSpPr>
                    <p:spPr bwMode="gray">
                      <a:xfrm rot="18900000">
                        <a:off x="5423987" y="2896052"/>
                        <a:ext cx="198178" cy="19614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grpSp>
                  <p:nvGrpSpPr>
                    <p:cNvPr id="186" name="Group 185"/>
                    <p:cNvGrpSpPr/>
                    <p:nvPr/>
                  </p:nvGrpSpPr>
                  <p:grpSpPr>
                    <a:xfrm rot="2700000">
                      <a:off x="3763698" y="3284217"/>
                      <a:ext cx="40514" cy="40099"/>
                      <a:chOff x="5375476" y="2848037"/>
                      <a:chExt cx="295200" cy="292178"/>
                    </a:xfrm>
                  </p:grpSpPr>
                  <p:sp>
                    <p:nvSpPr>
                      <p:cNvPr id="188" name="Oval 187"/>
                      <p:cNvSpPr/>
                      <p:nvPr/>
                    </p:nvSpPr>
                    <p:spPr bwMode="gray">
                      <a:xfrm rot="18900000">
                        <a:off x="5375476" y="2848037"/>
                        <a:ext cx="295200" cy="292178"/>
                      </a:xfrm>
                      <a:prstGeom prst="ellipse">
                        <a:avLst/>
                      </a:prstGeom>
                      <a:solidFill>
                        <a:srgbClr val="0083BE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  <p:sp>
                    <p:nvSpPr>
                      <p:cNvPr id="189" name="Oval 188"/>
                      <p:cNvSpPr/>
                      <p:nvPr/>
                    </p:nvSpPr>
                    <p:spPr bwMode="gray">
                      <a:xfrm rot="18900000">
                        <a:off x="5423987" y="2896052"/>
                        <a:ext cx="198178" cy="19614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 algn="ctr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square" lIns="88900" tIns="88900" rIns="88900" bIns="88900"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6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 2" pitchFamily="18" charset="2"/>
                          <a:buNone/>
                          <a:tabLst/>
                          <a:defRPr/>
                        </a:pPr>
                        <a:endPara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3BE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p:grpSp>
                <p:sp>
                  <p:nvSpPr>
                    <p:cNvPr id="187" name="Oval 186"/>
                    <p:cNvSpPr/>
                    <p:nvPr/>
                  </p:nvSpPr>
                  <p:spPr bwMode="gray">
                    <a:xfrm>
                      <a:off x="4164905" y="3324941"/>
                      <a:ext cx="26009" cy="257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 algn="ctr">
                      <a:noFill/>
                      <a:miter lim="800000"/>
                      <a:headEnd/>
                      <a:tailEnd/>
                    </a:ln>
                  </p:spPr>
                  <p:txBody>
                    <a:bodyPr wrap="square" lIns="88900" tIns="88900" rIns="88900" bIns="88900"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83B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</p:grpSp>
        <p:grpSp>
          <p:nvGrpSpPr>
            <p:cNvPr id="61" name="Group 60"/>
            <p:cNvGrpSpPr/>
            <p:nvPr/>
          </p:nvGrpSpPr>
          <p:grpSpPr>
            <a:xfrm>
              <a:off x="3604627" y="4038600"/>
              <a:ext cx="5124031" cy="914400"/>
              <a:chOff x="3604627" y="4181258"/>
              <a:chExt cx="5124031" cy="914400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4597860" y="4181258"/>
                <a:ext cx="4130798" cy="914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Oversight Enabled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VALERI monitors current information on 2.5+ million VA-guaranteed loans, and enables servicers and the VA to work together to assist borrowers</a:t>
                </a:r>
              </a:p>
            </p:txBody>
          </p:sp>
          <p:grpSp>
            <p:nvGrpSpPr>
              <p:cNvPr id="209" name="Group 208"/>
              <p:cNvGrpSpPr/>
              <p:nvPr/>
            </p:nvGrpSpPr>
            <p:grpSpPr>
              <a:xfrm>
                <a:off x="3604627" y="4266390"/>
                <a:ext cx="745843" cy="744136"/>
                <a:chOff x="3604627" y="4270122"/>
                <a:chExt cx="745843" cy="745843"/>
              </a:xfrm>
            </p:grpSpPr>
            <p:sp>
              <p:nvSpPr>
                <p:cNvPr id="210" name="Oval 209"/>
                <p:cNvSpPr/>
                <p:nvPr/>
              </p:nvSpPr>
              <p:spPr bwMode="gray">
                <a:xfrm>
                  <a:off x="3604627" y="4270122"/>
                  <a:ext cx="745843" cy="745843"/>
                </a:xfrm>
                <a:prstGeom prst="ellipse">
                  <a:avLst/>
                </a:prstGeom>
                <a:solidFill>
                  <a:srgbClr val="C6262E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Freeform 210"/>
                <p:cNvSpPr>
                  <a:spLocks noEditPoints="1"/>
                </p:cNvSpPr>
                <p:nvPr/>
              </p:nvSpPr>
              <p:spPr bwMode="auto">
                <a:xfrm>
                  <a:off x="3712629" y="4466431"/>
                  <a:ext cx="529838" cy="353224"/>
                </a:xfrm>
                <a:custGeom>
                  <a:avLst/>
                  <a:gdLst>
                    <a:gd name="T0" fmla="*/ 174 w 181"/>
                    <a:gd name="T1" fmla="*/ 69 h 126"/>
                    <a:gd name="T2" fmla="*/ 136 w 181"/>
                    <a:gd name="T3" fmla="*/ 21 h 126"/>
                    <a:gd name="T4" fmla="*/ 136 w 181"/>
                    <a:gd name="T5" fmla="*/ 18 h 126"/>
                    <a:gd name="T6" fmla="*/ 115 w 181"/>
                    <a:gd name="T7" fmla="*/ 0 h 126"/>
                    <a:gd name="T8" fmla="*/ 94 w 181"/>
                    <a:gd name="T9" fmla="*/ 18 h 126"/>
                    <a:gd name="T10" fmla="*/ 88 w 181"/>
                    <a:gd name="T11" fmla="*/ 18 h 126"/>
                    <a:gd name="T12" fmla="*/ 67 w 181"/>
                    <a:gd name="T13" fmla="*/ 0 h 126"/>
                    <a:gd name="T14" fmla="*/ 47 w 181"/>
                    <a:gd name="T15" fmla="*/ 18 h 126"/>
                    <a:gd name="T16" fmla="*/ 47 w 181"/>
                    <a:gd name="T17" fmla="*/ 21 h 126"/>
                    <a:gd name="T18" fmla="*/ 6 w 181"/>
                    <a:gd name="T19" fmla="*/ 71 h 126"/>
                    <a:gd name="T20" fmla="*/ 0 w 181"/>
                    <a:gd name="T21" fmla="*/ 90 h 126"/>
                    <a:gd name="T22" fmla="*/ 36 w 181"/>
                    <a:gd name="T23" fmla="*/ 126 h 126"/>
                    <a:gd name="T24" fmla="*/ 73 w 181"/>
                    <a:gd name="T25" fmla="*/ 90 h 126"/>
                    <a:gd name="T26" fmla="*/ 72 w 181"/>
                    <a:gd name="T27" fmla="*/ 83 h 126"/>
                    <a:gd name="T28" fmla="*/ 91 w 181"/>
                    <a:gd name="T29" fmla="*/ 94 h 126"/>
                    <a:gd name="T30" fmla="*/ 109 w 181"/>
                    <a:gd name="T31" fmla="*/ 85 h 126"/>
                    <a:gd name="T32" fmla="*/ 108 w 181"/>
                    <a:gd name="T33" fmla="*/ 90 h 126"/>
                    <a:gd name="T34" fmla="*/ 144 w 181"/>
                    <a:gd name="T35" fmla="*/ 126 h 126"/>
                    <a:gd name="T36" fmla="*/ 181 w 181"/>
                    <a:gd name="T37" fmla="*/ 90 h 126"/>
                    <a:gd name="T38" fmla="*/ 174 w 181"/>
                    <a:gd name="T39" fmla="*/ 69 h 126"/>
                    <a:gd name="T40" fmla="*/ 144 w 181"/>
                    <a:gd name="T41" fmla="*/ 123 h 126"/>
                    <a:gd name="T42" fmla="*/ 112 w 181"/>
                    <a:gd name="T43" fmla="*/ 90 h 126"/>
                    <a:gd name="T44" fmla="*/ 115 w 181"/>
                    <a:gd name="T45" fmla="*/ 76 h 126"/>
                    <a:gd name="T46" fmla="*/ 144 w 181"/>
                    <a:gd name="T47" fmla="*/ 57 h 126"/>
                    <a:gd name="T48" fmla="*/ 173 w 181"/>
                    <a:gd name="T49" fmla="*/ 74 h 126"/>
                    <a:gd name="T50" fmla="*/ 177 w 181"/>
                    <a:gd name="T51" fmla="*/ 90 h 126"/>
                    <a:gd name="T52" fmla="*/ 144 w 181"/>
                    <a:gd name="T53" fmla="*/ 123 h 126"/>
                    <a:gd name="T54" fmla="*/ 103 w 181"/>
                    <a:gd name="T55" fmla="*/ 77 h 126"/>
                    <a:gd name="T56" fmla="*/ 91 w 181"/>
                    <a:gd name="T57" fmla="*/ 86 h 126"/>
                    <a:gd name="T58" fmla="*/ 79 w 181"/>
                    <a:gd name="T59" fmla="*/ 78 h 126"/>
                    <a:gd name="T60" fmla="*/ 78 w 181"/>
                    <a:gd name="T61" fmla="*/ 72 h 126"/>
                    <a:gd name="T62" fmla="*/ 91 w 181"/>
                    <a:gd name="T63" fmla="*/ 59 h 126"/>
                    <a:gd name="T64" fmla="*/ 104 w 181"/>
                    <a:gd name="T65" fmla="*/ 72 h 126"/>
                    <a:gd name="T66" fmla="*/ 103 w 181"/>
                    <a:gd name="T67" fmla="*/ 77 h 126"/>
                    <a:gd name="T68" fmla="*/ 36 w 181"/>
                    <a:gd name="T69" fmla="*/ 123 h 126"/>
                    <a:gd name="T70" fmla="*/ 4 w 181"/>
                    <a:gd name="T71" fmla="*/ 90 h 126"/>
                    <a:gd name="T72" fmla="*/ 5 w 181"/>
                    <a:gd name="T73" fmla="*/ 81 h 126"/>
                    <a:gd name="T74" fmla="*/ 36 w 181"/>
                    <a:gd name="T75" fmla="*/ 57 h 126"/>
                    <a:gd name="T76" fmla="*/ 67 w 181"/>
                    <a:gd name="T77" fmla="*/ 78 h 126"/>
                    <a:gd name="T78" fmla="*/ 69 w 181"/>
                    <a:gd name="T79" fmla="*/ 90 h 126"/>
                    <a:gd name="T80" fmla="*/ 36 w 181"/>
                    <a:gd name="T81" fmla="*/ 123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1" h="126">
                      <a:moveTo>
                        <a:pt x="174" y="69"/>
                      </a:moveTo>
                      <a:cubicBezTo>
                        <a:pt x="163" y="48"/>
                        <a:pt x="144" y="29"/>
                        <a:pt x="136" y="21"/>
                      </a:cubicBezTo>
                      <a:cubicBezTo>
                        <a:pt x="136" y="20"/>
                        <a:pt x="136" y="19"/>
                        <a:pt x="136" y="18"/>
                      </a:cubicBezTo>
                      <a:cubicBezTo>
                        <a:pt x="136" y="8"/>
                        <a:pt x="127" y="0"/>
                        <a:pt x="115" y="0"/>
                      </a:cubicBezTo>
                      <a:cubicBezTo>
                        <a:pt x="104" y="0"/>
                        <a:pt x="94" y="8"/>
                        <a:pt x="94" y="18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8" y="8"/>
                        <a:pt x="79" y="0"/>
                        <a:pt x="67" y="0"/>
                      </a:cubicBezTo>
                      <a:cubicBezTo>
                        <a:pt x="56" y="0"/>
                        <a:pt x="47" y="8"/>
                        <a:pt x="47" y="18"/>
                      </a:cubicBezTo>
                      <a:cubicBezTo>
                        <a:pt x="47" y="19"/>
                        <a:pt x="47" y="20"/>
                        <a:pt x="47" y="21"/>
                      </a:cubicBezTo>
                      <a:cubicBezTo>
                        <a:pt x="21" y="44"/>
                        <a:pt x="10" y="61"/>
                        <a:pt x="6" y="71"/>
                      </a:cubicBezTo>
                      <a:cubicBezTo>
                        <a:pt x="2" y="77"/>
                        <a:pt x="0" y="83"/>
                        <a:pt x="0" y="90"/>
                      </a:cubicBezTo>
                      <a:cubicBezTo>
                        <a:pt x="0" y="110"/>
                        <a:pt x="17" y="126"/>
                        <a:pt x="36" y="126"/>
                      </a:cubicBezTo>
                      <a:cubicBezTo>
                        <a:pt x="56" y="126"/>
                        <a:pt x="73" y="110"/>
                        <a:pt x="73" y="90"/>
                      </a:cubicBezTo>
                      <a:cubicBezTo>
                        <a:pt x="73" y="87"/>
                        <a:pt x="72" y="85"/>
                        <a:pt x="72" y="83"/>
                      </a:cubicBezTo>
                      <a:cubicBezTo>
                        <a:pt x="76" y="89"/>
                        <a:pt x="83" y="94"/>
                        <a:pt x="91" y="94"/>
                      </a:cubicBezTo>
                      <a:cubicBezTo>
                        <a:pt x="98" y="94"/>
                        <a:pt x="105" y="90"/>
                        <a:pt x="109" y="85"/>
                      </a:cubicBezTo>
                      <a:cubicBezTo>
                        <a:pt x="108" y="86"/>
                        <a:pt x="108" y="88"/>
                        <a:pt x="108" y="90"/>
                      </a:cubicBezTo>
                      <a:cubicBezTo>
                        <a:pt x="108" y="110"/>
                        <a:pt x="125" y="126"/>
                        <a:pt x="144" y="126"/>
                      </a:cubicBezTo>
                      <a:cubicBezTo>
                        <a:pt x="164" y="126"/>
                        <a:pt x="181" y="110"/>
                        <a:pt x="181" y="90"/>
                      </a:cubicBezTo>
                      <a:cubicBezTo>
                        <a:pt x="181" y="82"/>
                        <a:pt x="178" y="75"/>
                        <a:pt x="174" y="69"/>
                      </a:cubicBezTo>
                      <a:close/>
                      <a:moveTo>
                        <a:pt x="144" y="123"/>
                      </a:moveTo>
                      <a:cubicBezTo>
                        <a:pt x="126" y="123"/>
                        <a:pt x="112" y="108"/>
                        <a:pt x="112" y="90"/>
                      </a:cubicBezTo>
                      <a:cubicBezTo>
                        <a:pt x="112" y="85"/>
                        <a:pt x="113" y="80"/>
                        <a:pt x="115" y="76"/>
                      </a:cubicBezTo>
                      <a:cubicBezTo>
                        <a:pt x="120" y="65"/>
                        <a:pt x="131" y="57"/>
                        <a:pt x="144" y="57"/>
                      </a:cubicBezTo>
                      <a:cubicBezTo>
                        <a:pt x="157" y="57"/>
                        <a:pt x="167" y="64"/>
                        <a:pt x="173" y="74"/>
                      </a:cubicBezTo>
                      <a:cubicBezTo>
                        <a:pt x="176" y="79"/>
                        <a:pt x="177" y="84"/>
                        <a:pt x="177" y="90"/>
                      </a:cubicBezTo>
                      <a:cubicBezTo>
                        <a:pt x="177" y="108"/>
                        <a:pt x="163" y="123"/>
                        <a:pt x="144" y="123"/>
                      </a:cubicBezTo>
                      <a:close/>
                      <a:moveTo>
                        <a:pt x="103" y="77"/>
                      </a:moveTo>
                      <a:cubicBezTo>
                        <a:pt x="102" y="82"/>
                        <a:pt x="97" y="86"/>
                        <a:pt x="91" y="86"/>
                      </a:cubicBezTo>
                      <a:cubicBezTo>
                        <a:pt x="86" y="86"/>
                        <a:pt x="81" y="82"/>
                        <a:pt x="79" y="78"/>
                      </a:cubicBezTo>
                      <a:cubicBezTo>
                        <a:pt x="78" y="76"/>
                        <a:pt x="78" y="74"/>
                        <a:pt x="78" y="72"/>
                      </a:cubicBezTo>
                      <a:cubicBezTo>
                        <a:pt x="78" y="65"/>
                        <a:pt x="84" y="59"/>
                        <a:pt x="91" y="59"/>
                      </a:cubicBezTo>
                      <a:cubicBezTo>
                        <a:pt x="98" y="59"/>
                        <a:pt x="104" y="65"/>
                        <a:pt x="104" y="72"/>
                      </a:cubicBezTo>
                      <a:cubicBezTo>
                        <a:pt x="104" y="74"/>
                        <a:pt x="104" y="75"/>
                        <a:pt x="103" y="77"/>
                      </a:cubicBezTo>
                      <a:close/>
                      <a:moveTo>
                        <a:pt x="36" y="123"/>
                      </a:moveTo>
                      <a:cubicBezTo>
                        <a:pt x="18" y="123"/>
                        <a:pt x="4" y="108"/>
                        <a:pt x="4" y="90"/>
                      </a:cubicBezTo>
                      <a:cubicBezTo>
                        <a:pt x="4" y="87"/>
                        <a:pt x="4" y="84"/>
                        <a:pt x="5" y="81"/>
                      </a:cubicBezTo>
                      <a:cubicBezTo>
                        <a:pt x="9" y="67"/>
                        <a:pt x="22" y="57"/>
                        <a:pt x="36" y="57"/>
                      </a:cubicBezTo>
                      <a:cubicBezTo>
                        <a:pt x="50" y="57"/>
                        <a:pt x="62" y="66"/>
                        <a:pt x="67" y="78"/>
                      </a:cubicBezTo>
                      <a:cubicBezTo>
                        <a:pt x="69" y="82"/>
                        <a:pt x="69" y="86"/>
                        <a:pt x="69" y="90"/>
                      </a:cubicBezTo>
                      <a:cubicBezTo>
                        <a:pt x="69" y="108"/>
                        <a:pt x="55" y="123"/>
                        <a:pt x="36" y="12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8100">
                  <a:noFill/>
                </a:ln>
                <a:extLst/>
              </p:spPr>
              <p:txBody>
                <a:bodyPr vert="horz" wrap="square" lIns="85725" tIns="42863" rIns="85725" bIns="42863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72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3604627" y="5105400"/>
              <a:ext cx="5124031" cy="914400"/>
              <a:chOff x="3604627" y="5105400"/>
              <a:chExt cx="5124031" cy="914400"/>
            </a:xfrm>
          </p:grpSpPr>
          <p:sp>
            <p:nvSpPr>
              <p:cNvPr id="219" name="Rectangle 218"/>
              <p:cNvSpPr/>
              <p:nvPr/>
            </p:nvSpPr>
            <p:spPr>
              <a:xfrm>
                <a:off x="4597860" y="5105400"/>
                <a:ext cx="4130798" cy="914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Communication Centered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73737"/>
                    </a:solidFill>
                    <a:effectLst/>
                    <a:uLnTx/>
                    <a:uFillTx/>
                  </a:rPr>
                  <a:t>VALERI helps the VA communicate with servicers of VA-guaranteed loans on a daily basis</a:t>
                </a: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3604627" y="5190532"/>
                <a:ext cx="745843" cy="744136"/>
                <a:chOff x="3604627" y="5274568"/>
                <a:chExt cx="745843" cy="744136"/>
              </a:xfrm>
            </p:grpSpPr>
            <p:sp>
              <p:nvSpPr>
                <p:cNvPr id="220" name="Oval 219"/>
                <p:cNvSpPr/>
                <p:nvPr/>
              </p:nvSpPr>
              <p:spPr bwMode="gray">
                <a:xfrm>
                  <a:off x="3604627" y="5274568"/>
                  <a:ext cx="745843" cy="744136"/>
                </a:xfrm>
                <a:prstGeom prst="ellipse">
                  <a:avLst/>
                </a:prstGeom>
                <a:solidFill>
                  <a:srgbClr val="003F72"/>
                </a:solidFill>
                <a:ln w="19050" algn="ctr">
                  <a:noFill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Oval Callout 213"/>
                <p:cNvSpPr/>
                <p:nvPr/>
              </p:nvSpPr>
              <p:spPr bwMode="gray">
                <a:xfrm>
                  <a:off x="3735660" y="5463545"/>
                  <a:ext cx="516093" cy="344991"/>
                </a:xfrm>
                <a:prstGeom prst="wedgeEllipseCallout">
                  <a:avLst>
                    <a:gd name="adj1" fmla="val -31168"/>
                    <a:gd name="adj2" fmla="val 81232"/>
                  </a:avLst>
                </a:prstGeom>
                <a:solidFill>
                  <a:srgbClr val="FFFFFF"/>
                </a:solidFill>
                <a:ln w="19050" algn="ctr">
                  <a:solidFill>
                    <a:srgbClr val="003F72"/>
                  </a:solidFill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3BE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215" name="Group 214"/>
                <p:cNvGrpSpPr/>
                <p:nvPr/>
              </p:nvGrpSpPr>
              <p:grpSpPr>
                <a:xfrm>
                  <a:off x="3858387" y="5571812"/>
                  <a:ext cx="270639" cy="112478"/>
                  <a:chOff x="3856936" y="5839561"/>
                  <a:chExt cx="270639" cy="112736"/>
                </a:xfrm>
              </p:grpSpPr>
              <p:cxnSp>
                <p:nvCxnSpPr>
                  <p:cNvPr id="216" name="Straight Connector 215"/>
                  <p:cNvCxnSpPr/>
                  <p:nvPr/>
                </p:nvCxnSpPr>
                <p:spPr>
                  <a:xfrm>
                    <a:off x="3856936" y="5839561"/>
                    <a:ext cx="270639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3F72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3856936" y="5895929"/>
                    <a:ext cx="270639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3F72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Straight Connector 217"/>
                  <p:cNvCxnSpPr/>
                  <p:nvPr/>
                </p:nvCxnSpPr>
                <p:spPr>
                  <a:xfrm>
                    <a:off x="3856936" y="5952297"/>
                    <a:ext cx="270639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3F72"/>
                    </a:solidFill>
                    <a:prstDash val="solid"/>
                  </a:ln>
                  <a:effectLst/>
                </p:spPr>
              </p:cxnSp>
            </p:grpSp>
          </p:grpSp>
        </p:grpSp>
      </p:grpSp>
      <p:sp>
        <p:nvSpPr>
          <p:cNvPr id="5" name="Text Placeholder 4"/>
          <p:cNvSpPr txBox="1">
            <a:spLocks/>
          </p:cNvSpPr>
          <p:nvPr/>
        </p:nvSpPr>
        <p:spPr>
          <a:xfrm>
            <a:off x="228600" y="842945"/>
            <a:ext cx="8686800" cy="90193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 smtClean="0"/>
              <a:t>Deployed in 2008, the Veterans Affairs (VA) Loan Electronic Reporting Interface (VALERI) currently monitors VA-guaranteed loan information and enables servicers and the VA to work together to assist borrowers across the United States.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143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States"/>
          <p:cNvGrpSpPr/>
          <p:nvPr/>
        </p:nvGrpSpPr>
        <p:grpSpPr>
          <a:xfrm>
            <a:off x="457276" y="842945"/>
            <a:ext cx="8229448" cy="5021401"/>
            <a:chOff x="1374041" y="1588926"/>
            <a:chExt cx="7393291" cy="4526265"/>
          </a:xfrm>
          <a:solidFill>
            <a:schemeClr val="accent5">
              <a:alpha val="30000"/>
            </a:schemeClr>
          </a:solidFill>
        </p:grpSpPr>
        <p:sp>
          <p:nvSpPr>
            <p:cNvPr id="128" name="Freeform 127"/>
            <p:cNvSpPr>
              <a:spLocks noEditPoints="1"/>
            </p:cNvSpPr>
            <p:nvPr/>
          </p:nvSpPr>
          <p:spPr bwMode="gray">
            <a:xfrm>
              <a:off x="1944654" y="1588926"/>
              <a:ext cx="919460" cy="668259"/>
            </a:xfrm>
            <a:custGeom>
              <a:avLst/>
              <a:gdLst/>
              <a:ahLst/>
              <a:cxnLst>
                <a:cxn ang="0">
                  <a:pos x="166" y="92"/>
                </a:cxn>
                <a:cxn ang="0">
                  <a:pos x="171" y="63"/>
                </a:cxn>
                <a:cxn ang="0">
                  <a:pos x="180" y="60"/>
                </a:cxn>
                <a:cxn ang="0">
                  <a:pos x="185" y="29"/>
                </a:cxn>
                <a:cxn ang="0">
                  <a:pos x="175" y="0"/>
                </a:cxn>
                <a:cxn ang="0">
                  <a:pos x="571" y="101"/>
                </a:cxn>
                <a:cxn ang="0">
                  <a:pos x="530" y="282"/>
                </a:cxn>
                <a:cxn ang="0">
                  <a:pos x="508" y="376"/>
                </a:cxn>
                <a:cxn ang="0">
                  <a:pos x="513" y="398"/>
                </a:cxn>
                <a:cxn ang="0">
                  <a:pos x="469" y="405"/>
                </a:cxn>
                <a:cxn ang="0">
                  <a:pos x="354" y="383"/>
                </a:cxn>
                <a:cxn ang="0">
                  <a:pos x="324" y="380"/>
                </a:cxn>
                <a:cxn ang="0">
                  <a:pos x="293" y="381"/>
                </a:cxn>
                <a:cxn ang="0">
                  <a:pos x="264" y="386"/>
                </a:cxn>
                <a:cxn ang="0">
                  <a:pos x="233" y="376"/>
                </a:cxn>
                <a:cxn ang="0">
                  <a:pos x="207" y="380"/>
                </a:cxn>
                <a:cxn ang="0">
                  <a:pos x="190" y="380"/>
                </a:cxn>
                <a:cxn ang="0">
                  <a:pos x="182" y="368"/>
                </a:cxn>
                <a:cxn ang="0">
                  <a:pos x="154" y="361"/>
                </a:cxn>
                <a:cxn ang="0">
                  <a:pos x="132" y="361"/>
                </a:cxn>
                <a:cxn ang="0">
                  <a:pos x="103" y="359"/>
                </a:cxn>
                <a:cxn ang="0">
                  <a:pos x="76" y="342"/>
                </a:cxn>
                <a:cxn ang="0">
                  <a:pos x="81" y="320"/>
                </a:cxn>
                <a:cxn ang="0">
                  <a:pos x="74" y="291"/>
                </a:cxn>
                <a:cxn ang="0">
                  <a:pos x="55" y="282"/>
                </a:cxn>
                <a:cxn ang="0">
                  <a:pos x="14" y="258"/>
                </a:cxn>
                <a:cxn ang="0">
                  <a:pos x="9" y="241"/>
                </a:cxn>
                <a:cxn ang="0">
                  <a:pos x="24" y="212"/>
                </a:cxn>
                <a:cxn ang="0">
                  <a:pos x="14" y="197"/>
                </a:cxn>
                <a:cxn ang="0">
                  <a:pos x="23" y="188"/>
                </a:cxn>
                <a:cxn ang="0">
                  <a:pos x="16" y="181"/>
                </a:cxn>
                <a:cxn ang="0">
                  <a:pos x="23" y="104"/>
                </a:cxn>
                <a:cxn ang="0">
                  <a:pos x="23" y="22"/>
                </a:cxn>
                <a:cxn ang="0">
                  <a:pos x="137" y="89"/>
                </a:cxn>
                <a:cxn ang="0">
                  <a:pos x="151" y="111"/>
                </a:cxn>
                <a:cxn ang="0">
                  <a:pos x="134" y="116"/>
                </a:cxn>
                <a:cxn ang="0">
                  <a:pos x="110" y="163"/>
                </a:cxn>
                <a:cxn ang="0">
                  <a:pos x="124" y="139"/>
                </a:cxn>
                <a:cxn ang="0">
                  <a:pos x="159" y="115"/>
                </a:cxn>
                <a:cxn ang="0">
                  <a:pos x="147" y="154"/>
                </a:cxn>
                <a:cxn ang="0">
                  <a:pos x="139" y="180"/>
                </a:cxn>
                <a:cxn ang="0">
                  <a:pos x="137" y="166"/>
                </a:cxn>
                <a:cxn ang="0">
                  <a:pos x="122" y="186"/>
                </a:cxn>
                <a:cxn ang="0">
                  <a:pos x="98" y="174"/>
                </a:cxn>
                <a:cxn ang="0">
                  <a:pos x="122" y="197"/>
                </a:cxn>
                <a:cxn ang="0">
                  <a:pos x="147" y="185"/>
                </a:cxn>
                <a:cxn ang="0">
                  <a:pos x="159" y="173"/>
                </a:cxn>
                <a:cxn ang="0">
                  <a:pos x="177" y="116"/>
                </a:cxn>
                <a:cxn ang="0">
                  <a:pos x="144" y="51"/>
                </a:cxn>
                <a:cxn ang="0">
                  <a:pos x="141" y="33"/>
                </a:cxn>
                <a:cxn ang="0">
                  <a:pos x="142" y="46"/>
                </a:cxn>
                <a:cxn ang="0">
                  <a:pos x="171" y="74"/>
                </a:cxn>
                <a:cxn ang="0">
                  <a:pos x="163" y="98"/>
                </a:cxn>
                <a:cxn ang="0">
                  <a:pos x="166" y="116"/>
                </a:cxn>
                <a:cxn ang="0">
                  <a:pos x="153" y="79"/>
                </a:cxn>
              </a:cxnLst>
              <a:rect l="0" t="0" r="r" b="b"/>
              <a:pathLst>
                <a:path w="571" h="415">
                  <a:moveTo>
                    <a:pt x="178" y="86"/>
                  </a:moveTo>
                  <a:lnTo>
                    <a:pt x="173" y="84"/>
                  </a:lnTo>
                  <a:lnTo>
                    <a:pt x="171" y="94"/>
                  </a:lnTo>
                  <a:lnTo>
                    <a:pt x="175" y="103"/>
                  </a:lnTo>
                  <a:lnTo>
                    <a:pt x="166" y="92"/>
                  </a:lnTo>
                  <a:lnTo>
                    <a:pt x="168" y="84"/>
                  </a:lnTo>
                  <a:lnTo>
                    <a:pt x="171" y="80"/>
                  </a:lnTo>
                  <a:lnTo>
                    <a:pt x="178" y="84"/>
                  </a:lnTo>
                  <a:lnTo>
                    <a:pt x="182" y="79"/>
                  </a:lnTo>
                  <a:lnTo>
                    <a:pt x="171" y="63"/>
                  </a:lnTo>
                  <a:lnTo>
                    <a:pt x="165" y="62"/>
                  </a:lnTo>
                  <a:lnTo>
                    <a:pt x="165" y="53"/>
                  </a:lnTo>
                  <a:lnTo>
                    <a:pt x="171" y="51"/>
                  </a:lnTo>
                  <a:lnTo>
                    <a:pt x="177" y="60"/>
                  </a:lnTo>
                  <a:lnTo>
                    <a:pt x="180" y="60"/>
                  </a:lnTo>
                  <a:lnTo>
                    <a:pt x="180" y="50"/>
                  </a:lnTo>
                  <a:lnTo>
                    <a:pt x="187" y="46"/>
                  </a:lnTo>
                  <a:lnTo>
                    <a:pt x="183" y="41"/>
                  </a:lnTo>
                  <a:lnTo>
                    <a:pt x="183" y="34"/>
                  </a:lnTo>
                  <a:lnTo>
                    <a:pt x="185" y="29"/>
                  </a:lnTo>
                  <a:lnTo>
                    <a:pt x="173" y="21"/>
                  </a:lnTo>
                  <a:lnTo>
                    <a:pt x="173" y="9"/>
                  </a:lnTo>
                  <a:lnTo>
                    <a:pt x="170" y="4"/>
                  </a:lnTo>
                  <a:lnTo>
                    <a:pt x="175" y="5"/>
                  </a:lnTo>
                  <a:lnTo>
                    <a:pt x="175" y="0"/>
                  </a:lnTo>
                  <a:lnTo>
                    <a:pt x="306" y="36"/>
                  </a:lnTo>
                  <a:lnTo>
                    <a:pt x="445" y="72"/>
                  </a:lnTo>
                  <a:lnTo>
                    <a:pt x="491" y="82"/>
                  </a:lnTo>
                  <a:lnTo>
                    <a:pt x="544" y="94"/>
                  </a:lnTo>
                  <a:lnTo>
                    <a:pt x="571" y="101"/>
                  </a:lnTo>
                  <a:lnTo>
                    <a:pt x="568" y="118"/>
                  </a:lnTo>
                  <a:lnTo>
                    <a:pt x="549" y="200"/>
                  </a:lnTo>
                  <a:lnTo>
                    <a:pt x="547" y="209"/>
                  </a:lnTo>
                  <a:lnTo>
                    <a:pt x="532" y="272"/>
                  </a:lnTo>
                  <a:lnTo>
                    <a:pt x="530" y="282"/>
                  </a:lnTo>
                  <a:lnTo>
                    <a:pt x="527" y="296"/>
                  </a:lnTo>
                  <a:lnTo>
                    <a:pt x="513" y="357"/>
                  </a:lnTo>
                  <a:lnTo>
                    <a:pt x="512" y="368"/>
                  </a:lnTo>
                  <a:lnTo>
                    <a:pt x="510" y="373"/>
                  </a:lnTo>
                  <a:lnTo>
                    <a:pt x="508" y="376"/>
                  </a:lnTo>
                  <a:lnTo>
                    <a:pt x="510" y="378"/>
                  </a:lnTo>
                  <a:lnTo>
                    <a:pt x="512" y="381"/>
                  </a:lnTo>
                  <a:lnTo>
                    <a:pt x="512" y="388"/>
                  </a:lnTo>
                  <a:lnTo>
                    <a:pt x="512" y="393"/>
                  </a:lnTo>
                  <a:lnTo>
                    <a:pt x="513" y="398"/>
                  </a:lnTo>
                  <a:lnTo>
                    <a:pt x="508" y="403"/>
                  </a:lnTo>
                  <a:lnTo>
                    <a:pt x="506" y="405"/>
                  </a:lnTo>
                  <a:lnTo>
                    <a:pt x="508" y="407"/>
                  </a:lnTo>
                  <a:lnTo>
                    <a:pt x="510" y="415"/>
                  </a:lnTo>
                  <a:lnTo>
                    <a:pt x="469" y="405"/>
                  </a:lnTo>
                  <a:lnTo>
                    <a:pt x="460" y="403"/>
                  </a:lnTo>
                  <a:lnTo>
                    <a:pt x="433" y="397"/>
                  </a:lnTo>
                  <a:lnTo>
                    <a:pt x="431" y="397"/>
                  </a:lnTo>
                  <a:lnTo>
                    <a:pt x="359" y="380"/>
                  </a:lnTo>
                  <a:lnTo>
                    <a:pt x="354" y="383"/>
                  </a:lnTo>
                  <a:lnTo>
                    <a:pt x="346" y="385"/>
                  </a:lnTo>
                  <a:lnTo>
                    <a:pt x="344" y="385"/>
                  </a:lnTo>
                  <a:lnTo>
                    <a:pt x="334" y="381"/>
                  </a:lnTo>
                  <a:lnTo>
                    <a:pt x="329" y="381"/>
                  </a:lnTo>
                  <a:lnTo>
                    <a:pt x="324" y="380"/>
                  </a:lnTo>
                  <a:lnTo>
                    <a:pt x="318" y="381"/>
                  </a:lnTo>
                  <a:lnTo>
                    <a:pt x="313" y="378"/>
                  </a:lnTo>
                  <a:lnTo>
                    <a:pt x="310" y="378"/>
                  </a:lnTo>
                  <a:lnTo>
                    <a:pt x="305" y="383"/>
                  </a:lnTo>
                  <a:lnTo>
                    <a:pt x="293" y="381"/>
                  </a:lnTo>
                  <a:lnTo>
                    <a:pt x="291" y="381"/>
                  </a:lnTo>
                  <a:lnTo>
                    <a:pt x="281" y="381"/>
                  </a:lnTo>
                  <a:lnTo>
                    <a:pt x="276" y="383"/>
                  </a:lnTo>
                  <a:lnTo>
                    <a:pt x="269" y="383"/>
                  </a:lnTo>
                  <a:lnTo>
                    <a:pt x="264" y="386"/>
                  </a:lnTo>
                  <a:lnTo>
                    <a:pt x="257" y="385"/>
                  </a:lnTo>
                  <a:lnTo>
                    <a:pt x="245" y="385"/>
                  </a:lnTo>
                  <a:lnTo>
                    <a:pt x="241" y="383"/>
                  </a:lnTo>
                  <a:lnTo>
                    <a:pt x="238" y="378"/>
                  </a:lnTo>
                  <a:lnTo>
                    <a:pt x="233" y="376"/>
                  </a:lnTo>
                  <a:lnTo>
                    <a:pt x="231" y="376"/>
                  </a:lnTo>
                  <a:lnTo>
                    <a:pt x="228" y="378"/>
                  </a:lnTo>
                  <a:lnTo>
                    <a:pt x="214" y="380"/>
                  </a:lnTo>
                  <a:lnTo>
                    <a:pt x="211" y="381"/>
                  </a:lnTo>
                  <a:lnTo>
                    <a:pt x="207" y="380"/>
                  </a:lnTo>
                  <a:lnTo>
                    <a:pt x="206" y="380"/>
                  </a:lnTo>
                  <a:lnTo>
                    <a:pt x="202" y="378"/>
                  </a:lnTo>
                  <a:lnTo>
                    <a:pt x="199" y="378"/>
                  </a:lnTo>
                  <a:lnTo>
                    <a:pt x="194" y="380"/>
                  </a:lnTo>
                  <a:lnTo>
                    <a:pt x="190" y="380"/>
                  </a:lnTo>
                  <a:lnTo>
                    <a:pt x="188" y="378"/>
                  </a:lnTo>
                  <a:lnTo>
                    <a:pt x="188" y="373"/>
                  </a:lnTo>
                  <a:lnTo>
                    <a:pt x="188" y="373"/>
                  </a:lnTo>
                  <a:lnTo>
                    <a:pt x="185" y="369"/>
                  </a:lnTo>
                  <a:lnTo>
                    <a:pt x="182" y="368"/>
                  </a:lnTo>
                  <a:lnTo>
                    <a:pt x="178" y="366"/>
                  </a:lnTo>
                  <a:lnTo>
                    <a:pt x="175" y="366"/>
                  </a:lnTo>
                  <a:lnTo>
                    <a:pt x="173" y="364"/>
                  </a:lnTo>
                  <a:lnTo>
                    <a:pt x="168" y="361"/>
                  </a:lnTo>
                  <a:lnTo>
                    <a:pt x="154" y="361"/>
                  </a:lnTo>
                  <a:lnTo>
                    <a:pt x="149" y="359"/>
                  </a:lnTo>
                  <a:lnTo>
                    <a:pt x="146" y="357"/>
                  </a:lnTo>
                  <a:lnTo>
                    <a:pt x="141" y="357"/>
                  </a:lnTo>
                  <a:lnTo>
                    <a:pt x="136" y="361"/>
                  </a:lnTo>
                  <a:lnTo>
                    <a:pt x="132" y="361"/>
                  </a:lnTo>
                  <a:lnTo>
                    <a:pt x="130" y="361"/>
                  </a:lnTo>
                  <a:lnTo>
                    <a:pt x="124" y="362"/>
                  </a:lnTo>
                  <a:lnTo>
                    <a:pt x="110" y="364"/>
                  </a:lnTo>
                  <a:lnTo>
                    <a:pt x="106" y="362"/>
                  </a:lnTo>
                  <a:lnTo>
                    <a:pt x="103" y="359"/>
                  </a:lnTo>
                  <a:lnTo>
                    <a:pt x="96" y="357"/>
                  </a:lnTo>
                  <a:lnTo>
                    <a:pt x="89" y="352"/>
                  </a:lnTo>
                  <a:lnTo>
                    <a:pt x="83" y="349"/>
                  </a:lnTo>
                  <a:lnTo>
                    <a:pt x="81" y="345"/>
                  </a:lnTo>
                  <a:lnTo>
                    <a:pt x="76" y="342"/>
                  </a:lnTo>
                  <a:lnTo>
                    <a:pt x="77" y="335"/>
                  </a:lnTo>
                  <a:lnTo>
                    <a:pt x="79" y="332"/>
                  </a:lnTo>
                  <a:lnTo>
                    <a:pt x="79" y="327"/>
                  </a:lnTo>
                  <a:lnTo>
                    <a:pt x="81" y="321"/>
                  </a:lnTo>
                  <a:lnTo>
                    <a:pt x="81" y="320"/>
                  </a:lnTo>
                  <a:lnTo>
                    <a:pt x="81" y="315"/>
                  </a:lnTo>
                  <a:lnTo>
                    <a:pt x="81" y="311"/>
                  </a:lnTo>
                  <a:lnTo>
                    <a:pt x="79" y="301"/>
                  </a:lnTo>
                  <a:lnTo>
                    <a:pt x="79" y="296"/>
                  </a:lnTo>
                  <a:lnTo>
                    <a:pt x="74" y="291"/>
                  </a:lnTo>
                  <a:lnTo>
                    <a:pt x="71" y="284"/>
                  </a:lnTo>
                  <a:lnTo>
                    <a:pt x="65" y="280"/>
                  </a:lnTo>
                  <a:lnTo>
                    <a:pt x="62" y="279"/>
                  </a:lnTo>
                  <a:lnTo>
                    <a:pt x="59" y="280"/>
                  </a:lnTo>
                  <a:lnTo>
                    <a:pt x="55" y="282"/>
                  </a:lnTo>
                  <a:lnTo>
                    <a:pt x="52" y="280"/>
                  </a:lnTo>
                  <a:lnTo>
                    <a:pt x="43" y="263"/>
                  </a:lnTo>
                  <a:lnTo>
                    <a:pt x="33" y="262"/>
                  </a:lnTo>
                  <a:lnTo>
                    <a:pt x="26" y="257"/>
                  </a:lnTo>
                  <a:lnTo>
                    <a:pt x="14" y="258"/>
                  </a:lnTo>
                  <a:lnTo>
                    <a:pt x="7" y="248"/>
                  </a:lnTo>
                  <a:lnTo>
                    <a:pt x="0" y="251"/>
                  </a:lnTo>
                  <a:lnTo>
                    <a:pt x="12" y="214"/>
                  </a:lnTo>
                  <a:lnTo>
                    <a:pt x="14" y="221"/>
                  </a:lnTo>
                  <a:lnTo>
                    <a:pt x="9" y="241"/>
                  </a:lnTo>
                  <a:lnTo>
                    <a:pt x="21" y="243"/>
                  </a:lnTo>
                  <a:lnTo>
                    <a:pt x="18" y="233"/>
                  </a:lnTo>
                  <a:lnTo>
                    <a:pt x="21" y="231"/>
                  </a:lnTo>
                  <a:lnTo>
                    <a:pt x="19" y="217"/>
                  </a:lnTo>
                  <a:lnTo>
                    <a:pt x="24" y="212"/>
                  </a:lnTo>
                  <a:lnTo>
                    <a:pt x="31" y="210"/>
                  </a:lnTo>
                  <a:lnTo>
                    <a:pt x="28" y="207"/>
                  </a:lnTo>
                  <a:lnTo>
                    <a:pt x="18" y="205"/>
                  </a:lnTo>
                  <a:lnTo>
                    <a:pt x="14" y="204"/>
                  </a:lnTo>
                  <a:lnTo>
                    <a:pt x="14" y="197"/>
                  </a:lnTo>
                  <a:lnTo>
                    <a:pt x="16" y="185"/>
                  </a:lnTo>
                  <a:lnTo>
                    <a:pt x="18" y="185"/>
                  </a:lnTo>
                  <a:lnTo>
                    <a:pt x="18" y="188"/>
                  </a:lnTo>
                  <a:lnTo>
                    <a:pt x="21" y="195"/>
                  </a:lnTo>
                  <a:lnTo>
                    <a:pt x="23" y="188"/>
                  </a:lnTo>
                  <a:lnTo>
                    <a:pt x="42" y="186"/>
                  </a:lnTo>
                  <a:lnTo>
                    <a:pt x="28" y="180"/>
                  </a:lnTo>
                  <a:lnTo>
                    <a:pt x="28" y="174"/>
                  </a:lnTo>
                  <a:lnTo>
                    <a:pt x="23" y="171"/>
                  </a:lnTo>
                  <a:lnTo>
                    <a:pt x="16" y="181"/>
                  </a:lnTo>
                  <a:lnTo>
                    <a:pt x="21" y="157"/>
                  </a:lnTo>
                  <a:lnTo>
                    <a:pt x="21" y="145"/>
                  </a:lnTo>
                  <a:lnTo>
                    <a:pt x="18" y="135"/>
                  </a:lnTo>
                  <a:lnTo>
                    <a:pt x="21" y="116"/>
                  </a:lnTo>
                  <a:lnTo>
                    <a:pt x="23" y="104"/>
                  </a:lnTo>
                  <a:lnTo>
                    <a:pt x="19" y="86"/>
                  </a:lnTo>
                  <a:lnTo>
                    <a:pt x="14" y="75"/>
                  </a:lnTo>
                  <a:lnTo>
                    <a:pt x="14" y="45"/>
                  </a:lnTo>
                  <a:lnTo>
                    <a:pt x="18" y="38"/>
                  </a:lnTo>
                  <a:lnTo>
                    <a:pt x="23" y="22"/>
                  </a:lnTo>
                  <a:lnTo>
                    <a:pt x="31" y="28"/>
                  </a:lnTo>
                  <a:lnTo>
                    <a:pt x="65" y="60"/>
                  </a:lnTo>
                  <a:lnTo>
                    <a:pt x="105" y="77"/>
                  </a:lnTo>
                  <a:lnTo>
                    <a:pt x="125" y="79"/>
                  </a:lnTo>
                  <a:lnTo>
                    <a:pt x="137" y="89"/>
                  </a:lnTo>
                  <a:lnTo>
                    <a:pt x="137" y="91"/>
                  </a:lnTo>
                  <a:lnTo>
                    <a:pt x="144" y="86"/>
                  </a:lnTo>
                  <a:lnTo>
                    <a:pt x="149" y="87"/>
                  </a:lnTo>
                  <a:lnTo>
                    <a:pt x="146" y="92"/>
                  </a:lnTo>
                  <a:lnTo>
                    <a:pt x="151" y="111"/>
                  </a:lnTo>
                  <a:lnTo>
                    <a:pt x="149" y="118"/>
                  </a:lnTo>
                  <a:lnTo>
                    <a:pt x="141" y="121"/>
                  </a:lnTo>
                  <a:lnTo>
                    <a:pt x="137" y="121"/>
                  </a:lnTo>
                  <a:lnTo>
                    <a:pt x="139" y="115"/>
                  </a:lnTo>
                  <a:lnTo>
                    <a:pt x="134" y="116"/>
                  </a:lnTo>
                  <a:lnTo>
                    <a:pt x="127" y="132"/>
                  </a:lnTo>
                  <a:lnTo>
                    <a:pt x="118" y="137"/>
                  </a:lnTo>
                  <a:lnTo>
                    <a:pt x="105" y="151"/>
                  </a:lnTo>
                  <a:lnTo>
                    <a:pt x="100" y="161"/>
                  </a:lnTo>
                  <a:lnTo>
                    <a:pt x="110" y="163"/>
                  </a:lnTo>
                  <a:lnTo>
                    <a:pt x="124" y="157"/>
                  </a:lnTo>
                  <a:lnTo>
                    <a:pt x="108" y="163"/>
                  </a:lnTo>
                  <a:lnTo>
                    <a:pt x="103" y="159"/>
                  </a:lnTo>
                  <a:lnTo>
                    <a:pt x="113" y="145"/>
                  </a:lnTo>
                  <a:lnTo>
                    <a:pt x="124" y="139"/>
                  </a:lnTo>
                  <a:lnTo>
                    <a:pt x="137" y="137"/>
                  </a:lnTo>
                  <a:lnTo>
                    <a:pt x="141" y="127"/>
                  </a:lnTo>
                  <a:lnTo>
                    <a:pt x="153" y="120"/>
                  </a:lnTo>
                  <a:lnTo>
                    <a:pt x="154" y="111"/>
                  </a:lnTo>
                  <a:lnTo>
                    <a:pt x="159" y="115"/>
                  </a:lnTo>
                  <a:lnTo>
                    <a:pt x="159" y="132"/>
                  </a:lnTo>
                  <a:lnTo>
                    <a:pt x="147" y="135"/>
                  </a:lnTo>
                  <a:lnTo>
                    <a:pt x="146" y="149"/>
                  </a:lnTo>
                  <a:lnTo>
                    <a:pt x="147" y="149"/>
                  </a:lnTo>
                  <a:lnTo>
                    <a:pt x="147" y="154"/>
                  </a:lnTo>
                  <a:lnTo>
                    <a:pt x="149" y="157"/>
                  </a:lnTo>
                  <a:lnTo>
                    <a:pt x="142" y="168"/>
                  </a:lnTo>
                  <a:lnTo>
                    <a:pt x="142" y="169"/>
                  </a:lnTo>
                  <a:lnTo>
                    <a:pt x="139" y="173"/>
                  </a:lnTo>
                  <a:lnTo>
                    <a:pt x="139" y="180"/>
                  </a:lnTo>
                  <a:lnTo>
                    <a:pt x="137" y="181"/>
                  </a:lnTo>
                  <a:lnTo>
                    <a:pt x="136" y="176"/>
                  </a:lnTo>
                  <a:lnTo>
                    <a:pt x="136" y="180"/>
                  </a:lnTo>
                  <a:lnTo>
                    <a:pt x="129" y="174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27" y="169"/>
                  </a:lnTo>
                  <a:lnTo>
                    <a:pt x="124" y="176"/>
                  </a:lnTo>
                  <a:lnTo>
                    <a:pt x="125" y="181"/>
                  </a:lnTo>
                  <a:lnTo>
                    <a:pt x="122" y="186"/>
                  </a:lnTo>
                  <a:lnTo>
                    <a:pt x="118" y="178"/>
                  </a:lnTo>
                  <a:lnTo>
                    <a:pt x="125" y="169"/>
                  </a:lnTo>
                  <a:lnTo>
                    <a:pt x="124" y="166"/>
                  </a:lnTo>
                  <a:lnTo>
                    <a:pt x="117" y="171"/>
                  </a:lnTo>
                  <a:lnTo>
                    <a:pt x="98" y="174"/>
                  </a:lnTo>
                  <a:lnTo>
                    <a:pt x="96" y="188"/>
                  </a:lnTo>
                  <a:lnTo>
                    <a:pt x="100" y="188"/>
                  </a:lnTo>
                  <a:lnTo>
                    <a:pt x="106" y="195"/>
                  </a:lnTo>
                  <a:lnTo>
                    <a:pt x="118" y="190"/>
                  </a:lnTo>
                  <a:lnTo>
                    <a:pt x="122" y="197"/>
                  </a:lnTo>
                  <a:lnTo>
                    <a:pt x="124" y="195"/>
                  </a:lnTo>
                  <a:lnTo>
                    <a:pt x="134" y="188"/>
                  </a:lnTo>
                  <a:lnTo>
                    <a:pt x="141" y="180"/>
                  </a:lnTo>
                  <a:lnTo>
                    <a:pt x="141" y="176"/>
                  </a:lnTo>
                  <a:lnTo>
                    <a:pt x="147" y="185"/>
                  </a:lnTo>
                  <a:lnTo>
                    <a:pt x="151" y="183"/>
                  </a:lnTo>
                  <a:lnTo>
                    <a:pt x="147" y="180"/>
                  </a:lnTo>
                  <a:lnTo>
                    <a:pt x="149" y="178"/>
                  </a:lnTo>
                  <a:lnTo>
                    <a:pt x="158" y="178"/>
                  </a:lnTo>
                  <a:lnTo>
                    <a:pt x="159" y="173"/>
                  </a:lnTo>
                  <a:lnTo>
                    <a:pt x="158" y="159"/>
                  </a:lnTo>
                  <a:lnTo>
                    <a:pt x="161" y="151"/>
                  </a:lnTo>
                  <a:lnTo>
                    <a:pt x="159" y="142"/>
                  </a:lnTo>
                  <a:lnTo>
                    <a:pt x="165" y="132"/>
                  </a:lnTo>
                  <a:lnTo>
                    <a:pt x="177" y="116"/>
                  </a:lnTo>
                  <a:lnTo>
                    <a:pt x="182" y="115"/>
                  </a:lnTo>
                  <a:lnTo>
                    <a:pt x="183" y="111"/>
                  </a:lnTo>
                  <a:lnTo>
                    <a:pt x="177" y="96"/>
                  </a:lnTo>
                  <a:lnTo>
                    <a:pt x="178" y="86"/>
                  </a:lnTo>
                  <a:close/>
                  <a:moveTo>
                    <a:pt x="144" y="51"/>
                  </a:moveTo>
                  <a:lnTo>
                    <a:pt x="137" y="46"/>
                  </a:lnTo>
                  <a:lnTo>
                    <a:pt x="134" y="39"/>
                  </a:lnTo>
                  <a:lnTo>
                    <a:pt x="134" y="36"/>
                  </a:lnTo>
                  <a:lnTo>
                    <a:pt x="137" y="31"/>
                  </a:lnTo>
                  <a:lnTo>
                    <a:pt x="141" y="33"/>
                  </a:lnTo>
                  <a:lnTo>
                    <a:pt x="146" y="39"/>
                  </a:lnTo>
                  <a:lnTo>
                    <a:pt x="144" y="43"/>
                  </a:lnTo>
                  <a:lnTo>
                    <a:pt x="147" y="43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4" y="51"/>
                  </a:lnTo>
                  <a:close/>
                  <a:moveTo>
                    <a:pt x="156" y="74"/>
                  </a:moveTo>
                  <a:lnTo>
                    <a:pt x="165" y="63"/>
                  </a:lnTo>
                  <a:lnTo>
                    <a:pt x="168" y="63"/>
                  </a:lnTo>
                  <a:lnTo>
                    <a:pt x="171" y="74"/>
                  </a:lnTo>
                  <a:lnTo>
                    <a:pt x="170" y="77"/>
                  </a:lnTo>
                  <a:lnTo>
                    <a:pt x="165" y="74"/>
                  </a:lnTo>
                  <a:lnTo>
                    <a:pt x="154" y="79"/>
                  </a:lnTo>
                  <a:lnTo>
                    <a:pt x="163" y="84"/>
                  </a:lnTo>
                  <a:lnTo>
                    <a:pt x="163" y="98"/>
                  </a:lnTo>
                  <a:lnTo>
                    <a:pt x="166" y="98"/>
                  </a:lnTo>
                  <a:lnTo>
                    <a:pt x="173" y="106"/>
                  </a:lnTo>
                  <a:lnTo>
                    <a:pt x="173" y="113"/>
                  </a:lnTo>
                  <a:lnTo>
                    <a:pt x="170" y="118"/>
                  </a:lnTo>
                  <a:lnTo>
                    <a:pt x="166" y="116"/>
                  </a:lnTo>
                  <a:lnTo>
                    <a:pt x="166" y="108"/>
                  </a:lnTo>
                  <a:lnTo>
                    <a:pt x="159" y="110"/>
                  </a:lnTo>
                  <a:lnTo>
                    <a:pt x="158" y="101"/>
                  </a:lnTo>
                  <a:lnTo>
                    <a:pt x="156" y="84"/>
                  </a:lnTo>
                  <a:lnTo>
                    <a:pt x="153" y="79"/>
                  </a:lnTo>
                  <a:lnTo>
                    <a:pt x="156" y="74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gray">
            <a:xfrm>
              <a:off x="2938186" y="1775716"/>
              <a:ext cx="1400927" cy="888864"/>
            </a:xfrm>
            <a:custGeom>
              <a:avLst/>
              <a:gdLst/>
              <a:ahLst/>
              <a:cxnLst>
                <a:cxn ang="0">
                  <a:pos x="269" y="520"/>
                </a:cxn>
                <a:cxn ang="0">
                  <a:pos x="269" y="530"/>
                </a:cxn>
                <a:cxn ang="0">
                  <a:pos x="257" y="528"/>
                </a:cxn>
                <a:cxn ang="0">
                  <a:pos x="241" y="530"/>
                </a:cxn>
                <a:cxn ang="0">
                  <a:pos x="224" y="525"/>
                </a:cxn>
                <a:cxn ang="0">
                  <a:pos x="211" y="522"/>
                </a:cxn>
                <a:cxn ang="0">
                  <a:pos x="200" y="525"/>
                </a:cxn>
                <a:cxn ang="0">
                  <a:pos x="185" y="523"/>
                </a:cxn>
                <a:cxn ang="0">
                  <a:pos x="166" y="523"/>
                </a:cxn>
                <a:cxn ang="0">
                  <a:pos x="159" y="530"/>
                </a:cxn>
                <a:cxn ang="0">
                  <a:pos x="151" y="520"/>
                </a:cxn>
                <a:cxn ang="0">
                  <a:pos x="147" y="506"/>
                </a:cxn>
                <a:cxn ang="0">
                  <a:pos x="146" y="489"/>
                </a:cxn>
                <a:cxn ang="0">
                  <a:pos x="132" y="481"/>
                </a:cxn>
                <a:cxn ang="0">
                  <a:pos x="124" y="462"/>
                </a:cxn>
                <a:cxn ang="0">
                  <a:pos x="129" y="452"/>
                </a:cxn>
                <a:cxn ang="0">
                  <a:pos x="122" y="443"/>
                </a:cxn>
                <a:cxn ang="0">
                  <a:pos x="117" y="431"/>
                </a:cxn>
                <a:cxn ang="0">
                  <a:pos x="112" y="409"/>
                </a:cxn>
                <a:cxn ang="0">
                  <a:pos x="110" y="397"/>
                </a:cxn>
                <a:cxn ang="0">
                  <a:pos x="106" y="383"/>
                </a:cxn>
                <a:cxn ang="0">
                  <a:pos x="100" y="376"/>
                </a:cxn>
                <a:cxn ang="0">
                  <a:pos x="93" y="385"/>
                </a:cxn>
                <a:cxn ang="0">
                  <a:pos x="79" y="388"/>
                </a:cxn>
                <a:cxn ang="0">
                  <a:pos x="69" y="392"/>
                </a:cxn>
                <a:cxn ang="0">
                  <a:pos x="59" y="381"/>
                </a:cxn>
                <a:cxn ang="0">
                  <a:pos x="62" y="369"/>
                </a:cxn>
                <a:cxn ang="0">
                  <a:pos x="65" y="356"/>
                </a:cxn>
                <a:cxn ang="0">
                  <a:pos x="76" y="351"/>
                </a:cxn>
                <a:cxn ang="0">
                  <a:pos x="71" y="337"/>
                </a:cxn>
                <a:cxn ang="0">
                  <a:pos x="74" y="325"/>
                </a:cxn>
                <a:cxn ang="0">
                  <a:pos x="77" y="320"/>
                </a:cxn>
                <a:cxn ang="0">
                  <a:pos x="84" y="296"/>
                </a:cxn>
                <a:cxn ang="0">
                  <a:pos x="91" y="284"/>
                </a:cxn>
                <a:cxn ang="0">
                  <a:pos x="88" y="269"/>
                </a:cxn>
                <a:cxn ang="0">
                  <a:pos x="74" y="264"/>
                </a:cxn>
                <a:cxn ang="0">
                  <a:pos x="64" y="258"/>
                </a:cxn>
                <a:cxn ang="0">
                  <a:pos x="57" y="246"/>
                </a:cxn>
                <a:cxn ang="0">
                  <a:pos x="53" y="228"/>
                </a:cxn>
                <a:cxn ang="0">
                  <a:pos x="45" y="212"/>
                </a:cxn>
                <a:cxn ang="0">
                  <a:pos x="35" y="192"/>
                </a:cxn>
                <a:cxn ang="0">
                  <a:pos x="21" y="182"/>
                </a:cxn>
                <a:cxn ang="0">
                  <a:pos x="9" y="168"/>
                </a:cxn>
                <a:cxn ang="0">
                  <a:pos x="16" y="163"/>
                </a:cxn>
                <a:cxn ang="0">
                  <a:pos x="16" y="146"/>
                </a:cxn>
                <a:cxn ang="0">
                  <a:pos x="11" y="127"/>
                </a:cxn>
                <a:cxn ang="0">
                  <a:pos x="2" y="108"/>
                </a:cxn>
                <a:cxn ang="0">
                  <a:pos x="115" y="19"/>
                </a:cxn>
                <a:cxn ang="0">
                  <a:pos x="484" y="82"/>
                </a:cxn>
                <a:cxn ang="0">
                  <a:pos x="870" y="127"/>
                </a:cxn>
                <a:cxn ang="0">
                  <a:pos x="855" y="303"/>
                </a:cxn>
                <a:cxn ang="0">
                  <a:pos x="843" y="457"/>
                </a:cxn>
                <a:cxn ang="0">
                  <a:pos x="756" y="546"/>
                </a:cxn>
                <a:cxn ang="0">
                  <a:pos x="489" y="515"/>
                </a:cxn>
                <a:cxn ang="0">
                  <a:pos x="306" y="487"/>
                </a:cxn>
                <a:cxn ang="0">
                  <a:pos x="293" y="537"/>
                </a:cxn>
                <a:cxn ang="0">
                  <a:pos x="288" y="525"/>
                </a:cxn>
                <a:cxn ang="0">
                  <a:pos x="282" y="515"/>
                </a:cxn>
                <a:cxn ang="0">
                  <a:pos x="276" y="515"/>
                </a:cxn>
              </a:cxnLst>
              <a:rect l="0" t="0" r="r" b="b"/>
              <a:pathLst>
                <a:path w="870" h="552">
                  <a:moveTo>
                    <a:pt x="271" y="513"/>
                  </a:moveTo>
                  <a:lnTo>
                    <a:pt x="269" y="515"/>
                  </a:lnTo>
                  <a:lnTo>
                    <a:pt x="271" y="516"/>
                  </a:lnTo>
                  <a:lnTo>
                    <a:pt x="271" y="520"/>
                  </a:lnTo>
                  <a:lnTo>
                    <a:pt x="269" y="520"/>
                  </a:lnTo>
                  <a:lnTo>
                    <a:pt x="267" y="520"/>
                  </a:lnTo>
                  <a:lnTo>
                    <a:pt x="267" y="523"/>
                  </a:lnTo>
                  <a:lnTo>
                    <a:pt x="265" y="525"/>
                  </a:lnTo>
                  <a:lnTo>
                    <a:pt x="265" y="530"/>
                  </a:lnTo>
                  <a:lnTo>
                    <a:pt x="269" y="530"/>
                  </a:lnTo>
                  <a:lnTo>
                    <a:pt x="269" y="532"/>
                  </a:lnTo>
                  <a:lnTo>
                    <a:pt x="267" y="532"/>
                  </a:lnTo>
                  <a:lnTo>
                    <a:pt x="265" y="532"/>
                  </a:lnTo>
                  <a:lnTo>
                    <a:pt x="260" y="528"/>
                  </a:lnTo>
                  <a:lnTo>
                    <a:pt x="257" y="528"/>
                  </a:lnTo>
                  <a:lnTo>
                    <a:pt x="252" y="527"/>
                  </a:lnTo>
                  <a:lnTo>
                    <a:pt x="248" y="528"/>
                  </a:lnTo>
                  <a:lnTo>
                    <a:pt x="245" y="530"/>
                  </a:lnTo>
                  <a:lnTo>
                    <a:pt x="243" y="528"/>
                  </a:lnTo>
                  <a:lnTo>
                    <a:pt x="241" y="530"/>
                  </a:lnTo>
                  <a:lnTo>
                    <a:pt x="238" y="525"/>
                  </a:lnTo>
                  <a:lnTo>
                    <a:pt x="233" y="523"/>
                  </a:lnTo>
                  <a:lnTo>
                    <a:pt x="229" y="525"/>
                  </a:lnTo>
                  <a:lnTo>
                    <a:pt x="226" y="525"/>
                  </a:lnTo>
                  <a:lnTo>
                    <a:pt x="224" y="525"/>
                  </a:lnTo>
                  <a:lnTo>
                    <a:pt x="223" y="525"/>
                  </a:lnTo>
                  <a:lnTo>
                    <a:pt x="219" y="525"/>
                  </a:lnTo>
                  <a:lnTo>
                    <a:pt x="218" y="523"/>
                  </a:lnTo>
                  <a:lnTo>
                    <a:pt x="212" y="523"/>
                  </a:lnTo>
                  <a:lnTo>
                    <a:pt x="211" y="522"/>
                  </a:lnTo>
                  <a:lnTo>
                    <a:pt x="211" y="520"/>
                  </a:lnTo>
                  <a:lnTo>
                    <a:pt x="209" y="518"/>
                  </a:lnTo>
                  <a:lnTo>
                    <a:pt x="206" y="520"/>
                  </a:lnTo>
                  <a:lnTo>
                    <a:pt x="202" y="522"/>
                  </a:lnTo>
                  <a:lnTo>
                    <a:pt x="200" y="525"/>
                  </a:lnTo>
                  <a:lnTo>
                    <a:pt x="199" y="528"/>
                  </a:lnTo>
                  <a:lnTo>
                    <a:pt x="194" y="528"/>
                  </a:lnTo>
                  <a:lnTo>
                    <a:pt x="192" y="525"/>
                  </a:lnTo>
                  <a:lnTo>
                    <a:pt x="188" y="527"/>
                  </a:lnTo>
                  <a:lnTo>
                    <a:pt x="185" y="523"/>
                  </a:lnTo>
                  <a:lnTo>
                    <a:pt x="177" y="522"/>
                  </a:lnTo>
                  <a:lnTo>
                    <a:pt x="173" y="520"/>
                  </a:lnTo>
                  <a:lnTo>
                    <a:pt x="171" y="520"/>
                  </a:lnTo>
                  <a:lnTo>
                    <a:pt x="168" y="522"/>
                  </a:lnTo>
                  <a:lnTo>
                    <a:pt x="166" y="523"/>
                  </a:lnTo>
                  <a:lnTo>
                    <a:pt x="163" y="527"/>
                  </a:lnTo>
                  <a:lnTo>
                    <a:pt x="163" y="528"/>
                  </a:lnTo>
                  <a:lnTo>
                    <a:pt x="163" y="532"/>
                  </a:lnTo>
                  <a:lnTo>
                    <a:pt x="161" y="534"/>
                  </a:lnTo>
                  <a:lnTo>
                    <a:pt x="159" y="530"/>
                  </a:lnTo>
                  <a:lnTo>
                    <a:pt x="158" y="528"/>
                  </a:lnTo>
                  <a:lnTo>
                    <a:pt x="154" y="527"/>
                  </a:lnTo>
                  <a:lnTo>
                    <a:pt x="151" y="522"/>
                  </a:lnTo>
                  <a:lnTo>
                    <a:pt x="149" y="522"/>
                  </a:lnTo>
                  <a:lnTo>
                    <a:pt x="151" y="520"/>
                  </a:lnTo>
                  <a:lnTo>
                    <a:pt x="149" y="516"/>
                  </a:lnTo>
                  <a:lnTo>
                    <a:pt x="151" y="515"/>
                  </a:lnTo>
                  <a:lnTo>
                    <a:pt x="149" y="511"/>
                  </a:lnTo>
                  <a:lnTo>
                    <a:pt x="149" y="510"/>
                  </a:lnTo>
                  <a:lnTo>
                    <a:pt x="147" y="506"/>
                  </a:lnTo>
                  <a:lnTo>
                    <a:pt x="149" y="501"/>
                  </a:lnTo>
                  <a:lnTo>
                    <a:pt x="149" y="496"/>
                  </a:lnTo>
                  <a:lnTo>
                    <a:pt x="147" y="493"/>
                  </a:lnTo>
                  <a:lnTo>
                    <a:pt x="147" y="491"/>
                  </a:lnTo>
                  <a:lnTo>
                    <a:pt x="146" y="489"/>
                  </a:lnTo>
                  <a:lnTo>
                    <a:pt x="146" y="486"/>
                  </a:lnTo>
                  <a:lnTo>
                    <a:pt x="139" y="479"/>
                  </a:lnTo>
                  <a:lnTo>
                    <a:pt x="139" y="479"/>
                  </a:lnTo>
                  <a:lnTo>
                    <a:pt x="134" y="481"/>
                  </a:lnTo>
                  <a:lnTo>
                    <a:pt x="132" y="481"/>
                  </a:lnTo>
                  <a:lnTo>
                    <a:pt x="130" y="477"/>
                  </a:lnTo>
                  <a:lnTo>
                    <a:pt x="127" y="474"/>
                  </a:lnTo>
                  <a:lnTo>
                    <a:pt x="125" y="472"/>
                  </a:lnTo>
                  <a:lnTo>
                    <a:pt x="122" y="463"/>
                  </a:lnTo>
                  <a:lnTo>
                    <a:pt x="124" y="462"/>
                  </a:lnTo>
                  <a:lnTo>
                    <a:pt x="125" y="462"/>
                  </a:lnTo>
                  <a:lnTo>
                    <a:pt x="127" y="462"/>
                  </a:lnTo>
                  <a:lnTo>
                    <a:pt x="129" y="457"/>
                  </a:lnTo>
                  <a:lnTo>
                    <a:pt x="127" y="453"/>
                  </a:lnTo>
                  <a:lnTo>
                    <a:pt x="129" y="452"/>
                  </a:lnTo>
                  <a:lnTo>
                    <a:pt x="125" y="450"/>
                  </a:lnTo>
                  <a:lnTo>
                    <a:pt x="125" y="448"/>
                  </a:lnTo>
                  <a:lnTo>
                    <a:pt x="124" y="446"/>
                  </a:lnTo>
                  <a:lnTo>
                    <a:pt x="125" y="445"/>
                  </a:lnTo>
                  <a:lnTo>
                    <a:pt x="122" y="443"/>
                  </a:lnTo>
                  <a:lnTo>
                    <a:pt x="120" y="443"/>
                  </a:lnTo>
                  <a:lnTo>
                    <a:pt x="122" y="441"/>
                  </a:lnTo>
                  <a:lnTo>
                    <a:pt x="120" y="438"/>
                  </a:lnTo>
                  <a:lnTo>
                    <a:pt x="120" y="434"/>
                  </a:lnTo>
                  <a:lnTo>
                    <a:pt x="117" y="431"/>
                  </a:lnTo>
                  <a:lnTo>
                    <a:pt x="115" y="426"/>
                  </a:lnTo>
                  <a:lnTo>
                    <a:pt x="115" y="424"/>
                  </a:lnTo>
                  <a:lnTo>
                    <a:pt x="112" y="419"/>
                  </a:lnTo>
                  <a:lnTo>
                    <a:pt x="113" y="412"/>
                  </a:lnTo>
                  <a:lnTo>
                    <a:pt x="112" y="409"/>
                  </a:lnTo>
                  <a:lnTo>
                    <a:pt x="112" y="405"/>
                  </a:lnTo>
                  <a:lnTo>
                    <a:pt x="113" y="402"/>
                  </a:lnTo>
                  <a:lnTo>
                    <a:pt x="113" y="399"/>
                  </a:lnTo>
                  <a:lnTo>
                    <a:pt x="113" y="397"/>
                  </a:lnTo>
                  <a:lnTo>
                    <a:pt x="110" y="397"/>
                  </a:lnTo>
                  <a:lnTo>
                    <a:pt x="113" y="390"/>
                  </a:lnTo>
                  <a:lnTo>
                    <a:pt x="112" y="388"/>
                  </a:lnTo>
                  <a:lnTo>
                    <a:pt x="110" y="387"/>
                  </a:lnTo>
                  <a:lnTo>
                    <a:pt x="106" y="385"/>
                  </a:lnTo>
                  <a:lnTo>
                    <a:pt x="106" y="383"/>
                  </a:lnTo>
                  <a:lnTo>
                    <a:pt x="105" y="381"/>
                  </a:lnTo>
                  <a:lnTo>
                    <a:pt x="105" y="380"/>
                  </a:lnTo>
                  <a:lnTo>
                    <a:pt x="103" y="378"/>
                  </a:lnTo>
                  <a:lnTo>
                    <a:pt x="103" y="376"/>
                  </a:lnTo>
                  <a:lnTo>
                    <a:pt x="100" y="376"/>
                  </a:lnTo>
                  <a:lnTo>
                    <a:pt x="98" y="378"/>
                  </a:lnTo>
                  <a:lnTo>
                    <a:pt x="98" y="380"/>
                  </a:lnTo>
                  <a:lnTo>
                    <a:pt x="98" y="381"/>
                  </a:lnTo>
                  <a:lnTo>
                    <a:pt x="94" y="381"/>
                  </a:lnTo>
                  <a:lnTo>
                    <a:pt x="93" y="385"/>
                  </a:lnTo>
                  <a:lnTo>
                    <a:pt x="89" y="387"/>
                  </a:lnTo>
                  <a:lnTo>
                    <a:pt x="88" y="388"/>
                  </a:lnTo>
                  <a:lnTo>
                    <a:pt x="84" y="388"/>
                  </a:lnTo>
                  <a:lnTo>
                    <a:pt x="83" y="390"/>
                  </a:lnTo>
                  <a:lnTo>
                    <a:pt x="79" y="388"/>
                  </a:lnTo>
                  <a:lnTo>
                    <a:pt x="77" y="392"/>
                  </a:lnTo>
                  <a:lnTo>
                    <a:pt x="77" y="393"/>
                  </a:lnTo>
                  <a:lnTo>
                    <a:pt x="72" y="395"/>
                  </a:lnTo>
                  <a:lnTo>
                    <a:pt x="71" y="395"/>
                  </a:lnTo>
                  <a:lnTo>
                    <a:pt x="69" y="392"/>
                  </a:lnTo>
                  <a:lnTo>
                    <a:pt x="65" y="390"/>
                  </a:lnTo>
                  <a:lnTo>
                    <a:pt x="65" y="387"/>
                  </a:lnTo>
                  <a:lnTo>
                    <a:pt x="64" y="385"/>
                  </a:lnTo>
                  <a:lnTo>
                    <a:pt x="60" y="383"/>
                  </a:lnTo>
                  <a:lnTo>
                    <a:pt x="59" y="381"/>
                  </a:lnTo>
                  <a:lnTo>
                    <a:pt x="55" y="383"/>
                  </a:lnTo>
                  <a:lnTo>
                    <a:pt x="59" y="378"/>
                  </a:lnTo>
                  <a:lnTo>
                    <a:pt x="57" y="375"/>
                  </a:lnTo>
                  <a:lnTo>
                    <a:pt x="62" y="373"/>
                  </a:lnTo>
                  <a:lnTo>
                    <a:pt x="62" y="369"/>
                  </a:lnTo>
                  <a:lnTo>
                    <a:pt x="64" y="368"/>
                  </a:lnTo>
                  <a:lnTo>
                    <a:pt x="62" y="364"/>
                  </a:lnTo>
                  <a:lnTo>
                    <a:pt x="62" y="363"/>
                  </a:lnTo>
                  <a:lnTo>
                    <a:pt x="60" y="361"/>
                  </a:lnTo>
                  <a:lnTo>
                    <a:pt x="65" y="356"/>
                  </a:lnTo>
                  <a:lnTo>
                    <a:pt x="67" y="352"/>
                  </a:lnTo>
                  <a:lnTo>
                    <a:pt x="69" y="354"/>
                  </a:lnTo>
                  <a:lnTo>
                    <a:pt x="71" y="352"/>
                  </a:lnTo>
                  <a:lnTo>
                    <a:pt x="74" y="354"/>
                  </a:lnTo>
                  <a:lnTo>
                    <a:pt x="76" y="351"/>
                  </a:lnTo>
                  <a:lnTo>
                    <a:pt x="74" y="347"/>
                  </a:lnTo>
                  <a:lnTo>
                    <a:pt x="74" y="346"/>
                  </a:lnTo>
                  <a:lnTo>
                    <a:pt x="76" y="342"/>
                  </a:lnTo>
                  <a:lnTo>
                    <a:pt x="76" y="340"/>
                  </a:lnTo>
                  <a:lnTo>
                    <a:pt x="71" y="337"/>
                  </a:lnTo>
                  <a:lnTo>
                    <a:pt x="72" y="335"/>
                  </a:lnTo>
                  <a:lnTo>
                    <a:pt x="71" y="334"/>
                  </a:lnTo>
                  <a:lnTo>
                    <a:pt x="74" y="332"/>
                  </a:lnTo>
                  <a:lnTo>
                    <a:pt x="74" y="328"/>
                  </a:lnTo>
                  <a:lnTo>
                    <a:pt x="74" y="325"/>
                  </a:lnTo>
                  <a:lnTo>
                    <a:pt x="72" y="323"/>
                  </a:lnTo>
                  <a:lnTo>
                    <a:pt x="71" y="322"/>
                  </a:lnTo>
                  <a:lnTo>
                    <a:pt x="72" y="320"/>
                  </a:lnTo>
                  <a:lnTo>
                    <a:pt x="76" y="320"/>
                  </a:lnTo>
                  <a:lnTo>
                    <a:pt x="77" y="320"/>
                  </a:lnTo>
                  <a:lnTo>
                    <a:pt x="79" y="313"/>
                  </a:lnTo>
                  <a:lnTo>
                    <a:pt x="77" y="311"/>
                  </a:lnTo>
                  <a:lnTo>
                    <a:pt x="77" y="310"/>
                  </a:lnTo>
                  <a:lnTo>
                    <a:pt x="81" y="308"/>
                  </a:lnTo>
                  <a:lnTo>
                    <a:pt x="84" y="296"/>
                  </a:lnTo>
                  <a:lnTo>
                    <a:pt x="86" y="296"/>
                  </a:lnTo>
                  <a:lnTo>
                    <a:pt x="88" y="293"/>
                  </a:lnTo>
                  <a:lnTo>
                    <a:pt x="86" y="286"/>
                  </a:lnTo>
                  <a:lnTo>
                    <a:pt x="91" y="286"/>
                  </a:lnTo>
                  <a:lnTo>
                    <a:pt x="91" y="284"/>
                  </a:lnTo>
                  <a:lnTo>
                    <a:pt x="93" y="277"/>
                  </a:lnTo>
                  <a:lnTo>
                    <a:pt x="96" y="274"/>
                  </a:lnTo>
                  <a:lnTo>
                    <a:pt x="96" y="270"/>
                  </a:lnTo>
                  <a:lnTo>
                    <a:pt x="93" y="269"/>
                  </a:lnTo>
                  <a:lnTo>
                    <a:pt x="88" y="269"/>
                  </a:lnTo>
                  <a:lnTo>
                    <a:pt x="84" y="270"/>
                  </a:lnTo>
                  <a:lnTo>
                    <a:pt x="81" y="269"/>
                  </a:lnTo>
                  <a:lnTo>
                    <a:pt x="74" y="269"/>
                  </a:lnTo>
                  <a:lnTo>
                    <a:pt x="72" y="265"/>
                  </a:lnTo>
                  <a:lnTo>
                    <a:pt x="74" y="264"/>
                  </a:lnTo>
                  <a:lnTo>
                    <a:pt x="76" y="262"/>
                  </a:lnTo>
                  <a:lnTo>
                    <a:pt x="72" y="257"/>
                  </a:lnTo>
                  <a:lnTo>
                    <a:pt x="71" y="257"/>
                  </a:lnTo>
                  <a:lnTo>
                    <a:pt x="65" y="260"/>
                  </a:lnTo>
                  <a:lnTo>
                    <a:pt x="64" y="258"/>
                  </a:lnTo>
                  <a:lnTo>
                    <a:pt x="65" y="253"/>
                  </a:lnTo>
                  <a:lnTo>
                    <a:pt x="64" y="252"/>
                  </a:lnTo>
                  <a:lnTo>
                    <a:pt x="62" y="250"/>
                  </a:lnTo>
                  <a:lnTo>
                    <a:pt x="60" y="248"/>
                  </a:lnTo>
                  <a:lnTo>
                    <a:pt x="57" y="246"/>
                  </a:lnTo>
                  <a:lnTo>
                    <a:pt x="55" y="240"/>
                  </a:lnTo>
                  <a:lnTo>
                    <a:pt x="57" y="236"/>
                  </a:lnTo>
                  <a:lnTo>
                    <a:pt x="59" y="234"/>
                  </a:lnTo>
                  <a:lnTo>
                    <a:pt x="55" y="233"/>
                  </a:lnTo>
                  <a:lnTo>
                    <a:pt x="53" y="228"/>
                  </a:lnTo>
                  <a:lnTo>
                    <a:pt x="52" y="228"/>
                  </a:lnTo>
                  <a:lnTo>
                    <a:pt x="50" y="226"/>
                  </a:lnTo>
                  <a:lnTo>
                    <a:pt x="48" y="221"/>
                  </a:lnTo>
                  <a:lnTo>
                    <a:pt x="47" y="216"/>
                  </a:lnTo>
                  <a:lnTo>
                    <a:pt x="45" y="212"/>
                  </a:lnTo>
                  <a:lnTo>
                    <a:pt x="43" y="211"/>
                  </a:lnTo>
                  <a:lnTo>
                    <a:pt x="43" y="209"/>
                  </a:lnTo>
                  <a:lnTo>
                    <a:pt x="36" y="200"/>
                  </a:lnTo>
                  <a:lnTo>
                    <a:pt x="36" y="193"/>
                  </a:lnTo>
                  <a:lnTo>
                    <a:pt x="35" y="192"/>
                  </a:lnTo>
                  <a:lnTo>
                    <a:pt x="31" y="190"/>
                  </a:lnTo>
                  <a:lnTo>
                    <a:pt x="30" y="188"/>
                  </a:lnTo>
                  <a:lnTo>
                    <a:pt x="24" y="187"/>
                  </a:lnTo>
                  <a:lnTo>
                    <a:pt x="23" y="187"/>
                  </a:lnTo>
                  <a:lnTo>
                    <a:pt x="21" y="182"/>
                  </a:lnTo>
                  <a:lnTo>
                    <a:pt x="19" y="176"/>
                  </a:lnTo>
                  <a:lnTo>
                    <a:pt x="16" y="175"/>
                  </a:lnTo>
                  <a:lnTo>
                    <a:pt x="16" y="173"/>
                  </a:lnTo>
                  <a:lnTo>
                    <a:pt x="9" y="170"/>
                  </a:lnTo>
                  <a:lnTo>
                    <a:pt x="9" y="168"/>
                  </a:lnTo>
                  <a:lnTo>
                    <a:pt x="11" y="166"/>
                  </a:lnTo>
                  <a:lnTo>
                    <a:pt x="18" y="168"/>
                  </a:lnTo>
                  <a:lnTo>
                    <a:pt x="18" y="166"/>
                  </a:lnTo>
                  <a:lnTo>
                    <a:pt x="19" y="164"/>
                  </a:lnTo>
                  <a:lnTo>
                    <a:pt x="16" y="163"/>
                  </a:lnTo>
                  <a:lnTo>
                    <a:pt x="16" y="159"/>
                  </a:lnTo>
                  <a:lnTo>
                    <a:pt x="12" y="158"/>
                  </a:lnTo>
                  <a:lnTo>
                    <a:pt x="18" y="152"/>
                  </a:lnTo>
                  <a:lnTo>
                    <a:pt x="18" y="149"/>
                  </a:lnTo>
                  <a:lnTo>
                    <a:pt x="16" y="146"/>
                  </a:lnTo>
                  <a:lnTo>
                    <a:pt x="18" y="141"/>
                  </a:lnTo>
                  <a:lnTo>
                    <a:pt x="14" y="139"/>
                  </a:lnTo>
                  <a:lnTo>
                    <a:pt x="14" y="135"/>
                  </a:lnTo>
                  <a:lnTo>
                    <a:pt x="11" y="132"/>
                  </a:lnTo>
                  <a:lnTo>
                    <a:pt x="11" y="127"/>
                  </a:lnTo>
                  <a:lnTo>
                    <a:pt x="11" y="125"/>
                  </a:lnTo>
                  <a:lnTo>
                    <a:pt x="7" y="123"/>
                  </a:lnTo>
                  <a:lnTo>
                    <a:pt x="6" y="120"/>
                  </a:lnTo>
                  <a:lnTo>
                    <a:pt x="2" y="113"/>
                  </a:lnTo>
                  <a:lnTo>
                    <a:pt x="2" y="108"/>
                  </a:lnTo>
                  <a:lnTo>
                    <a:pt x="0" y="106"/>
                  </a:lnTo>
                  <a:lnTo>
                    <a:pt x="6" y="82"/>
                  </a:lnTo>
                  <a:lnTo>
                    <a:pt x="12" y="52"/>
                  </a:lnTo>
                  <a:lnTo>
                    <a:pt x="23" y="0"/>
                  </a:lnTo>
                  <a:lnTo>
                    <a:pt x="115" y="19"/>
                  </a:lnTo>
                  <a:lnTo>
                    <a:pt x="163" y="29"/>
                  </a:lnTo>
                  <a:lnTo>
                    <a:pt x="294" y="53"/>
                  </a:lnTo>
                  <a:lnTo>
                    <a:pt x="358" y="64"/>
                  </a:lnTo>
                  <a:lnTo>
                    <a:pt x="395" y="69"/>
                  </a:lnTo>
                  <a:lnTo>
                    <a:pt x="484" y="82"/>
                  </a:lnTo>
                  <a:lnTo>
                    <a:pt x="571" y="94"/>
                  </a:lnTo>
                  <a:lnTo>
                    <a:pt x="648" y="105"/>
                  </a:lnTo>
                  <a:lnTo>
                    <a:pt x="723" y="113"/>
                  </a:lnTo>
                  <a:lnTo>
                    <a:pt x="799" y="120"/>
                  </a:lnTo>
                  <a:lnTo>
                    <a:pt x="870" y="127"/>
                  </a:lnTo>
                  <a:lnTo>
                    <a:pt x="867" y="164"/>
                  </a:lnTo>
                  <a:lnTo>
                    <a:pt x="865" y="192"/>
                  </a:lnTo>
                  <a:lnTo>
                    <a:pt x="862" y="233"/>
                  </a:lnTo>
                  <a:lnTo>
                    <a:pt x="857" y="296"/>
                  </a:lnTo>
                  <a:lnTo>
                    <a:pt x="855" y="303"/>
                  </a:lnTo>
                  <a:lnTo>
                    <a:pt x="850" y="376"/>
                  </a:lnTo>
                  <a:lnTo>
                    <a:pt x="848" y="387"/>
                  </a:lnTo>
                  <a:lnTo>
                    <a:pt x="846" y="416"/>
                  </a:lnTo>
                  <a:lnTo>
                    <a:pt x="843" y="452"/>
                  </a:lnTo>
                  <a:lnTo>
                    <a:pt x="843" y="457"/>
                  </a:lnTo>
                  <a:lnTo>
                    <a:pt x="836" y="528"/>
                  </a:lnTo>
                  <a:lnTo>
                    <a:pt x="835" y="552"/>
                  </a:lnTo>
                  <a:lnTo>
                    <a:pt x="833" y="552"/>
                  </a:lnTo>
                  <a:lnTo>
                    <a:pt x="759" y="546"/>
                  </a:lnTo>
                  <a:lnTo>
                    <a:pt x="756" y="546"/>
                  </a:lnTo>
                  <a:lnTo>
                    <a:pt x="686" y="539"/>
                  </a:lnTo>
                  <a:lnTo>
                    <a:pt x="667" y="535"/>
                  </a:lnTo>
                  <a:lnTo>
                    <a:pt x="544" y="522"/>
                  </a:lnTo>
                  <a:lnTo>
                    <a:pt x="517" y="518"/>
                  </a:lnTo>
                  <a:lnTo>
                    <a:pt x="489" y="515"/>
                  </a:lnTo>
                  <a:lnTo>
                    <a:pt x="400" y="501"/>
                  </a:lnTo>
                  <a:lnTo>
                    <a:pt x="387" y="499"/>
                  </a:lnTo>
                  <a:lnTo>
                    <a:pt x="356" y="496"/>
                  </a:lnTo>
                  <a:lnTo>
                    <a:pt x="353" y="496"/>
                  </a:lnTo>
                  <a:lnTo>
                    <a:pt x="306" y="487"/>
                  </a:lnTo>
                  <a:lnTo>
                    <a:pt x="301" y="523"/>
                  </a:lnTo>
                  <a:lnTo>
                    <a:pt x="298" y="544"/>
                  </a:lnTo>
                  <a:lnTo>
                    <a:pt x="294" y="542"/>
                  </a:lnTo>
                  <a:lnTo>
                    <a:pt x="293" y="539"/>
                  </a:lnTo>
                  <a:lnTo>
                    <a:pt x="293" y="537"/>
                  </a:lnTo>
                  <a:lnTo>
                    <a:pt x="291" y="534"/>
                  </a:lnTo>
                  <a:lnTo>
                    <a:pt x="289" y="532"/>
                  </a:lnTo>
                  <a:lnTo>
                    <a:pt x="288" y="530"/>
                  </a:lnTo>
                  <a:lnTo>
                    <a:pt x="286" y="527"/>
                  </a:lnTo>
                  <a:lnTo>
                    <a:pt x="288" y="525"/>
                  </a:lnTo>
                  <a:lnTo>
                    <a:pt x="288" y="525"/>
                  </a:lnTo>
                  <a:lnTo>
                    <a:pt x="284" y="523"/>
                  </a:lnTo>
                  <a:lnTo>
                    <a:pt x="284" y="520"/>
                  </a:lnTo>
                  <a:lnTo>
                    <a:pt x="282" y="518"/>
                  </a:lnTo>
                  <a:lnTo>
                    <a:pt x="282" y="515"/>
                  </a:lnTo>
                  <a:lnTo>
                    <a:pt x="282" y="513"/>
                  </a:lnTo>
                  <a:lnTo>
                    <a:pt x="279" y="513"/>
                  </a:lnTo>
                  <a:lnTo>
                    <a:pt x="279" y="510"/>
                  </a:lnTo>
                  <a:lnTo>
                    <a:pt x="277" y="511"/>
                  </a:lnTo>
                  <a:lnTo>
                    <a:pt x="276" y="515"/>
                  </a:lnTo>
                  <a:lnTo>
                    <a:pt x="272" y="513"/>
                  </a:lnTo>
                  <a:lnTo>
                    <a:pt x="271" y="513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/>
          </p:nvSpPr>
          <p:spPr bwMode="gray">
            <a:xfrm>
              <a:off x="8261710" y="1838335"/>
              <a:ext cx="505622" cy="787418"/>
            </a:xfrm>
            <a:custGeom>
              <a:avLst/>
              <a:gdLst/>
              <a:ahLst/>
              <a:cxnLst>
                <a:cxn ang="0">
                  <a:pos x="140" y="402"/>
                </a:cxn>
                <a:cxn ang="0">
                  <a:pos x="133" y="395"/>
                </a:cxn>
                <a:cxn ang="0">
                  <a:pos x="126" y="405"/>
                </a:cxn>
                <a:cxn ang="0">
                  <a:pos x="120" y="398"/>
                </a:cxn>
                <a:cxn ang="0">
                  <a:pos x="113" y="431"/>
                </a:cxn>
                <a:cxn ang="0">
                  <a:pos x="102" y="458"/>
                </a:cxn>
                <a:cxn ang="0">
                  <a:pos x="82" y="489"/>
                </a:cxn>
                <a:cxn ang="0">
                  <a:pos x="70" y="475"/>
                </a:cxn>
                <a:cxn ang="0">
                  <a:pos x="61" y="465"/>
                </a:cxn>
                <a:cxn ang="0">
                  <a:pos x="60" y="451"/>
                </a:cxn>
                <a:cxn ang="0">
                  <a:pos x="58" y="446"/>
                </a:cxn>
                <a:cxn ang="0">
                  <a:pos x="34" y="373"/>
                </a:cxn>
                <a:cxn ang="0">
                  <a:pos x="8" y="263"/>
                </a:cxn>
                <a:cxn ang="0">
                  <a:pos x="19" y="258"/>
                </a:cxn>
                <a:cxn ang="0">
                  <a:pos x="31" y="251"/>
                </a:cxn>
                <a:cxn ang="0">
                  <a:pos x="39" y="212"/>
                </a:cxn>
                <a:cxn ang="0">
                  <a:pos x="43" y="186"/>
                </a:cxn>
                <a:cxn ang="0">
                  <a:pos x="36" y="174"/>
                </a:cxn>
                <a:cxn ang="0">
                  <a:pos x="36" y="144"/>
                </a:cxn>
                <a:cxn ang="0">
                  <a:pos x="41" y="104"/>
                </a:cxn>
                <a:cxn ang="0">
                  <a:pos x="90" y="26"/>
                </a:cxn>
                <a:cxn ang="0">
                  <a:pos x="137" y="10"/>
                </a:cxn>
                <a:cxn ang="0">
                  <a:pos x="184" y="21"/>
                </a:cxn>
                <a:cxn ang="0">
                  <a:pos x="222" y="142"/>
                </a:cxn>
                <a:cxn ang="0">
                  <a:pos x="227" y="162"/>
                </a:cxn>
                <a:cxn ang="0">
                  <a:pos x="243" y="166"/>
                </a:cxn>
                <a:cxn ang="0">
                  <a:pos x="255" y="174"/>
                </a:cxn>
                <a:cxn ang="0">
                  <a:pos x="268" y="203"/>
                </a:cxn>
                <a:cxn ang="0">
                  <a:pos x="290" y="202"/>
                </a:cxn>
                <a:cxn ang="0">
                  <a:pos x="299" y="226"/>
                </a:cxn>
                <a:cxn ang="0">
                  <a:pos x="304" y="253"/>
                </a:cxn>
                <a:cxn ang="0">
                  <a:pos x="278" y="267"/>
                </a:cxn>
                <a:cxn ang="0">
                  <a:pos x="260" y="280"/>
                </a:cxn>
                <a:cxn ang="0">
                  <a:pos x="253" y="286"/>
                </a:cxn>
                <a:cxn ang="0">
                  <a:pos x="248" y="301"/>
                </a:cxn>
                <a:cxn ang="0">
                  <a:pos x="225" y="303"/>
                </a:cxn>
                <a:cxn ang="0">
                  <a:pos x="217" y="320"/>
                </a:cxn>
                <a:cxn ang="0">
                  <a:pos x="195" y="323"/>
                </a:cxn>
                <a:cxn ang="0">
                  <a:pos x="193" y="297"/>
                </a:cxn>
                <a:cxn ang="0">
                  <a:pos x="183" y="294"/>
                </a:cxn>
                <a:cxn ang="0">
                  <a:pos x="181" y="315"/>
                </a:cxn>
                <a:cxn ang="0">
                  <a:pos x="184" y="356"/>
                </a:cxn>
                <a:cxn ang="0">
                  <a:pos x="166" y="366"/>
                </a:cxn>
                <a:cxn ang="0">
                  <a:pos x="152" y="390"/>
                </a:cxn>
                <a:cxn ang="0">
                  <a:pos x="145" y="369"/>
                </a:cxn>
                <a:cxn ang="0">
                  <a:pos x="143" y="398"/>
                </a:cxn>
                <a:cxn ang="0">
                  <a:pos x="131" y="374"/>
                </a:cxn>
                <a:cxn ang="0">
                  <a:pos x="225" y="308"/>
                </a:cxn>
                <a:cxn ang="0">
                  <a:pos x="234" y="299"/>
                </a:cxn>
                <a:cxn ang="0">
                  <a:pos x="234" y="323"/>
                </a:cxn>
              </a:cxnLst>
              <a:rect l="0" t="0" r="r" b="b"/>
              <a:pathLst>
                <a:path w="314" h="489">
                  <a:moveTo>
                    <a:pt x="131" y="369"/>
                  </a:moveTo>
                  <a:lnTo>
                    <a:pt x="128" y="380"/>
                  </a:lnTo>
                  <a:lnTo>
                    <a:pt x="140" y="402"/>
                  </a:lnTo>
                  <a:lnTo>
                    <a:pt x="138" y="407"/>
                  </a:lnTo>
                  <a:lnTo>
                    <a:pt x="137" y="405"/>
                  </a:lnTo>
                  <a:lnTo>
                    <a:pt x="133" y="395"/>
                  </a:lnTo>
                  <a:lnTo>
                    <a:pt x="130" y="391"/>
                  </a:lnTo>
                  <a:lnTo>
                    <a:pt x="131" y="402"/>
                  </a:lnTo>
                  <a:lnTo>
                    <a:pt x="126" y="405"/>
                  </a:lnTo>
                  <a:lnTo>
                    <a:pt x="123" y="403"/>
                  </a:lnTo>
                  <a:lnTo>
                    <a:pt x="123" y="397"/>
                  </a:lnTo>
                  <a:lnTo>
                    <a:pt x="120" y="398"/>
                  </a:lnTo>
                  <a:lnTo>
                    <a:pt x="113" y="407"/>
                  </a:lnTo>
                  <a:lnTo>
                    <a:pt x="109" y="419"/>
                  </a:lnTo>
                  <a:lnTo>
                    <a:pt x="113" y="431"/>
                  </a:lnTo>
                  <a:lnTo>
                    <a:pt x="106" y="438"/>
                  </a:lnTo>
                  <a:lnTo>
                    <a:pt x="106" y="448"/>
                  </a:lnTo>
                  <a:lnTo>
                    <a:pt x="102" y="458"/>
                  </a:lnTo>
                  <a:lnTo>
                    <a:pt x="96" y="462"/>
                  </a:lnTo>
                  <a:lnTo>
                    <a:pt x="94" y="489"/>
                  </a:lnTo>
                  <a:lnTo>
                    <a:pt x="82" y="489"/>
                  </a:lnTo>
                  <a:lnTo>
                    <a:pt x="80" y="485"/>
                  </a:lnTo>
                  <a:lnTo>
                    <a:pt x="78" y="477"/>
                  </a:lnTo>
                  <a:lnTo>
                    <a:pt x="70" y="475"/>
                  </a:lnTo>
                  <a:lnTo>
                    <a:pt x="70" y="474"/>
                  </a:lnTo>
                  <a:lnTo>
                    <a:pt x="63" y="467"/>
                  </a:lnTo>
                  <a:lnTo>
                    <a:pt x="61" y="465"/>
                  </a:lnTo>
                  <a:lnTo>
                    <a:pt x="61" y="460"/>
                  </a:lnTo>
                  <a:lnTo>
                    <a:pt x="60" y="456"/>
                  </a:lnTo>
                  <a:lnTo>
                    <a:pt x="60" y="451"/>
                  </a:lnTo>
                  <a:lnTo>
                    <a:pt x="60" y="450"/>
                  </a:lnTo>
                  <a:lnTo>
                    <a:pt x="60" y="448"/>
                  </a:lnTo>
                  <a:lnTo>
                    <a:pt x="58" y="446"/>
                  </a:lnTo>
                  <a:lnTo>
                    <a:pt x="56" y="446"/>
                  </a:lnTo>
                  <a:lnTo>
                    <a:pt x="49" y="424"/>
                  </a:lnTo>
                  <a:lnTo>
                    <a:pt x="34" y="373"/>
                  </a:lnTo>
                  <a:lnTo>
                    <a:pt x="22" y="333"/>
                  </a:lnTo>
                  <a:lnTo>
                    <a:pt x="0" y="268"/>
                  </a:lnTo>
                  <a:lnTo>
                    <a:pt x="8" y="263"/>
                  </a:lnTo>
                  <a:lnTo>
                    <a:pt x="19" y="272"/>
                  </a:lnTo>
                  <a:lnTo>
                    <a:pt x="19" y="267"/>
                  </a:lnTo>
                  <a:lnTo>
                    <a:pt x="19" y="258"/>
                  </a:lnTo>
                  <a:lnTo>
                    <a:pt x="17" y="255"/>
                  </a:lnTo>
                  <a:lnTo>
                    <a:pt x="19" y="250"/>
                  </a:lnTo>
                  <a:lnTo>
                    <a:pt x="31" y="251"/>
                  </a:lnTo>
                  <a:lnTo>
                    <a:pt x="22" y="239"/>
                  </a:lnTo>
                  <a:lnTo>
                    <a:pt x="29" y="221"/>
                  </a:lnTo>
                  <a:lnTo>
                    <a:pt x="39" y="212"/>
                  </a:lnTo>
                  <a:lnTo>
                    <a:pt x="36" y="205"/>
                  </a:lnTo>
                  <a:lnTo>
                    <a:pt x="44" y="190"/>
                  </a:lnTo>
                  <a:lnTo>
                    <a:pt x="43" y="186"/>
                  </a:lnTo>
                  <a:lnTo>
                    <a:pt x="37" y="185"/>
                  </a:lnTo>
                  <a:lnTo>
                    <a:pt x="37" y="174"/>
                  </a:lnTo>
                  <a:lnTo>
                    <a:pt x="36" y="174"/>
                  </a:lnTo>
                  <a:lnTo>
                    <a:pt x="39" y="166"/>
                  </a:lnTo>
                  <a:lnTo>
                    <a:pt x="34" y="161"/>
                  </a:lnTo>
                  <a:lnTo>
                    <a:pt x="36" y="144"/>
                  </a:lnTo>
                  <a:lnTo>
                    <a:pt x="44" y="132"/>
                  </a:lnTo>
                  <a:lnTo>
                    <a:pt x="43" y="116"/>
                  </a:lnTo>
                  <a:lnTo>
                    <a:pt x="41" y="104"/>
                  </a:lnTo>
                  <a:lnTo>
                    <a:pt x="72" y="10"/>
                  </a:lnTo>
                  <a:lnTo>
                    <a:pt x="85" y="10"/>
                  </a:lnTo>
                  <a:lnTo>
                    <a:pt x="90" y="26"/>
                  </a:lnTo>
                  <a:lnTo>
                    <a:pt x="104" y="31"/>
                  </a:lnTo>
                  <a:lnTo>
                    <a:pt x="126" y="12"/>
                  </a:lnTo>
                  <a:lnTo>
                    <a:pt x="137" y="10"/>
                  </a:lnTo>
                  <a:lnTo>
                    <a:pt x="138" y="2"/>
                  </a:lnTo>
                  <a:lnTo>
                    <a:pt x="145" y="0"/>
                  </a:lnTo>
                  <a:lnTo>
                    <a:pt x="184" y="21"/>
                  </a:lnTo>
                  <a:lnTo>
                    <a:pt x="220" y="133"/>
                  </a:lnTo>
                  <a:lnTo>
                    <a:pt x="224" y="137"/>
                  </a:lnTo>
                  <a:lnTo>
                    <a:pt x="222" y="142"/>
                  </a:lnTo>
                  <a:lnTo>
                    <a:pt x="225" y="145"/>
                  </a:lnTo>
                  <a:lnTo>
                    <a:pt x="224" y="151"/>
                  </a:lnTo>
                  <a:lnTo>
                    <a:pt x="227" y="162"/>
                  </a:lnTo>
                  <a:lnTo>
                    <a:pt x="232" y="162"/>
                  </a:lnTo>
                  <a:lnTo>
                    <a:pt x="234" y="159"/>
                  </a:lnTo>
                  <a:lnTo>
                    <a:pt x="243" y="166"/>
                  </a:lnTo>
                  <a:lnTo>
                    <a:pt x="256" y="162"/>
                  </a:lnTo>
                  <a:lnTo>
                    <a:pt x="261" y="171"/>
                  </a:lnTo>
                  <a:lnTo>
                    <a:pt x="255" y="174"/>
                  </a:lnTo>
                  <a:lnTo>
                    <a:pt x="265" y="185"/>
                  </a:lnTo>
                  <a:lnTo>
                    <a:pt x="263" y="195"/>
                  </a:lnTo>
                  <a:lnTo>
                    <a:pt x="268" y="203"/>
                  </a:lnTo>
                  <a:lnTo>
                    <a:pt x="278" y="209"/>
                  </a:lnTo>
                  <a:lnTo>
                    <a:pt x="282" y="200"/>
                  </a:lnTo>
                  <a:lnTo>
                    <a:pt x="290" y="202"/>
                  </a:lnTo>
                  <a:lnTo>
                    <a:pt x="292" y="203"/>
                  </a:lnTo>
                  <a:lnTo>
                    <a:pt x="304" y="219"/>
                  </a:lnTo>
                  <a:lnTo>
                    <a:pt x="299" y="226"/>
                  </a:lnTo>
                  <a:lnTo>
                    <a:pt x="314" y="231"/>
                  </a:lnTo>
                  <a:lnTo>
                    <a:pt x="313" y="236"/>
                  </a:lnTo>
                  <a:lnTo>
                    <a:pt x="304" y="253"/>
                  </a:lnTo>
                  <a:lnTo>
                    <a:pt x="296" y="256"/>
                  </a:lnTo>
                  <a:lnTo>
                    <a:pt x="289" y="253"/>
                  </a:lnTo>
                  <a:lnTo>
                    <a:pt x="278" y="267"/>
                  </a:lnTo>
                  <a:lnTo>
                    <a:pt x="277" y="275"/>
                  </a:lnTo>
                  <a:lnTo>
                    <a:pt x="261" y="277"/>
                  </a:lnTo>
                  <a:lnTo>
                    <a:pt x="260" y="280"/>
                  </a:lnTo>
                  <a:lnTo>
                    <a:pt x="258" y="289"/>
                  </a:lnTo>
                  <a:lnTo>
                    <a:pt x="253" y="289"/>
                  </a:lnTo>
                  <a:lnTo>
                    <a:pt x="253" y="286"/>
                  </a:lnTo>
                  <a:lnTo>
                    <a:pt x="251" y="289"/>
                  </a:lnTo>
                  <a:lnTo>
                    <a:pt x="253" y="299"/>
                  </a:lnTo>
                  <a:lnTo>
                    <a:pt x="248" y="301"/>
                  </a:lnTo>
                  <a:lnTo>
                    <a:pt x="241" y="292"/>
                  </a:lnTo>
                  <a:lnTo>
                    <a:pt x="232" y="294"/>
                  </a:lnTo>
                  <a:lnTo>
                    <a:pt x="225" y="303"/>
                  </a:lnTo>
                  <a:lnTo>
                    <a:pt x="219" y="301"/>
                  </a:lnTo>
                  <a:lnTo>
                    <a:pt x="212" y="309"/>
                  </a:lnTo>
                  <a:lnTo>
                    <a:pt x="217" y="320"/>
                  </a:lnTo>
                  <a:lnTo>
                    <a:pt x="217" y="325"/>
                  </a:lnTo>
                  <a:lnTo>
                    <a:pt x="200" y="320"/>
                  </a:lnTo>
                  <a:lnTo>
                    <a:pt x="195" y="323"/>
                  </a:lnTo>
                  <a:lnTo>
                    <a:pt x="193" y="315"/>
                  </a:lnTo>
                  <a:lnTo>
                    <a:pt x="195" y="303"/>
                  </a:lnTo>
                  <a:lnTo>
                    <a:pt x="193" y="297"/>
                  </a:lnTo>
                  <a:lnTo>
                    <a:pt x="186" y="294"/>
                  </a:lnTo>
                  <a:lnTo>
                    <a:pt x="184" y="289"/>
                  </a:lnTo>
                  <a:lnTo>
                    <a:pt x="183" y="294"/>
                  </a:lnTo>
                  <a:lnTo>
                    <a:pt x="188" y="297"/>
                  </a:lnTo>
                  <a:lnTo>
                    <a:pt x="191" y="306"/>
                  </a:lnTo>
                  <a:lnTo>
                    <a:pt x="181" y="315"/>
                  </a:lnTo>
                  <a:lnTo>
                    <a:pt x="184" y="332"/>
                  </a:lnTo>
                  <a:lnTo>
                    <a:pt x="183" y="335"/>
                  </a:lnTo>
                  <a:lnTo>
                    <a:pt x="184" y="356"/>
                  </a:lnTo>
                  <a:lnTo>
                    <a:pt x="178" y="371"/>
                  </a:lnTo>
                  <a:lnTo>
                    <a:pt x="171" y="373"/>
                  </a:lnTo>
                  <a:lnTo>
                    <a:pt x="166" y="366"/>
                  </a:lnTo>
                  <a:lnTo>
                    <a:pt x="162" y="366"/>
                  </a:lnTo>
                  <a:lnTo>
                    <a:pt x="159" y="383"/>
                  </a:lnTo>
                  <a:lnTo>
                    <a:pt x="152" y="390"/>
                  </a:lnTo>
                  <a:lnTo>
                    <a:pt x="147" y="390"/>
                  </a:lnTo>
                  <a:lnTo>
                    <a:pt x="143" y="376"/>
                  </a:lnTo>
                  <a:lnTo>
                    <a:pt x="145" y="369"/>
                  </a:lnTo>
                  <a:lnTo>
                    <a:pt x="140" y="383"/>
                  </a:lnTo>
                  <a:lnTo>
                    <a:pt x="140" y="388"/>
                  </a:lnTo>
                  <a:lnTo>
                    <a:pt x="143" y="398"/>
                  </a:lnTo>
                  <a:lnTo>
                    <a:pt x="143" y="402"/>
                  </a:lnTo>
                  <a:lnTo>
                    <a:pt x="140" y="398"/>
                  </a:lnTo>
                  <a:lnTo>
                    <a:pt x="131" y="374"/>
                  </a:lnTo>
                  <a:lnTo>
                    <a:pt x="133" y="373"/>
                  </a:lnTo>
                  <a:lnTo>
                    <a:pt x="131" y="369"/>
                  </a:lnTo>
                  <a:close/>
                  <a:moveTo>
                    <a:pt x="225" y="308"/>
                  </a:moveTo>
                  <a:lnTo>
                    <a:pt x="227" y="306"/>
                  </a:lnTo>
                  <a:lnTo>
                    <a:pt x="225" y="303"/>
                  </a:lnTo>
                  <a:lnTo>
                    <a:pt x="234" y="299"/>
                  </a:lnTo>
                  <a:lnTo>
                    <a:pt x="243" y="308"/>
                  </a:lnTo>
                  <a:lnTo>
                    <a:pt x="234" y="315"/>
                  </a:lnTo>
                  <a:lnTo>
                    <a:pt x="234" y="323"/>
                  </a:lnTo>
                  <a:lnTo>
                    <a:pt x="227" y="320"/>
                  </a:lnTo>
                  <a:lnTo>
                    <a:pt x="225" y="30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gray">
            <a:xfrm>
              <a:off x="4295636" y="1992920"/>
              <a:ext cx="903357" cy="563592"/>
            </a:xfrm>
            <a:custGeom>
              <a:avLst/>
              <a:gdLst/>
              <a:ahLst/>
              <a:cxnLst>
                <a:cxn ang="0">
                  <a:pos x="323" y="343"/>
                </a:cxn>
                <a:cxn ang="0">
                  <a:pos x="152" y="335"/>
                </a:cxn>
                <a:cxn ang="0">
                  <a:pos x="0" y="325"/>
                </a:cxn>
                <a:cxn ang="0">
                  <a:pos x="7" y="249"/>
                </a:cxn>
                <a:cxn ang="0">
                  <a:pos x="19" y="106"/>
                </a:cxn>
                <a:cxn ang="0">
                  <a:pos x="27" y="0"/>
                </a:cxn>
                <a:cxn ang="0">
                  <a:pos x="209" y="12"/>
                </a:cxn>
                <a:cxn ang="0">
                  <a:pos x="388" y="20"/>
                </a:cxn>
                <a:cxn ang="0">
                  <a:pos x="514" y="31"/>
                </a:cxn>
                <a:cxn ang="0">
                  <a:pos x="518" y="43"/>
                </a:cxn>
                <a:cxn ang="0">
                  <a:pos x="520" y="46"/>
                </a:cxn>
                <a:cxn ang="0">
                  <a:pos x="521" y="51"/>
                </a:cxn>
                <a:cxn ang="0">
                  <a:pos x="521" y="56"/>
                </a:cxn>
                <a:cxn ang="0">
                  <a:pos x="521" y="63"/>
                </a:cxn>
                <a:cxn ang="0">
                  <a:pos x="520" y="66"/>
                </a:cxn>
                <a:cxn ang="0">
                  <a:pos x="518" y="70"/>
                </a:cxn>
                <a:cxn ang="0">
                  <a:pos x="518" y="72"/>
                </a:cxn>
                <a:cxn ang="0">
                  <a:pos x="520" y="75"/>
                </a:cxn>
                <a:cxn ang="0">
                  <a:pos x="521" y="85"/>
                </a:cxn>
                <a:cxn ang="0">
                  <a:pos x="521" y="87"/>
                </a:cxn>
                <a:cxn ang="0">
                  <a:pos x="520" y="90"/>
                </a:cxn>
                <a:cxn ang="0">
                  <a:pos x="520" y="96"/>
                </a:cxn>
                <a:cxn ang="0">
                  <a:pos x="521" y="97"/>
                </a:cxn>
                <a:cxn ang="0">
                  <a:pos x="521" y="99"/>
                </a:cxn>
                <a:cxn ang="0">
                  <a:pos x="521" y="102"/>
                </a:cxn>
                <a:cxn ang="0">
                  <a:pos x="520" y="106"/>
                </a:cxn>
                <a:cxn ang="0">
                  <a:pos x="520" y="109"/>
                </a:cxn>
                <a:cxn ang="0">
                  <a:pos x="521" y="113"/>
                </a:cxn>
                <a:cxn ang="0">
                  <a:pos x="521" y="118"/>
                </a:cxn>
                <a:cxn ang="0">
                  <a:pos x="525" y="125"/>
                </a:cxn>
                <a:cxn ang="0">
                  <a:pos x="528" y="143"/>
                </a:cxn>
                <a:cxn ang="0">
                  <a:pos x="530" y="150"/>
                </a:cxn>
                <a:cxn ang="0">
                  <a:pos x="535" y="160"/>
                </a:cxn>
                <a:cxn ang="0">
                  <a:pos x="540" y="172"/>
                </a:cxn>
                <a:cxn ang="0">
                  <a:pos x="538" y="181"/>
                </a:cxn>
                <a:cxn ang="0">
                  <a:pos x="538" y="190"/>
                </a:cxn>
                <a:cxn ang="0">
                  <a:pos x="540" y="195"/>
                </a:cxn>
                <a:cxn ang="0">
                  <a:pos x="540" y="203"/>
                </a:cxn>
                <a:cxn ang="0">
                  <a:pos x="540" y="210"/>
                </a:cxn>
                <a:cxn ang="0">
                  <a:pos x="542" y="227"/>
                </a:cxn>
                <a:cxn ang="0">
                  <a:pos x="540" y="236"/>
                </a:cxn>
                <a:cxn ang="0">
                  <a:pos x="544" y="239"/>
                </a:cxn>
                <a:cxn ang="0">
                  <a:pos x="544" y="244"/>
                </a:cxn>
                <a:cxn ang="0">
                  <a:pos x="545" y="251"/>
                </a:cxn>
                <a:cxn ang="0">
                  <a:pos x="544" y="261"/>
                </a:cxn>
                <a:cxn ang="0">
                  <a:pos x="544" y="277"/>
                </a:cxn>
                <a:cxn ang="0">
                  <a:pos x="547" y="280"/>
                </a:cxn>
                <a:cxn ang="0">
                  <a:pos x="549" y="297"/>
                </a:cxn>
                <a:cxn ang="0">
                  <a:pos x="556" y="306"/>
                </a:cxn>
                <a:cxn ang="0">
                  <a:pos x="559" y="321"/>
                </a:cxn>
                <a:cxn ang="0">
                  <a:pos x="561" y="333"/>
                </a:cxn>
                <a:cxn ang="0">
                  <a:pos x="559" y="350"/>
                </a:cxn>
                <a:cxn ang="0">
                  <a:pos x="451" y="348"/>
                </a:cxn>
              </a:cxnLst>
              <a:rect l="0" t="0" r="r" b="b"/>
              <a:pathLst>
                <a:path w="561" h="350">
                  <a:moveTo>
                    <a:pt x="398" y="347"/>
                  </a:moveTo>
                  <a:lnTo>
                    <a:pt x="376" y="347"/>
                  </a:lnTo>
                  <a:lnTo>
                    <a:pt x="323" y="343"/>
                  </a:lnTo>
                  <a:lnTo>
                    <a:pt x="311" y="343"/>
                  </a:lnTo>
                  <a:lnTo>
                    <a:pt x="263" y="342"/>
                  </a:lnTo>
                  <a:lnTo>
                    <a:pt x="152" y="335"/>
                  </a:lnTo>
                  <a:lnTo>
                    <a:pt x="82" y="331"/>
                  </a:lnTo>
                  <a:lnTo>
                    <a:pt x="79" y="330"/>
                  </a:lnTo>
                  <a:lnTo>
                    <a:pt x="0" y="325"/>
                  </a:lnTo>
                  <a:lnTo>
                    <a:pt x="3" y="289"/>
                  </a:lnTo>
                  <a:lnTo>
                    <a:pt x="5" y="260"/>
                  </a:lnTo>
                  <a:lnTo>
                    <a:pt x="7" y="249"/>
                  </a:lnTo>
                  <a:lnTo>
                    <a:pt x="12" y="176"/>
                  </a:lnTo>
                  <a:lnTo>
                    <a:pt x="14" y="169"/>
                  </a:lnTo>
                  <a:lnTo>
                    <a:pt x="19" y="106"/>
                  </a:lnTo>
                  <a:lnTo>
                    <a:pt x="22" y="65"/>
                  </a:lnTo>
                  <a:lnTo>
                    <a:pt x="24" y="37"/>
                  </a:lnTo>
                  <a:lnTo>
                    <a:pt x="27" y="0"/>
                  </a:lnTo>
                  <a:lnTo>
                    <a:pt x="106" y="7"/>
                  </a:lnTo>
                  <a:lnTo>
                    <a:pt x="173" y="10"/>
                  </a:lnTo>
                  <a:lnTo>
                    <a:pt x="209" y="12"/>
                  </a:lnTo>
                  <a:lnTo>
                    <a:pt x="303" y="17"/>
                  </a:lnTo>
                  <a:lnTo>
                    <a:pt x="349" y="19"/>
                  </a:lnTo>
                  <a:lnTo>
                    <a:pt x="388" y="20"/>
                  </a:lnTo>
                  <a:lnTo>
                    <a:pt x="463" y="22"/>
                  </a:lnTo>
                  <a:lnTo>
                    <a:pt x="514" y="24"/>
                  </a:lnTo>
                  <a:lnTo>
                    <a:pt x="514" y="31"/>
                  </a:lnTo>
                  <a:lnTo>
                    <a:pt x="518" y="37"/>
                  </a:lnTo>
                  <a:lnTo>
                    <a:pt x="518" y="41"/>
                  </a:lnTo>
                  <a:lnTo>
                    <a:pt x="518" y="43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20" y="46"/>
                  </a:lnTo>
                  <a:lnTo>
                    <a:pt x="520" y="49"/>
                  </a:lnTo>
                  <a:lnTo>
                    <a:pt x="520" y="49"/>
                  </a:lnTo>
                  <a:lnTo>
                    <a:pt x="521" y="51"/>
                  </a:lnTo>
                  <a:lnTo>
                    <a:pt x="521" y="53"/>
                  </a:lnTo>
                  <a:lnTo>
                    <a:pt x="523" y="55"/>
                  </a:lnTo>
                  <a:lnTo>
                    <a:pt x="521" y="56"/>
                  </a:lnTo>
                  <a:lnTo>
                    <a:pt x="523" y="58"/>
                  </a:lnTo>
                  <a:lnTo>
                    <a:pt x="523" y="63"/>
                  </a:lnTo>
                  <a:lnTo>
                    <a:pt x="521" y="63"/>
                  </a:lnTo>
                  <a:lnTo>
                    <a:pt x="521" y="63"/>
                  </a:lnTo>
                  <a:lnTo>
                    <a:pt x="520" y="65"/>
                  </a:lnTo>
                  <a:lnTo>
                    <a:pt x="520" y="66"/>
                  </a:lnTo>
                  <a:lnTo>
                    <a:pt x="518" y="68"/>
                  </a:lnTo>
                  <a:lnTo>
                    <a:pt x="520" y="68"/>
                  </a:lnTo>
                  <a:lnTo>
                    <a:pt x="518" y="70"/>
                  </a:lnTo>
                  <a:lnTo>
                    <a:pt x="520" y="72"/>
                  </a:lnTo>
                  <a:lnTo>
                    <a:pt x="518" y="72"/>
                  </a:lnTo>
                  <a:lnTo>
                    <a:pt x="518" y="72"/>
                  </a:lnTo>
                  <a:lnTo>
                    <a:pt x="520" y="73"/>
                  </a:lnTo>
                  <a:lnTo>
                    <a:pt x="520" y="75"/>
                  </a:lnTo>
                  <a:lnTo>
                    <a:pt x="520" y="75"/>
                  </a:lnTo>
                  <a:lnTo>
                    <a:pt x="520" y="84"/>
                  </a:lnTo>
                  <a:lnTo>
                    <a:pt x="521" y="84"/>
                  </a:lnTo>
                  <a:lnTo>
                    <a:pt x="521" y="85"/>
                  </a:lnTo>
                  <a:lnTo>
                    <a:pt x="520" y="85"/>
                  </a:lnTo>
                  <a:lnTo>
                    <a:pt x="520" y="85"/>
                  </a:lnTo>
                  <a:lnTo>
                    <a:pt x="521" y="87"/>
                  </a:lnTo>
                  <a:lnTo>
                    <a:pt x="518" y="89"/>
                  </a:lnTo>
                  <a:lnTo>
                    <a:pt x="520" y="89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20" y="90"/>
                  </a:lnTo>
                  <a:lnTo>
                    <a:pt x="520" y="96"/>
                  </a:lnTo>
                  <a:lnTo>
                    <a:pt x="521" y="96"/>
                  </a:lnTo>
                  <a:lnTo>
                    <a:pt x="520" y="97"/>
                  </a:lnTo>
                  <a:lnTo>
                    <a:pt x="521" y="97"/>
                  </a:lnTo>
                  <a:lnTo>
                    <a:pt x="521" y="99"/>
                  </a:lnTo>
                  <a:lnTo>
                    <a:pt x="520" y="99"/>
                  </a:lnTo>
                  <a:lnTo>
                    <a:pt x="521" y="99"/>
                  </a:lnTo>
                  <a:lnTo>
                    <a:pt x="521" y="101"/>
                  </a:lnTo>
                  <a:lnTo>
                    <a:pt x="520" y="101"/>
                  </a:lnTo>
                  <a:lnTo>
                    <a:pt x="521" y="102"/>
                  </a:lnTo>
                  <a:lnTo>
                    <a:pt x="520" y="104"/>
                  </a:lnTo>
                  <a:lnTo>
                    <a:pt x="521" y="106"/>
                  </a:lnTo>
                  <a:lnTo>
                    <a:pt x="520" y="106"/>
                  </a:lnTo>
                  <a:lnTo>
                    <a:pt x="521" y="107"/>
                  </a:lnTo>
                  <a:lnTo>
                    <a:pt x="520" y="107"/>
                  </a:lnTo>
                  <a:lnTo>
                    <a:pt x="520" y="109"/>
                  </a:lnTo>
                  <a:lnTo>
                    <a:pt x="520" y="111"/>
                  </a:lnTo>
                  <a:lnTo>
                    <a:pt x="520" y="113"/>
                  </a:lnTo>
                  <a:lnTo>
                    <a:pt x="521" y="113"/>
                  </a:lnTo>
                  <a:lnTo>
                    <a:pt x="520" y="114"/>
                  </a:lnTo>
                  <a:lnTo>
                    <a:pt x="521" y="114"/>
                  </a:lnTo>
                  <a:lnTo>
                    <a:pt x="521" y="118"/>
                  </a:lnTo>
                  <a:lnTo>
                    <a:pt x="523" y="119"/>
                  </a:lnTo>
                  <a:lnTo>
                    <a:pt x="523" y="123"/>
                  </a:lnTo>
                  <a:lnTo>
                    <a:pt x="525" y="125"/>
                  </a:lnTo>
                  <a:lnTo>
                    <a:pt x="526" y="135"/>
                  </a:lnTo>
                  <a:lnTo>
                    <a:pt x="528" y="138"/>
                  </a:lnTo>
                  <a:lnTo>
                    <a:pt x="528" y="143"/>
                  </a:lnTo>
                  <a:lnTo>
                    <a:pt x="530" y="143"/>
                  </a:lnTo>
                  <a:lnTo>
                    <a:pt x="532" y="149"/>
                  </a:lnTo>
                  <a:lnTo>
                    <a:pt x="530" y="150"/>
                  </a:lnTo>
                  <a:lnTo>
                    <a:pt x="532" y="152"/>
                  </a:lnTo>
                  <a:lnTo>
                    <a:pt x="533" y="155"/>
                  </a:lnTo>
                  <a:lnTo>
                    <a:pt x="535" y="160"/>
                  </a:lnTo>
                  <a:lnTo>
                    <a:pt x="537" y="164"/>
                  </a:lnTo>
                  <a:lnTo>
                    <a:pt x="538" y="171"/>
                  </a:lnTo>
                  <a:lnTo>
                    <a:pt x="540" y="172"/>
                  </a:lnTo>
                  <a:lnTo>
                    <a:pt x="538" y="176"/>
                  </a:lnTo>
                  <a:lnTo>
                    <a:pt x="540" y="178"/>
                  </a:lnTo>
                  <a:lnTo>
                    <a:pt x="538" y="181"/>
                  </a:lnTo>
                  <a:lnTo>
                    <a:pt x="540" y="183"/>
                  </a:lnTo>
                  <a:lnTo>
                    <a:pt x="538" y="188"/>
                  </a:lnTo>
                  <a:lnTo>
                    <a:pt x="538" y="190"/>
                  </a:lnTo>
                  <a:lnTo>
                    <a:pt x="538" y="193"/>
                  </a:lnTo>
                  <a:lnTo>
                    <a:pt x="540" y="193"/>
                  </a:lnTo>
                  <a:lnTo>
                    <a:pt x="540" y="195"/>
                  </a:lnTo>
                  <a:lnTo>
                    <a:pt x="540" y="198"/>
                  </a:lnTo>
                  <a:lnTo>
                    <a:pt x="540" y="200"/>
                  </a:lnTo>
                  <a:lnTo>
                    <a:pt x="540" y="203"/>
                  </a:lnTo>
                  <a:lnTo>
                    <a:pt x="540" y="205"/>
                  </a:lnTo>
                  <a:lnTo>
                    <a:pt x="540" y="208"/>
                  </a:lnTo>
                  <a:lnTo>
                    <a:pt x="540" y="210"/>
                  </a:lnTo>
                  <a:lnTo>
                    <a:pt x="542" y="219"/>
                  </a:lnTo>
                  <a:lnTo>
                    <a:pt x="540" y="220"/>
                  </a:lnTo>
                  <a:lnTo>
                    <a:pt x="542" y="227"/>
                  </a:lnTo>
                  <a:lnTo>
                    <a:pt x="542" y="227"/>
                  </a:lnTo>
                  <a:lnTo>
                    <a:pt x="542" y="232"/>
                  </a:lnTo>
                  <a:lnTo>
                    <a:pt x="540" y="236"/>
                  </a:lnTo>
                  <a:lnTo>
                    <a:pt x="542" y="236"/>
                  </a:lnTo>
                  <a:lnTo>
                    <a:pt x="542" y="239"/>
                  </a:lnTo>
                  <a:lnTo>
                    <a:pt x="544" y="239"/>
                  </a:lnTo>
                  <a:lnTo>
                    <a:pt x="544" y="241"/>
                  </a:lnTo>
                  <a:lnTo>
                    <a:pt x="544" y="242"/>
                  </a:lnTo>
                  <a:lnTo>
                    <a:pt x="544" y="244"/>
                  </a:lnTo>
                  <a:lnTo>
                    <a:pt x="545" y="242"/>
                  </a:lnTo>
                  <a:lnTo>
                    <a:pt x="545" y="244"/>
                  </a:lnTo>
                  <a:lnTo>
                    <a:pt x="545" y="251"/>
                  </a:lnTo>
                  <a:lnTo>
                    <a:pt x="545" y="253"/>
                  </a:lnTo>
                  <a:lnTo>
                    <a:pt x="544" y="256"/>
                  </a:lnTo>
                  <a:lnTo>
                    <a:pt x="544" y="261"/>
                  </a:lnTo>
                  <a:lnTo>
                    <a:pt x="544" y="268"/>
                  </a:lnTo>
                  <a:lnTo>
                    <a:pt x="544" y="270"/>
                  </a:lnTo>
                  <a:lnTo>
                    <a:pt x="544" y="277"/>
                  </a:lnTo>
                  <a:lnTo>
                    <a:pt x="544" y="277"/>
                  </a:lnTo>
                  <a:lnTo>
                    <a:pt x="545" y="278"/>
                  </a:lnTo>
                  <a:lnTo>
                    <a:pt x="547" y="280"/>
                  </a:lnTo>
                  <a:lnTo>
                    <a:pt x="547" y="290"/>
                  </a:lnTo>
                  <a:lnTo>
                    <a:pt x="549" y="294"/>
                  </a:lnTo>
                  <a:lnTo>
                    <a:pt x="549" y="297"/>
                  </a:lnTo>
                  <a:lnTo>
                    <a:pt x="550" y="299"/>
                  </a:lnTo>
                  <a:lnTo>
                    <a:pt x="554" y="304"/>
                  </a:lnTo>
                  <a:lnTo>
                    <a:pt x="556" y="306"/>
                  </a:lnTo>
                  <a:lnTo>
                    <a:pt x="557" y="307"/>
                  </a:lnTo>
                  <a:lnTo>
                    <a:pt x="557" y="318"/>
                  </a:lnTo>
                  <a:lnTo>
                    <a:pt x="559" y="321"/>
                  </a:lnTo>
                  <a:lnTo>
                    <a:pt x="557" y="323"/>
                  </a:lnTo>
                  <a:lnTo>
                    <a:pt x="559" y="325"/>
                  </a:lnTo>
                  <a:lnTo>
                    <a:pt x="561" y="333"/>
                  </a:lnTo>
                  <a:lnTo>
                    <a:pt x="559" y="342"/>
                  </a:lnTo>
                  <a:lnTo>
                    <a:pt x="561" y="348"/>
                  </a:lnTo>
                  <a:lnTo>
                    <a:pt x="559" y="350"/>
                  </a:lnTo>
                  <a:lnTo>
                    <a:pt x="509" y="350"/>
                  </a:lnTo>
                  <a:lnTo>
                    <a:pt x="453" y="350"/>
                  </a:lnTo>
                  <a:lnTo>
                    <a:pt x="451" y="348"/>
                  </a:lnTo>
                  <a:lnTo>
                    <a:pt x="398" y="347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gray">
            <a:xfrm>
              <a:off x="4252159" y="2516255"/>
              <a:ext cx="956495" cy="637664"/>
            </a:xfrm>
            <a:custGeom>
              <a:avLst/>
              <a:gdLst/>
              <a:ahLst/>
              <a:cxnLst>
                <a:cxn ang="0">
                  <a:pos x="42" y="317"/>
                </a:cxn>
                <a:cxn ang="0">
                  <a:pos x="5" y="259"/>
                </a:cxn>
                <a:cxn ang="0">
                  <a:pos x="10" y="188"/>
                </a:cxn>
                <a:cxn ang="0">
                  <a:pos x="19" y="100"/>
                </a:cxn>
                <a:cxn ang="0">
                  <a:pos x="27" y="0"/>
                </a:cxn>
                <a:cxn ang="0">
                  <a:pos x="179" y="10"/>
                </a:cxn>
                <a:cxn ang="0">
                  <a:pos x="350" y="18"/>
                </a:cxn>
                <a:cxn ang="0">
                  <a:pos x="478" y="23"/>
                </a:cxn>
                <a:cxn ang="0">
                  <a:pos x="586" y="25"/>
                </a:cxn>
                <a:cxn ang="0">
                  <a:pos x="579" y="46"/>
                </a:cxn>
                <a:cxn ang="0">
                  <a:pos x="565" y="63"/>
                </a:cxn>
                <a:cxn ang="0">
                  <a:pos x="577" y="82"/>
                </a:cxn>
                <a:cxn ang="0">
                  <a:pos x="593" y="90"/>
                </a:cxn>
                <a:cxn ang="0">
                  <a:pos x="594" y="128"/>
                </a:cxn>
                <a:cxn ang="0">
                  <a:pos x="594" y="176"/>
                </a:cxn>
                <a:cxn ang="0">
                  <a:pos x="593" y="287"/>
                </a:cxn>
                <a:cxn ang="0">
                  <a:pos x="583" y="293"/>
                </a:cxn>
                <a:cxn ang="0">
                  <a:pos x="588" y="302"/>
                </a:cxn>
                <a:cxn ang="0">
                  <a:pos x="584" y="312"/>
                </a:cxn>
                <a:cxn ang="0">
                  <a:pos x="586" y="316"/>
                </a:cxn>
                <a:cxn ang="0">
                  <a:pos x="594" y="328"/>
                </a:cxn>
                <a:cxn ang="0">
                  <a:pos x="591" y="334"/>
                </a:cxn>
                <a:cxn ang="0">
                  <a:pos x="588" y="341"/>
                </a:cxn>
                <a:cxn ang="0">
                  <a:pos x="588" y="352"/>
                </a:cxn>
                <a:cxn ang="0">
                  <a:pos x="583" y="358"/>
                </a:cxn>
                <a:cxn ang="0">
                  <a:pos x="579" y="367"/>
                </a:cxn>
                <a:cxn ang="0">
                  <a:pos x="586" y="377"/>
                </a:cxn>
                <a:cxn ang="0">
                  <a:pos x="589" y="386"/>
                </a:cxn>
                <a:cxn ang="0">
                  <a:pos x="594" y="396"/>
                </a:cxn>
                <a:cxn ang="0">
                  <a:pos x="583" y="393"/>
                </a:cxn>
                <a:cxn ang="0">
                  <a:pos x="579" y="389"/>
                </a:cxn>
                <a:cxn ang="0">
                  <a:pos x="574" y="379"/>
                </a:cxn>
                <a:cxn ang="0">
                  <a:pos x="565" y="375"/>
                </a:cxn>
                <a:cxn ang="0">
                  <a:pos x="557" y="369"/>
                </a:cxn>
                <a:cxn ang="0">
                  <a:pos x="553" y="367"/>
                </a:cxn>
                <a:cxn ang="0">
                  <a:pos x="540" y="365"/>
                </a:cxn>
                <a:cxn ang="0">
                  <a:pos x="533" y="357"/>
                </a:cxn>
                <a:cxn ang="0">
                  <a:pos x="526" y="355"/>
                </a:cxn>
                <a:cxn ang="0">
                  <a:pos x="512" y="355"/>
                </a:cxn>
                <a:cxn ang="0">
                  <a:pos x="500" y="355"/>
                </a:cxn>
                <a:cxn ang="0">
                  <a:pos x="490" y="357"/>
                </a:cxn>
                <a:cxn ang="0">
                  <a:pos x="482" y="355"/>
                </a:cxn>
                <a:cxn ang="0">
                  <a:pos x="475" y="364"/>
                </a:cxn>
                <a:cxn ang="0">
                  <a:pos x="463" y="360"/>
                </a:cxn>
                <a:cxn ang="0">
                  <a:pos x="459" y="357"/>
                </a:cxn>
                <a:cxn ang="0">
                  <a:pos x="437" y="345"/>
                </a:cxn>
                <a:cxn ang="0">
                  <a:pos x="353" y="336"/>
                </a:cxn>
                <a:cxn ang="0">
                  <a:pos x="154" y="326"/>
                </a:cxn>
              </a:cxnLst>
              <a:rect l="0" t="0" r="r" b="b"/>
              <a:pathLst>
                <a:path w="594" h="396">
                  <a:moveTo>
                    <a:pt x="99" y="323"/>
                  </a:moveTo>
                  <a:lnTo>
                    <a:pt x="82" y="321"/>
                  </a:lnTo>
                  <a:lnTo>
                    <a:pt x="42" y="317"/>
                  </a:lnTo>
                  <a:lnTo>
                    <a:pt x="0" y="314"/>
                  </a:lnTo>
                  <a:lnTo>
                    <a:pt x="3" y="263"/>
                  </a:lnTo>
                  <a:lnTo>
                    <a:pt x="5" y="259"/>
                  </a:lnTo>
                  <a:lnTo>
                    <a:pt x="7" y="222"/>
                  </a:lnTo>
                  <a:lnTo>
                    <a:pt x="10" y="191"/>
                  </a:lnTo>
                  <a:lnTo>
                    <a:pt x="10" y="188"/>
                  </a:lnTo>
                  <a:lnTo>
                    <a:pt x="13" y="145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20" y="76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106" y="5"/>
                  </a:lnTo>
                  <a:lnTo>
                    <a:pt x="109" y="6"/>
                  </a:lnTo>
                  <a:lnTo>
                    <a:pt x="179" y="10"/>
                  </a:lnTo>
                  <a:lnTo>
                    <a:pt x="290" y="17"/>
                  </a:lnTo>
                  <a:lnTo>
                    <a:pt x="338" y="18"/>
                  </a:lnTo>
                  <a:lnTo>
                    <a:pt x="350" y="18"/>
                  </a:lnTo>
                  <a:lnTo>
                    <a:pt x="403" y="22"/>
                  </a:lnTo>
                  <a:lnTo>
                    <a:pt x="425" y="22"/>
                  </a:lnTo>
                  <a:lnTo>
                    <a:pt x="478" y="23"/>
                  </a:lnTo>
                  <a:lnTo>
                    <a:pt x="480" y="25"/>
                  </a:lnTo>
                  <a:lnTo>
                    <a:pt x="536" y="25"/>
                  </a:lnTo>
                  <a:lnTo>
                    <a:pt x="586" y="25"/>
                  </a:lnTo>
                  <a:lnTo>
                    <a:pt x="584" y="37"/>
                  </a:lnTo>
                  <a:lnTo>
                    <a:pt x="584" y="39"/>
                  </a:lnTo>
                  <a:lnTo>
                    <a:pt x="579" y="46"/>
                  </a:lnTo>
                  <a:lnTo>
                    <a:pt x="565" y="56"/>
                  </a:lnTo>
                  <a:lnTo>
                    <a:pt x="564" y="59"/>
                  </a:lnTo>
                  <a:lnTo>
                    <a:pt x="565" y="63"/>
                  </a:lnTo>
                  <a:lnTo>
                    <a:pt x="571" y="70"/>
                  </a:lnTo>
                  <a:lnTo>
                    <a:pt x="574" y="76"/>
                  </a:lnTo>
                  <a:lnTo>
                    <a:pt x="577" y="82"/>
                  </a:lnTo>
                  <a:lnTo>
                    <a:pt x="583" y="83"/>
                  </a:lnTo>
                  <a:lnTo>
                    <a:pt x="589" y="85"/>
                  </a:lnTo>
                  <a:lnTo>
                    <a:pt x="593" y="90"/>
                  </a:lnTo>
                  <a:lnTo>
                    <a:pt x="594" y="94"/>
                  </a:lnTo>
                  <a:lnTo>
                    <a:pt x="594" y="95"/>
                  </a:lnTo>
                  <a:lnTo>
                    <a:pt x="594" y="128"/>
                  </a:lnTo>
                  <a:lnTo>
                    <a:pt x="594" y="146"/>
                  </a:lnTo>
                  <a:lnTo>
                    <a:pt x="594" y="165"/>
                  </a:lnTo>
                  <a:lnTo>
                    <a:pt x="594" y="176"/>
                  </a:lnTo>
                  <a:lnTo>
                    <a:pt x="594" y="211"/>
                  </a:lnTo>
                  <a:lnTo>
                    <a:pt x="594" y="249"/>
                  </a:lnTo>
                  <a:lnTo>
                    <a:pt x="593" y="287"/>
                  </a:lnTo>
                  <a:lnTo>
                    <a:pt x="583" y="287"/>
                  </a:lnTo>
                  <a:lnTo>
                    <a:pt x="584" y="288"/>
                  </a:lnTo>
                  <a:lnTo>
                    <a:pt x="583" y="293"/>
                  </a:lnTo>
                  <a:lnTo>
                    <a:pt x="586" y="297"/>
                  </a:lnTo>
                  <a:lnTo>
                    <a:pt x="588" y="299"/>
                  </a:lnTo>
                  <a:lnTo>
                    <a:pt x="588" y="302"/>
                  </a:lnTo>
                  <a:lnTo>
                    <a:pt x="588" y="307"/>
                  </a:lnTo>
                  <a:lnTo>
                    <a:pt x="584" y="309"/>
                  </a:lnTo>
                  <a:lnTo>
                    <a:pt x="584" y="312"/>
                  </a:lnTo>
                  <a:lnTo>
                    <a:pt x="586" y="314"/>
                  </a:lnTo>
                  <a:lnTo>
                    <a:pt x="584" y="314"/>
                  </a:lnTo>
                  <a:lnTo>
                    <a:pt x="586" y="316"/>
                  </a:lnTo>
                  <a:lnTo>
                    <a:pt x="591" y="317"/>
                  </a:lnTo>
                  <a:lnTo>
                    <a:pt x="593" y="317"/>
                  </a:lnTo>
                  <a:lnTo>
                    <a:pt x="594" y="328"/>
                  </a:lnTo>
                  <a:lnTo>
                    <a:pt x="593" y="331"/>
                  </a:lnTo>
                  <a:lnTo>
                    <a:pt x="593" y="333"/>
                  </a:lnTo>
                  <a:lnTo>
                    <a:pt x="591" y="334"/>
                  </a:lnTo>
                  <a:lnTo>
                    <a:pt x="588" y="334"/>
                  </a:lnTo>
                  <a:lnTo>
                    <a:pt x="589" y="340"/>
                  </a:lnTo>
                  <a:lnTo>
                    <a:pt x="588" y="341"/>
                  </a:lnTo>
                  <a:lnTo>
                    <a:pt x="589" y="346"/>
                  </a:lnTo>
                  <a:lnTo>
                    <a:pt x="586" y="350"/>
                  </a:lnTo>
                  <a:lnTo>
                    <a:pt x="588" y="352"/>
                  </a:lnTo>
                  <a:lnTo>
                    <a:pt x="586" y="357"/>
                  </a:lnTo>
                  <a:lnTo>
                    <a:pt x="584" y="358"/>
                  </a:lnTo>
                  <a:lnTo>
                    <a:pt x="583" y="358"/>
                  </a:lnTo>
                  <a:lnTo>
                    <a:pt x="583" y="362"/>
                  </a:lnTo>
                  <a:lnTo>
                    <a:pt x="579" y="365"/>
                  </a:lnTo>
                  <a:lnTo>
                    <a:pt x="579" y="367"/>
                  </a:lnTo>
                  <a:lnTo>
                    <a:pt x="579" y="372"/>
                  </a:lnTo>
                  <a:lnTo>
                    <a:pt x="584" y="375"/>
                  </a:lnTo>
                  <a:lnTo>
                    <a:pt x="586" y="377"/>
                  </a:lnTo>
                  <a:lnTo>
                    <a:pt x="589" y="381"/>
                  </a:lnTo>
                  <a:lnTo>
                    <a:pt x="591" y="386"/>
                  </a:lnTo>
                  <a:lnTo>
                    <a:pt x="589" y="386"/>
                  </a:lnTo>
                  <a:lnTo>
                    <a:pt x="591" y="387"/>
                  </a:lnTo>
                  <a:lnTo>
                    <a:pt x="591" y="393"/>
                  </a:lnTo>
                  <a:lnTo>
                    <a:pt x="594" y="396"/>
                  </a:lnTo>
                  <a:lnTo>
                    <a:pt x="589" y="396"/>
                  </a:lnTo>
                  <a:lnTo>
                    <a:pt x="586" y="393"/>
                  </a:lnTo>
                  <a:lnTo>
                    <a:pt x="583" y="393"/>
                  </a:lnTo>
                  <a:lnTo>
                    <a:pt x="581" y="394"/>
                  </a:lnTo>
                  <a:lnTo>
                    <a:pt x="579" y="393"/>
                  </a:lnTo>
                  <a:lnTo>
                    <a:pt x="579" y="389"/>
                  </a:lnTo>
                  <a:lnTo>
                    <a:pt x="572" y="382"/>
                  </a:lnTo>
                  <a:lnTo>
                    <a:pt x="572" y="381"/>
                  </a:lnTo>
                  <a:lnTo>
                    <a:pt x="574" y="379"/>
                  </a:lnTo>
                  <a:lnTo>
                    <a:pt x="574" y="377"/>
                  </a:lnTo>
                  <a:lnTo>
                    <a:pt x="572" y="375"/>
                  </a:lnTo>
                  <a:lnTo>
                    <a:pt x="565" y="375"/>
                  </a:lnTo>
                  <a:lnTo>
                    <a:pt x="565" y="375"/>
                  </a:lnTo>
                  <a:lnTo>
                    <a:pt x="565" y="372"/>
                  </a:lnTo>
                  <a:lnTo>
                    <a:pt x="557" y="369"/>
                  </a:lnTo>
                  <a:lnTo>
                    <a:pt x="553" y="370"/>
                  </a:lnTo>
                  <a:lnTo>
                    <a:pt x="552" y="370"/>
                  </a:lnTo>
                  <a:lnTo>
                    <a:pt x="553" y="367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40" y="365"/>
                  </a:lnTo>
                  <a:lnTo>
                    <a:pt x="538" y="362"/>
                  </a:lnTo>
                  <a:lnTo>
                    <a:pt x="535" y="360"/>
                  </a:lnTo>
                  <a:lnTo>
                    <a:pt x="533" y="357"/>
                  </a:lnTo>
                  <a:lnTo>
                    <a:pt x="531" y="357"/>
                  </a:lnTo>
                  <a:lnTo>
                    <a:pt x="530" y="357"/>
                  </a:lnTo>
                  <a:lnTo>
                    <a:pt x="526" y="355"/>
                  </a:lnTo>
                  <a:lnTo>
                    <a:pt x="519" y="353"/>
                  </a:lnTo>
                  <a:lnTo>
                    <a:pt x="514" y="357"/>
                  </a:lnTo>
                  <a:lnTo>
                    <a:pt x="512" y="355"/>
                  </a:lnTo>
                  <a:lnTo>
                    <a:pt x="511" y="355"/>
                  </a:lnTo>
                  <a:lnTo>
                    <a:pt x="506" y="357"/>
                  </a:lnTo>
                  <a:lnTo>
                    <a:pt x="500" y="355"/>
                  </a:lnTo>
                  <a:lnTo>
                    <a:pt x="497" y="357"/>
                  </a:lnTo>
                  <a:lnTo>
                    <a:pt x="494" y="355"/>
                  </a:lnTo>
                  <a:lnTo>
                    <a:pt x="490" y="357"/>
                  </a:lnTo>
                  <a:lnTo>
                    <a:pt x="489" y="355"/>
                  </a:lnTo>
                  <a:lnTo>
                    <a:pt x="487" y="353"/>
                  </a:lnTo>
                  <a:lnTo>
                    <a:pt x="482" y="355"/>
                  </a:lnTo>
                  <a:lnTo>
                    <a:pt x="480" y="357"/>
                  </a:lnTo>
                  <a:lnTo>
                    <a:pt x="478" y="362"/>
                  </a:lnTo>
                  <a:lnTo>
                    <a:pt x="475" y="364"/>
                  </a:lnTo>
                  <a:lnTo>
                    <a:pt x="473" y="364"/>
                  </a:lnTo>
                  <a:lnTo>
                    <a:pt x="470" y="364"/>
                  </a:lnTo>
                  <a:lnTo>
                    <a:pt x="463" y="360"/>
                  </a:lnTo>
                  <a:lnTo>
                    <a:pt x="463" y="358"/>
                  </a:lnTo>
                  <a:lnTo>
                    <a:pt x="461" y="357"/>
                  </a:lnTo>
                  <a:lnTo>
                    <a:pt x="459" y="357"/>
                  </a:lnTo>
                  <a:lnTo>
                    <a:pt x="447" y="352"/>
                  </a:lnTo>
                  <a:lnTo>
                    <a:pt x="442" y="346"/>
                  </a:lnTo>
                  <a:lnTo>
                    <a:pt x="437" y="345"/>
                  </a:lnTo>
                  <a:lnTo>
                    <a:pt x="434" y="340"/>
                  </a:lnTo>
                  <a:lnTo>
                    <a:pt x="374" y="338"/>
                  </a:lnTo>
                  <a:lnTo>
                    <a:pt x="353" y="336"/>
                  </a:lnTo>
                  <a:lnTo>
                    <a:pt x="301" y="334"/>
                  </a:lnTo>
                  <a:lnTo>
                    <a:pt x="220" y="331"/>
                  </a:lnTo>
                  <a:lnTo>
                    <a:pt x="154" y="326"/>
                  </a:lnTo>
                  <a:lnTo>
                    <a:pt x="99" y="323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gray">
            <a:xfrm>
              <a:off x="3324649" y="2572614"/>
              <a:ext cx="954885" cy="795469"/>
            </a:xfrm>
            <a:custGeom>
              <a:avLst/>
              <a:gdLst/>
              <a:ahLst/>
              <a:cxnLst>
                <a:cxn ang="0">
                  <a:pos x="564" y="419"/>
                </a:cxn>
                <a:cxn ang="0">
                  <a:pos x="562" y="433"/>
                </a:cxn>
                <a:cxn ang="0">
                  <a:pos x="562" y="452"/>
                </a:cxn>
                <a:cxn ang="0">
                  <a:pos x="559" y="494"/>
                </a:cxn>
                <a:cxn ang="0">
                  <a:pos x="487" y="487"/>
                </a:cxn>
                <a:cxn ang="0">
                  <a:pos x="459" y="486"/>
                </a:cxn>
                <a:cxn ang="0">
                  <a:pos x="386" y="477"/>
                </a:cxn>
                <a:cxn ang="0">
                  <a:pos x="376" y="475"/>
                </a:cxn>
                <a:cxn ang="0">
                  <a:pos x="333" y="472"/>
                </a:cxn>
                <a:cxn ang="0">
                  <a:pos x="297" y="467"/>
                </a:cxn>
                <a:cxn ang="0">
                  <a:pos x="249" y="460"/>
                </a:cxn>
                <a:cxn ang="0">
                  <a:pos x="159" y="450"/>
                </a:cxn>
                <a:cxn ang="0">
                  <a:pos x="82" y="438"/>
                </a:cxn>
                <a:cxn ang="0">
                  <a:pos x="77" y="438"/>
                </a:cxn>
                <a:cxn ang="0">
                  <a:pos x="0" y="426"/>
                </a:cxn>
                <a:cxn ang="0">
                  <a:pos x="3" y="399"/>
                </a:cxn>
                <a:cxn ang="0">
                  <a:pos x="8" y="364"/>
                </a:cxn>
                <a:cxn ang="0">
                  <a:pos x="17" y="320"/>
                </a:cxn>
                <a:cxn ang="0">
                  <a:pos x="25" y="265"/>
                </a:cxn>
                <a:cxn ang="0">
                  <a:pos x="34" y="211"/>
                </a:cxn>
                <a:cxn ang="0">
                  <a:pos x="37" y="182"/>
                </a:cxn>
                <a:cxn ang="0">
                  <a:pos x="42" y="158"/>
                </a:cxn>
                <a:cxn ang="0">
                  <a:pos x="49" y="108"/>
                </a:cxn>
                <a:cxn ang="0">
                  <a:pos x="58" y="57"/>
                </a:cxn>
                <a:cxn ang="0">
                  <a:pos x="61" y="36"/>
                </a:cxn>
                <a:cxn ang="0">
                  <a:pos x="66" y="0"/>
                </a:cxn>
                <a:cxn ang="0">
                  <a:pos x="113" y="9"/>
                </a:cxn>
                <a:cxn ang="0">
                  <a:pos x="116" y="9"/>
                </a:cxn>
                <a:cxn ang="0">
                  <a:pos x="147" y="12"/>
                </a:cxn>
                <a:cxn ang="0">
                  <a:pos x="160" y="14"/>
                </a:cxn>
                <a:cxn ang="0">
                  <a:pos x="249" y="28"/>
                </a:cxn>
                <a:cxn ang="0">
                  <a:pos x="277" y="31"/>
                </a:cxn>
                <a:cxn ang="0">
                  <a:pos x="304" y="35"/>
                </a:cxn>
                <a:cxn ang="0">
                  <a:pos x="427" y="48"/>
                </a:cxn>
                <a:cxn ang="0">
                  <a:pos x="446" y="52"/>
                </a:cxn>
                <a:cxn ang="0">
                  <a:pos x="516" y="59"/>
                </a:cxn>
                <a:cxn ang="0">
                  <a:pos x="519" y="59"/>
                </a:cxn>
                <a:cxn ang="0">
                  <a:pos x="593" y="65"/>
                </a:cxn>
                <a:cxn ang="0">
                  <a:pos x="589" y="110"/>
                </a:cxn>
                <a:cxn ang="0">
                  <a:pos x="586" y="153"/>
                </a:cxn>
                <a:cxn ang="0">
                  <a:pos x="586" y="156"/>
                </a:cxn>
                <a:cxn ang="0">
                  <a:pos x="583" y="187"/>
                </a:cxn>
                <a:cxn ang="0">
                  <a:pos x="581" y="224"/>
                </a:cxn>
                <a:cxn ang="0">
                  <a:pos x="579" y="228"/>
                </a:cxn>
                <a:cxn ang="0">
                  <a:pos x="576" y="279"/>
                </a:cxn>
                <a:cxn ang="0">
                  <a:pos x="572" y="320"/>
                </a:cxn>
                <a:cxn ang="0">
                  <a:pos x="567" y="387"/>
                </a:cxn>
                <a:cxn ang="0">
                  <a:pos x="564" y="419"/>
                </a:cxn>
              </a:cxnLst>
              <a:rect l="0" t="0" r="r" b="b"/>
              <a:pathLst>
                <a:path w="593" h="494">
                  <a:moveTo>
                    <a:pt x="564" y="419"/>
                  </a:moveTo>
                  <a:lnTo>
                    <a:pt x="562" y="433"/>
                  </a:lnTo>
                  <a:lnTo>
                    <a:pt x="562" y="452"/>
                  </a:lnTo>
                  <a:lnTo>
                    <a:pt x="559" y="494"/>
                  </a:lnTo>
                  <a:lnTo>
                    <a:pt x="487" y="487"/>
                  </a:lnTo>
                  <a:lnTo>
                    <a:pt x="459" y="486"/>
                  </a:lnTo>
                  <a:lnTo>
                    <a:pt x="386" y="477"/>
                  </a:lnTo>
                  <a:lnTo>
                    <a:pt x="376" y="475"/>
                  </a:lnTo>
                  <a:lnTo>
                    <a:pt x="333" y="472"/>
                  </a:lnTo>
                  <a:lnTo>
                    <a:pt x="297" y="467"/>
                  </a:lnTo>
                  <a:lnTo>
                    <a:pt x="249" y="460"/>
                  </a:lnTo>
                  <a:lnTo>
                    <a:pt x="159" y="450"/>
                  </a:lnTo>
                  <a:lnTo>
                    <a:pt x="82" y="438"/>
                  </a:lnTo>
                  <a:lnTo>
                    <a:pt x="77" y="438"/>
                  </a:lnTo>
                  <a:lnTo>
                    <a:pt x="0" y="426"/>
                  </a:lnTo>
                  <a:lnTo>
                    <a:pt x="3" y="399"/>
                  </a:lnTo>
                  <a:lnTo>
                    <a:pt x="8" y="364"/>
                  </a:lnTo>
                  <a:lnTo>
                    <a:pt x="17" y="320"/>
                  </a:lnTo>
                  <a:lnTo>
                    <a:pt x="25" y="265"/>
                  </a:lnTo>
                  <a:lnTo>
                    <a:pt x="34" y="211"/>
                  </a:lnTo>
                  <a:lnTo>
                    <a:pt x="37" y="182"/>
                  </a:lnTo>
                  <a:lnTo>
                    <a:pt x="42" y="158"/>
                  </a:lnTo>
                  <a:lnTo>
                    <a:pt x="49" y="108"/>
                  </a:lnTo>
                  <a:lnTo>
                    <a:pt x="58" y="57"/>
                  </a:lnTo>
                  <a:lnTo>
                    <a:pt x="61" y="36"/>
                  </a:lnTo>
                  <a:lnTo>
                    <a:pt x="66" y="0"/>
                  </a:lnTo>
                  <a:lnTo>
                    <a:pt x="113" y="9"/>
                  </a:lnTo>
                  <a:lnTo>
                    <a:pt x="116" y="9"/>
                  </a:lnTo>
                  <a:lnTo>
                    <a:pt x="147" y="12"/>
                  </a:lnTo>
                  <a:lnTo>
                    <a:pt x="160" y="14"/>
                  </a:lnTo>
                  <a:lnTo>
                    <a:pt x="249" y="28"/>
                  </a:lnTo>
                  <a:lnTo>
                    <a:pt x="277" y="31"/>
                  </a:lnTo>
                  <a:lnTo>
                    <a:pt x="304" y="35"/>
                  </a:lnTo>
                  <a:lnTo>
                    <a:pt x="427" y="48"/>
                  </a:lnTo>
                  <a:lnTo>
                    <a:pt x="446" y="52"/>
                  </a:lnTo>
                  <a:lnTo>
                    <a:pt x="516" y="59"/>
                  </a:lnTo>
                  <a:lnTo>
                    <a:pt x="519" y="59"/>
                  </a:lnTo>
                  <a:lnTo>
                    <a:pt x="593" y="65"/>
                  </a:lnTo>
                  <a:lnTo>
                    <a:pt x="589" y="110"/>
                  </a:lnTo>
                  <a:lnTo>
                    <a:pt x="586" y="153"/>
                  </a:lnTo>
                  <a:lnTo>
                    <a:pt x="586" y="156"/>
                  </a:lnTo>
                  <a:lnTo>
                    <a:pt x="583" y="187"/>
                  </a:lnTo>
                  <a:lnTo>
                    <a:pt x="581" y="224"/>
                  </a:lnTo>
                  <a:lnTo>
                    <a:pt x="579" y="228"/>
                  </a:lnTo>
                  <a:lnTo>
                    <a:pt x="576" y="279"/>
                  </a:lnTo>
                  <a:lnTo>
                    <a:pt x="572" y="320"/>
                  </a:lnTo>
                  <a:lnTo>
                    <a:pt x="567" y="387"/>
                  </a:lnTo>
                  <a:lnTo>
                    <a:pt x="564" y="419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/>
          </p:nvSpPr>
          <p:spPr bwMode="gray">
            <a:xfrm>
              <a:off x="5641815" y="2366501"/>
              <a:ext cx="721397" cy="764875"/>
            </a:xfrm>
            <a:custGeom>
              <a:avLst/>
              <a:gdLst/>
              <a:ahLst/>
              <a:cxnLst>
                <a:cxn ang="0">
                  <a:pos x="378" y="228"/>
                </a:cxn>
                <a:cxn ang="0">
                  <a:pos x="379" y="243"/>
                </a:cxn>
                <a:cxn ang="0">
                  <a:pos x="403" y="209"/>
                </a:cxn>
                <a:cxn ang="0">
                  <a:pos x="427" y="210"/>
                </a:cxn>
                <a:cxn ang="0">
                  <a:pos x="408" y="287"/>
                </a:cxn>
                <a:cxn ang="0">
                  <a:pos x="396" y="368"/>
                </a:cxn>
                <a:cxn ang="0">
                  <a:pos x="407" y="422"/>
                </a:cxn>
                <a:cxn ang="0">
                  <a:pos x="372" y="463"/>
                </a:cxn>
                <a:cxn ang="0">
                  <a:pos x="285" y="470"/>
                </a:cxn>
                <a:cxn ang="0">
                  <a:pos x="190" y="472"/>
                </a:cxn>
                <a:cxn ang="0">
                  <a:pos x="167" y="458"/>
                </a:cxn>
                <a:cxn ang="0">
                  <a:pos x="150" y="438"/>
                </a:cxn>
                <a:cxn ang="0">
                  <a:pos x="143" y="409"/>
                </a:cxn>
                <a:cxn ang="0">
                  <a:pos x="140" y="385"/>
                </a:cxn>
                <a:cxn ang="0">
                  <a:pos x="135" y="359"/>
                </a:cxn>
                <a:cxn ang="0">
                  <a:pos x="123" y="323"/>
                </a:cxn>
                <a:cxn ang="0">
                  <a:pos x="101" y="311"/>
                </a:cxn>
                <a:cxn ang="0">
                  <a:pos x="78" y="286"/>
                </a:cxn>
                <a:cxn ang="0">
                  <a:pos x="53" y="272"/>
                </a:cxn>
                <a:cxn ang="0">
                  <a:pos x="25" y="257"/>
                </a:cxn>
                <a:cxn ang="0">
                  <a:pos x="12" y="229"/>
                </a:cxn>
                <a:cxn ang="0">
                  <a:pos x="12" y="212"/>
                </a:cxn>
                <a:cxn ang="0">
                  <a:pos x="12" y="192"/>
                </a:cxn>
                <a:cxn ang="0">
                  <a:pos x="19" y="168"/>
                </a:cxn>
                <a:cxn ang="0">
                  <a:pos x="5" y="154"/>
                </a:cxn>
                <a:cxn ang="0">
                  <a:pos x="8" y="134"/>
                </a:cxn>
                <a:cxn ang="0">
                  <a:pos x="24" y="111"/>
                </a:cxn>
                <a:cxn ang="0">
                  <a:pos x="39" y="104"/>
                </a:cxn>
                <a:cxn ang="0">
                  <a:pos x="41" y="36"/>
                </a:cxn>
                <a:cxn ang="0">
                  <a:pos x="94" y="22"/>
                </a:cxn>
                <a:cxn ang="0">
                  <a:pos x="155" y="31"/>
                </a:cxn>
                <a:cxn ang="0">
                  <a:pos x="188" y="41"/>
                </a:cxn>
                <a:cxn ang="0">
                  <a:pos x="200" y="52"/>
                </a:cxn>
                <a:cxn ang="0">
                  <a:pos x="280" y="77"/>
                </a:cxn>
                <a:cxn ang="0">
                  <a:pos x="306" y="87"/>
                </a:cxn>
                <a:cxn ang="0">
                  <a:pos x="316" y="91"/>
                </a:cxn>
                <a:cxn ang="0">
                  <a:pos x="325" y="87"/>
                </a:cxn>
                <a:cxn ang="0">
                  <a:pos x="337" y="89"/>
                </a:cxn>
                <a:cxn ang="0">
                  <a:pos x="350" y="93"/>
                </a:cxn>
                <a:cxn ang="0">
                  <a:pos x="360" y="99"/>
                </a:cxn>
                <a:cxn ang="0">
                  <a:pos x="366" y="108"/>
                </a:cxn>
                <a:cxn ang="0">
                  <a:pos x="381" y="116"/>
                </a:cxn>
                <a:cxn ang="0">
                  <a:pos x="384" y="127"/>
                </a:cxn>
                <a:cxn ang="0">
                  <a:pos x="384" y="139"/>
                </a:cxn>
                <a:cxn ang="0">
                  <a:pos x="379" y="154"/>
                </a:cxn>
                <a:cxn ang="0">
                  <a:pos x="388" y="154"/>
                </a:cxn>
                <a:cxn ang="0">
                  <a:pos x="393" y="164"/>
                </a:cxn>
                <a:cxn ang="0">
                  <a:pos x="396" y="176"/>
                </a:cxn>
                <a:cxn ang="0">
                  <a:pos x="391" y="195"/>
                </a:cxn>
                <a:cxn ang="0">
                  <a:pos x="442" y="159"/>
                </a:cxn>
                <a:cxn ang="0">
                  <a:pos x="441" y="181"/>
                </a:cxn>
                <a:cxn ang="0">
                  <a:pos x="427" y="210"/>
                </a:cxn>
                <a:cxn ang="0">
                  <a:pos x="429" y="169"/>
                </a:cxn>
              </a:cxnLst>
              <a:rect l="0" t="0" r="r" b="b"/>
              <a:pathLst>
                <a:path w="448" h="475">
                  <a:moveTo>
                    <a:pt x="391" y="195"/>
                  </a:moveTo>
                  <a:lnTo>
                    <a:pt x="386" y="200"/>
                  </a:lnTo>
                  <a:lnTo>
                    <a:pt x="386" y="205"/>
                  </a:lnTo>
                  <a:lnTo>
                    <a:pt x="376" y="222"/>
                  </a:lnTo>
                  <a:lnTo>
                    <a:pt x="378" y="228"/>
                  </a:lnTo>
                  <a:lnTo>
                    <a:pt x="374" y="231"/>
                  </a:lnTo>
                  <a:lnTo>
                    <a:pt x="378" y="236"/>
                  </a:lnTo>
                  <a:lnTo>
                    <a:pt x="376" y="234"/>
                  </a:lnTo>
                  <a:lnTo>
                    <a:pt x="374" y="239"/>
                  </a:lnTo>
                  <a:lnTo>
                    <a:pt x="379" y="243"/>
                  </a:lnTo>
                  <a:lnTo>
                    <a:pt x="383" y="241"/>
                  </a:lnTo>
                  <a:lnTo>
                    <a:pt x="386" y="233"/>
                  </a:lnTo>
                  <a:lnTo>
                    <a:pt x="393" y="229"/>
                  </a:lnTo>
                  <a:lnTo>
                    <a:pt x="396" y="224"/>
                  </a:lnTo>
                  <a:lnTo>
                    <a:pt x="403" y="209"/>
                  </a:lnTo>
                  <a:lnTo>
                    <a:pt x="408" y="205"/>
                  </a:lnTo>
                  <a:lnTo>
                    <a:pt x="408" y="209"/>
                  </a:lnTo>
                  <a:lnTo>
                    <a:pt x="417" y="200"/>
                  </a:lnTo>
                  <a:lnTo>
                    <a:pt x="422" y="209"/>
                  </a:lnTo>
                  <a:lnTo>
                    <a:pt x="427" y="210"/>
                  </a:lnTo>
                  <a:lnTo>
                    <a:pt x="424" y="224"/>
                  </a:lnTo>
                  <a:lnTo>
                    <a:pt x="417" y="239"/>
                  </a:lnTo>
                  <a:lnTo>
                    <a:pt x="413" y="262"/>
                  </a:lnTo>
                  <a:lnTo>
                    <a:pt x="417" y="279"/>
                  </a:lnTo>
                  <a:lnTo>
                    <a:pt x="408" y="287"/>
                  </a:lnTo>
                  <a:lnTo>
                    <a:pt x="403" y="310"/>
                  </a:lnTo>
                  <a:lnTo>
                    <a:pt x="408" y="333"/>
                  </a:lnTo>
                  <a:lnTo>
                    <a:pt x="401" y="347"/>
                  </a:lnTo>
                  <a:lnTo>
                    <a:pt x="401" y="357"/>
                  </a:lnTo>
                  <a:lnTo>
                    <a:pt x="396" y="368"/>
                  </a:lnTo>
                  <a:lnTo>
                    <a:pt x="398" y="385"/>
                  </a:lnTo>
                  <a:lnTo>
                    <a:pt x="401" y="398"/>
                  </a:lnTo>
                  <a:lnTo>
                    <a:pt x="398" y="404"/>
                  </a:lnTo>
                  <a:lnTo>
                    <a:pt x="403" y="410"/>
                  </a:lnTo>
                  <a:lnTo>
                    <a:pt x="407" y="422"/>
                  </a:lnTo>
                  <a:lnTo>
                    <a:pt x="412" y="429"/>
                  </a:lnTo>
                  <a:lnTo>
                    <a:pt x="410" y="441"/>
                  </a:lnTo>
                  <a:lnTo>
                    <a:pt x="412" y="462"/>
                  </a:lnTo>
                  <a:lnTo>
                    <a:pt x="379" y="463"/>
                  </a:lnTo>
                  <a:lnTo>
                    <a:pt x="372" y="463"/>
                  </a:lnTo>
                  <a:lnTo>
                    <a:pt x="340" y="467"/>
                  </a:lnTo>
                  <a:lnTo>
                    <a:pt x="335" y="467"/>
                  </a:lnTo>
                  <a:lnTo>
                    <a:pt x="321" y="468"/>
                  </a:lnTo>
                  <a:lnTo>
                    <a:pt x="289" y="470"/>
                  </a:lnTo>
                  <a:lnTo>
                    <a:pt x="285" y="470"/>
                  </a:lnTo>
                  <a:lnTo>
                    <a:pt x="251" y="472"/>
                  </a:lnTo>
                  <a:lnTo>
                    <a:pt x="244" y="472"/>
                  </a:lnTo>
                  <a:lnTo>
                    <a:pt x="205" y="474"/>
                  </a:lnTo>
                  <a:lnTo>
                    <a:pt x="188" y="475"/>
                  </a:lnTo>
                  <a:lnTo>
                    <a:pt x="190" y="472"/>
                  </a:lnTo>
                  <a:lnTo>
                    <a:pt x="188" y="470"/>
                  </a:lnTo>
                  <a:lnTo>
                    <a:pt x="186" y="468"/>
                  </a:lnTo>
                  <a:lnTo>
                    <a:pt x="183" y="462"/>
                  </a:lnTo>
                  <a:lnTo>
                    <a:pt x="179" y="460"/>
                  </a:lnTo>
                  <a:lnTo>
                    <a:pt x="167" y="458"/>
                  </a:lnTo>
                  <a:lnTo>
                    <a:pt x="166" y="457"/>
                  </a:lnTo>
                  <a:lnTo>
                    <a:pt x="159" y="455"/>
                  </a:lnTo>
                  <a:lnTo>
                    <a:pt x="154" y="451"/>
                  </a:lnTo>
                  <a:lnTo>
                    <a:pt x="152" y="446"/>
                  </a:lnTo>
                  <a:lnTo>
                    <a:pt x="150" y="438"/>
                  </a:lnTo>
                  <a:lnTo>
                    <a:pt x="147" y="433"/>
                  </a:lnTo>
                  <a:lnTo>
                    <a:pt x="145" y="424"/>
                  </a:lnTo>
                  <a:lnTo>
                    <a:pt x="143" y="416"/>
                  </a:lnTo>
                  <a:lnTo>
                    <a:pt x="143" y="416"/>
                  </a:lnTo>
                  <a:lnTo>
                    <a:pt x="143" y="409"/>
                  </a:lnTo>
                  <a:lnTo>
                    <a:pt x="150" y="397"/>
                  </a:lnTo>
                  <a:lnTo>
                    <a:pt x="150" y="393"/>
                  </a:lnTo>
                  <a:lnTo>
                    <a:pt x="149" y="390"/>
                  </a:lnTo>
                  <a:lnTo>
                    <a:pt x="142" y="386"/>
                  </a:lnTo>
                  <a:lnTo>
                    <a:pt x="140" y="385"/>
                  </a:lnTo>
                  <a:lnTo>
                    <a:pt x="138" y="378"/>
                  </a:lnTo>
                  <a:lnTo>
                    <a:pt x="137" y="374"/>
                  </a:lnTo>
                  <a:lnTo>
                    <a:pt x="137" y="371"/>
                  </a:lnTo>
                  <a:lnTo>
                    <a:pt x="135" y="366"/>
                  </a:lnTo>
                  <a:lnTo>
                    <a:pt x="135" y="359"/>
                  </a:lnTo>
                  <a:lnTo>
                    <a:pt x="133" y="352"/>
                  </a:lnTo>
                  <a:lnTo>
                    <a:pt x="133" y="347"/>
                  </a:lnTo>
                  <a:lnTo>
                    <a:pt x="133" y="340"/>
                  </a:lnTo>
                  <a:lnTo>
                    <a:pt x="130" y="333"/>
                  </a:lnTo>
                  <a:lnTo>
                    <a:pt x="123" y="323"/>
                  </a:lnTo>
                  <a:lnTo>
                    <a:pt x="118" y="320"/>
                  </a:lnTo>
                  <a:lnTo>
                    <a:pt x="111" y="315"/>
                  </a:lnTo>
                  <a:lnTo>
                    <a:pt x="107" y="315"/>
                  </a:lnTo>
                  <a:lnTo>
                    <a:pt x="104" y="313"/>
                  </a:lnTo>
                  <a:lnTo>
                    <a:pt x="101" y="311"/>
                  </a:lnTo>
                  <a:lnTo>
                    <a:pt x="92" y="304"/>
                  </a:lnTo>
                  <a:lnTo>
                    <a:pt x="85" y="299"/>
                  </a:lnTo>
                  <a:lnTo>
                    <a:pt x="82" y="291"/>
                  </a:lnTo>
                  <a:lnTo>
                    <a:pt x="78" y="289"/>
                  </a:lnTo>
                  <a:lnTo>
                    <a:pt x="78" y="286"/>
                  </a:lnTo>
                  <a:lnTo>
                    <a:pt x="77" y="282"/>
                  </a:lnTo>
                  <a:lnTo>
                    <a:pt x="75" y="281"/>
                  </a:lnTo>
                  <a:lnTo>
                    <a:pt x="65" y="275"/>
                  </a:lnTo>
                  <a:lnTo>
                    <a:pt x="56" y="274"/>
                  </a:lnTo>
                  <a:lnTo>
                    <a:pt x="53" y="272"/>
                  </a:lnTo>
                  <a:lnTo>
                    <a:pt x="49" y="267"/>
                  </a:lnTo>
                  <a:lnTo>
                    <a:pt x="48" y="262"/>
                  </a:lnTo>
                  <a:lnTo>
                    <a:pt x="46" y="262"/>
                  </a:lnTo>
                  <a:lnTo>
                    <a:pt x="32" y="260"/>
                  </a:lnTo>
                  <a:lnTo>
                    <a:pt x="25" y="257"/>
                  </a:lnTo>
                  <a:lnTo>
                    <a:pt x="24" y="253"/>
                  </a:lnTo>
                  <a:lnTo>
                    <a:pt x="15" y="245"/>
                  </a:lnTo>
                  <a:lnTo>
                    <a:pt x="10" y="241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6"/>
                  </a:lnTo>
                  <a:lnTo>
                    <a:pt x="12" y="224"/>
                  </a:lnTo>
                  <a:lnTo>
                    <a:pt x="13" y="221"/>
                  </a:lnTo>
                  <a:lnTo>
                    <a:pt x="12" y="214"/>
                  </a:lnTo>
                  <a:lnTo>
                    <a:pt x="12" y="212"/>
                  </a:lnTo>
                  <a:lnTo>
                    <a:pt x="8" y="207"/>
                  </a:lnTo>
                  <a:lnTo>
                    <a:pt x="12" y="202"/>
                  </a:lnTo>
                  <a:lnTo>
                    <a:pt x="12" y="197"/>
                  </a:lnTo>
                  <a:lnTo>
                    <a:pt x="12" y="195"/>
                  </a:lnTo>
                  <a:lnTo>
                    <a:pt x="12" y="192"/>
                  </a:lnTo>
                  <a:lnTo>
                    <a:pt x="12" y="183"/>
                  </a:lnTo>
                  <a:lnTo>
                    <a:pt x="15" y="180"/>
                  </a:lnTo>
                  <a:lnTo>
                    <a:pt x="17" y="175"/>
                  </a:lnTo>
                  <a:lnTo>
                    <a:pt x="19" y="171"/>
                  </a:lnTo>
                  <a:lnTo>
                    <a:pt x="19" y="168"/>
                  </a:lnTo>
                  <a:lnTo>
                    <a:pt x="19" y="166"/>
                  </a:lnTo>
                  <a:lnTo>
                    <a:pt x="15" y="164"/>
                  </a:lnTo>
                  <a:lnTo>
                    <a:pt x="12" y="156"/>
                  </a:lnTo>
                  <a:lnTo>
                    <a:pt x="10" y="154"/>
                  </a:lnTo>
                  <a:lnTo>
                    <a:pt x="5" y="154"/>
                  </a:lnTo>
                  <a:lnTo>
                    <a:pt x="2" y="152"/>
                  </a:lnTo>
                  <a:lnTo>
                    <a:pt x="0" y="146"/>
                  </a:lnTo>
                  <a:lnTo>
                    <a:pt x="2" y="139"/>
                  </a:lnTo>
                  <a:lnTo>
                    <a:pt x="3" y="137"/>
                  </a:lnTo>
                  <a:lnTo>
                    <a:pt x="8" y="134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2" y="118"/>
                  </a:lnTo>
                  <a:lnTo>
                    <a:pt x="15" y="116"/>
                  </a:lnTo>
                  <a:lnTo>
                    <a:pt x="24" y="111"/>
                  </a:lnTo>
                  <a:lnTo>
                    <a:pt x="25" y="108"/>
                  </a:lnTo>
                  <a:lnTo>
                    <a:pt x="31" y="108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39" y="104"/>
                  </a:lnTo>
                  <a:lnTo>
                    <a:pt x="41" y="99"/>
                  </a:lnTo>
                  <a:lnTo>
                    <a:pt x="43" y="98"/>
                  </a:lnTo>
                  <a:lnTo>
                    <a:pt x="43" y="89"/>
                  </a:lnTo>
                  <a:lnTo>
                    <a:pt x="43" y="62"/>
                  </a:lnTo>
                  <a:lnTo>
                    <a:pt x="41" y="36"/>
                  </a:lnTo>
                  <a:lnTo>
                    <a:pt x="46" y="36"/>
                  </a:lnTo>
                  <a:lnTo>
                    <a:pt x="55" y="26"/>
                  </a:lnTo>
                  <a:lnTo>
                    <a:pt x="61" y="33"/>
                  </a:lnTo>
                  <a:lnTo>
                    <a:pt x="68" y="33"/>
                  </a:lnTo>
                  <a:lnTo>
                    <a:pt x="94" y="22"/>
                  </a:lnTo>
                  <a:lnTo>
                    <a:pt x="145" y="0"/>
                  </a:lnTo>
                  <a:lnTo>
                    <a:pt x="152" y="2"/>
                  </a:lnTo>
                  <a:lnTo>
                    <a:pt x="152" y="7"/>
                  </a:lnTo>
                  <a:lnTo>
                    <a:pt x="142" y="40"/>
                  </a:lnTo>
                  <a:lnTo>
                    <a:pt x="155" y="31"/>
                  </a:lnTo>
                  <a:lnTo>
                    <a:pt x="171" y="38"/>
                  </a:lnTo>
                  <a:lnTo>
                    <a:pt x="181" y="38"/>
                  </a:lnTo>
                  <a:lnTo>
                    <a:pt x="183" y="41"/>
                  </a:lnTo>
                  <a:lnTo>
                    <a:pt x="188" y="40"/>
                  </a:lnTo>
                  <a:lnTo>
                    <a:pt x="188" y="41"/>
                  </a:lnTo>
                  <a:lnTo>
                    <a:pt x="188" y="43"/>
                  </a:lnTo>
                  <a:lnTo>
                    <a:pt x="191" y="43"/>
                  </a:lnTo>
                  <a:lnTo>
                    <a:pt x="191" y="45"/>
                  </a:lnTo>
                  <a:lnTo>
                    <a:pt x="195" y="45"/>
                  </a:lnTo>
                  <a:lnTo>
                    <a:pt x="200" y="52"/>
                  </a:lnTo>
                  <a:lnTo>
                    <a:pt x="201" y="57"/>
                  </a:lnTo>
                  <a:lnTo>
                    <a:pt x="203" y="58"/>
                  </a:lnTo>
                  <a:lnTo>
                    <a:pt x="203" y="62"/>
                  </a:lnTo>
                  <a:lnTo>
                    <a:pt x="219" y="65"/>
                  </a:lnTo>
                  <a:lnTo>
                    <a:pt x="280" y="77"/>
                  </a:lnTo>
                  <a:lnTo>
                    <a:pt x="289" y="81"/>
                  </a:lnTo>
                  <a:lnTo>
                    <a:pt x="294" y="84"/>
                  </a:lnTo>
                  <a:lnTo>
                    <a:pt x="304" y="87"/>
                  </a:lnTo>
                  <a:lnTo>
                    <a:pt x="304" y="87"/>
                  </a:lnTo>
                  <a:lnTo>
                    <a:pt x="306" y="87"/>
                  </a:lnTo>
                  <a:lnTo>
                    <a:pt x="306" y="89"/>
                  </a:lnTo>
                  <a:lnTo>
                    <a:pt x="309" y="87"/>
                  </a:lnTo>
                  <a:lnTo>
                    <a:pt x="311" y="89"/>
                  </a:lnTo>
                  <a:lnTo>
                    <a:pt x="313" y="87"/>
                  </a:lnTo>
                  <a:lnTo>
                    <a:pt x="316" y="91"/>
                  </a:lnTo>
                  <a:lnTo>
                    <a:pt x="318" y="91"/>
                  </a:lnTo>
                  <a:lnTo>
                    <a:pt x="319" y="87"/>
                  </a:lnTo>
                  <a:lnTo>
                    <a:pt x="321" y="89"/>
                  </a:lnTo>
                  <a:lnTo>
                    <a:pt x="323" y="87"/>
                  </a:lnTo>
                  <a:lnTo>
                    <a:pt x="325" y="87"/>
                  </a:lnTo>
                  <a:lnTo>
                    <a:pt x="326" y="87"/>
                  </a:lnTo>
                  <a:lnTo>
                    <a:pt x="328" y="89"/>
                  </a:lnTo>
                  <a:lnTo>
                    <a:pt x="330" y="89"/>
                  </a:lnTo>
                  <a:lnTo>
                    <a:pt x="333" y="91"/>
                  </a:lnTo>
                  <a:lnTo>
                    <a:pt x="337" y="89"/>
                  </a:lnTo>
                  <a:lnTo>
                    <a:pt x="340" y="93"/>
                  </a:lnTo>
                  <a:lnTo>
                    <a:pt x="342" y="93"/>
                  </a:lnTo>
                  <a:lnTo>
                    <a:pt x="345" y="91"/>
                  </a:lnTo>
                  <a:lnTo>
                    <a:pt x="348" y="93"/>
                  </a:lnTo>
                  <a:lnTo>
                    <a:pt x="350" y="93"/>
                  </a:lnTo>
                  <a:lnTo>
                    <a:pt x="354" y="94"/>
                  </a:lnTo>
                  <a:lnTo>
                    <a:pt x="355" y="94"/>
                  </a:lnTo>
                  <a:lnTo>
                    <a:pt x="357" y="96"/>
                  </a:lnTo>
                  <a:lnTo>
                    <a:pt x="357" y="98"/>
                  </a:lnTo>
                  <a:lnTo>
                    <a:pt x="360" y="99"/>
                  </a:lnTo>
                  <a:lnTo>
                    <a:pt x="355" y="104"/>
                  </a:lnTo>
                  <a:lnTo>
                    <a:pt x="355" y="106"/>
                  </a:lnTo>
                  <a:lnTo>
                    <a:pt x="359" y="110"/>
                  </a:lnTo>
                  <a:lnTo>
                    <a:pt x="362" y="110"/>
                  </a:lnTo>
                  <a:lnTo>
                    <a:pt x="366" y="108"/>
                  </a:lnTo>
                  <a:lnTo>
                    <a:pt x="367" y="111"/>
                  </a:lnTo>
                  <a:lnTo>
                    <a:pt x="376" y="111"/>
                  </a:lnTo>
                  <a:lnTo>
                    <a:pt x="378" y="115"/>
                  </a:lnTo>
                  <a:lnTo>
                    <a:pt x="381" y="116"/>
                  </a:lnTo>
                  <a:lnTo>
                    <a:pt x="381" y="116"/>
                  </a:lnTo>
                  <a:lnTo>
                    <a:pt x="383" y="118"/>
                  </a:lnTo>
                  <a:lnTo>
                    <a:pt x="383" y="120"/>
                  </a:lnTo>
                  <a:lnTo>
                    <a:pt x="381" y="122"/>
                  </a:lnTo>
                  <a:lnTo>
                    <a:pt x="381" y="122"/>
                  </a:lnTo>
                  <a:lnTo>
                    <a:pt x="384" y="127"/>
                  </a:lnTo>
                  <a:lnTo>
                    <a:pt x="384" y="127"/>
                  </a:lnTo>
                  <a:lnTo>
                    <a:pt x="383" y="130"/>
                  </a:lnTo>
                  <a:lnTo>
                    <a:pt x="381" y="132"/>
                  </a:lnTo>
                  <a:lnTo>
                    <a:pt x="383" y="134"/>
                  </a:lnTo>
                  <a:lnTo>
                    <a:pt x="384" y="139"/>
                  </a:lnTo>
                  <a:lnTo>
                    <a:pt x="383" y="142"/>
                  </a:lnTo>
                  <a:lnTo>
                    <a:pt x="379" y="144"/>
                  </a:lnTo>
                  <a:lnTo>
                    <a:pt x="381" y="149"/>
                  </a:lnTo>
                  <a:lnTo>
                    <a:pt x="378" y="154"/>
                  </a:lnTo>
                  <a:lnTo>
                    <a:pt x="379" y="154"/>
                  </a:lnTo>
                  <a:lnTo>
                    <a:pt x="379" y="152"/>
                  </a:lnTo>
                  <a:lnTo>
                    <a:pt x="379" y="152"/>
                  </a:lnTo>
                  <a:lnTo>
                    <a:pt x="381" y="156"/>
                  </a:lnTo>
                  <a:lnTo>
                    <a:pt x="383" y="154"/>
                  </a:lnTo>
                  <a:lnTo>
                    <a:pt x="388" y="154"/>
                  </a:lnTo>
                  <a:lnTo>
                    <a:pt x="393" y="149"/>
                  </a:lnTo>
                  <a:lnTo>
                    <a:pt x="396" y="152"/>
                  </a:lnTo>
                  <a:lnTo>
                    <a:pt x="396" y="154"/>
                  </a:lnTo>
                  <a:lnTo>
                    <a:pt x="393" y="163"/>
                  </a:lnTo>
                  <a:lnTo>
                    <a:pt x="393" y="164"/>
                  </a:lnTo>
                  <a:lnTo>
                    <a:pt x="391" y="166"/>
                  </a:lnTo>
                  <a:lnTo>
                    <a:pt x="391" y="169"/>
                  </a:lnTo>
                  <a:lnTo>
                    <a:pt x="391" y="169"/>
                  </a:lnTo>
                  <a:lnTo>
                    <a:pt x="391" y="173"/>
                  </a:lnTo>
                  <a:lnTo>
                    <a:pt x="396" y="176"/>
                  </a:lnTo>
                  <a:lnTo>
                    <a:pt x="396" y="180"/>
                  </a:lnTo>
                  <a:lnTo>
                    <a:pt x="403" y="180"/>
                  </a:lnTo>
                  <a:lnTo>
                    <a:pt x="401" y="185"/>
                  </a:lnTo>
                  <a:lnTo>
                    <a:pt x="401" y="192"/>
                  </a:lnTo>
                  <a:lnTo>
                    <a:pt x="391" y="195"/>
                  </a:lnTo>
                  <a:close/>
                  <a:moveTo>
                    <a:pt x="442" y="156"/>
                  </a:moveTo>
                  <a:lnTo>
                    <a:pt x="446" y="154"/>
                  </a:lnTo>
                  <a:lnTo>
                    <a:pt x="448" y="161"/>
                  </a:lnTo>
                  <a:lnTo>
                    <a:pt x="446" y="163"/>
                  </a:lnTo>
                  <a:lnTo>
                    <a:pt x="442" y="159"/>
                  </a:lnTo>
                  <a:lnTo>
                    <a:pt x="444" y="171"/>
                  </a:lnTo>
                  <a:lnTo>
                    <a:pt x="441" y="171"/>
                  </a:lnTo>
                  <a:lnTo>
                    <a:pt x="444" y="176"/>
                  </a:lnTo>
                  <a:lnTo>
                    <a:pt x="441" y="176"/>
                  </a:lnTo>
                  <a:lnTo>
                    <a:pt x="441" y="181"/>
                  </a:lnTo>
                  <a:lnTo>
                    <a:pt x="439" y="180"/>
                  </a:lnTo>
                  <a:lnTo>
                    <a:pt x="436" y="190"/>
                  </a:lnTo>
                  <a:lnTo>
                    <a:pt x="436" y="195"/>
                  </a:lnTo>
                  <a:lnTo>
                    <a:pt x="434" y="202"/>
                  </a:lnTo>
                  <a:lnTo>
                    <a:pt x="427" y="210"/>
                  </a:lnTo>
                  <a:lnTo>
                    <a:pt x="422" y="207"/>
                  </a:lnTo>
                  <a:lnTo>
                    <a:pt x="419" y="198"/>
                  </a:lnTo>
                  <a:lnTo>
                    <a:pt x="422" y="187"/>
                  </a:lnTo>
                  <a:lnTo>
                    <a:pt x="427" y="183"/>
                  </a:lnTo>
                  <a:lnTo>
                    <a:pt x="429" y="169"/>
                  </a:lnTo>
                  <a:lnTo>
                    <a:pt x="434" y="171"/>
                  </a:lnTo>
                  <a:lnTo>
                    <a:pt x="441" y="156"/>
                  </a:lnTo>
                  <a:lnTo>
                    <a:pt x="442" y="156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gray">
            <a:xfrm>
              <a:off x="2600031" y="1764263"/>
              <a:ext cx="818013" cy="1323635"/>
            </a:xfrm>
            <a:custGeom>
              <a:avLst/>
              <a:gdLst/>
              <a:ahLst/>
              <a:cxnLst>
                <a:cxn ang="0">
                  <a:pos x="45" y="537"/>
                </a:cxn>
                <a:cxn ang="0">
                  <a:pos x="55" y="521"/>
                </a:cxn>
                <a:cxn ang="0">
                  <a:pos x="57" y="501"/>
                </a:cxn>
                <a:cxn ang="0">
                  <a:pos x="48" y="492"/>
                </a:cxn>
                <a:cxn ang="0">
                  <a:pos x="43" y="484"/>
                </a:cxn>
                <a:cxn ang="0">
                  <a:pos x="52" y="463"/>
                </a:cxn>
                <a:cxn ang="0">
                  <a:pos x="72" y="441"/>
                </a:cxn>
                <a:cxn ang="0">
                  <a:pos x="86" y="422"/>
                </a:cxn>
                <a:cxn ang="0">
                  <a:pos x="91" y="414"/>
                </a:cxn>
                <a:cxn ang="0">
                  <a:pos x="116" y="376"/>
                </a:cxn>
                <a:cxn ang="0">
                  <a:pos x="123" y="347"/>
                </a:cxn>
                <a:cxn ang="0">
                  <a:pos x="105" y="316"/>
                </a:cxn>
                <a:cxn ang="0">
                  <a:pos x="105" y="292"/>
                </a:cxn>
                <a:cxn ang="0">
                  <a:pos x="105" y="267"/>
                </a:cxn>
                <a:cxn ang="0">
                  <a:pos x="142" y="99"/>
                </a:cxn>
                <a:cxn ang="0">
                  <a:pos x="210" y="121"/>
                </a:cxn>
                <a:cxn ang="0">
                  <a:pos x="221" y="142"/>
                </a:cxn>
                <a:cxn ang="0">
                  <a:pos x="228" y="164"/>
                </a:cxn>
                <a:cxn ang="0">
                  <a:pos x="228" y="181"/>
                </a:cxn>
                <a:cxn ang="0">
                  <a:pos x="226" y="190"/>
                </a:cxn>
                <a:cxn ang="0">
                  <a:pos x="241" y="205"/>
                </a:cxn>
                <a:cxn ang="0">
                  <a:pos x="255" y="227"/>
                </a:cxn>
                <a:cxn ang="0">
                  <a:pos x="265" y="248"/>
                </a:cxn>
                <a:cxn ang="0">
                  <a:pos x="272" y="265"/>
                </a:cxn>
                <a:cxn ang="0">
                  <a:pos x="282" y="272"/>
                </a:cxn>
                <a:cxn ang="0">
                  <a:pos x="294" y="285"/>
                </a:cxn>
                <a:cxn ang="0">
                  <a:pos x="301" y="299"/>
                </a:cxn>
                <a:cxn ang="0">
                  <a:pos x="291" y="323"/>
                </a:cxn>
                <a:cxn ang="0">
                  <a:pos x="282" y="335"/>
                </a:cxn>
                <a:cxn ang="0">
                  <a:pos x="281" y="349"/>
                </a:cxn>
                <a:cxn ang="0">
                  <a:pos x="284" y="362"/>
                </a:cxn>
                <a:cxn ang="0">
                  <a:pos x="275" y="371"/>
                </a:cxn>
                <a:cxn ang="0">
                  <a:pos x="272" y="388"/>
                </a:cxn>
                <a:cxn ang="0">
                  <a:pos x="274" y="400"/>
                </a:cxn>
                <a:cxn ang="0">
                  <a:pos x="287" y="408"/>
                </a:cxn>
                <a:cxn ang="0">
                  <a:pos x="299" y="402"/>
                </a:cxn>
                <a:cxn ang="0">
                  <a:pos x="310" y="391"/>
                </a:cxn>
                <a:cxn ang="0">
                  <a:pos x="316" y="400"/>
                </a:cxn>
                <a:cxn ang="0">
                  <a:pos x="323" y="414"/>
                </a:cxn>
                <a:cxn ang="0">
                  <a:pos x="325" y="439"/>
                </a:cxn>
                <a:cxn ang="0">
                  <a:pos x="330" y="458"/>
                </a:cxn>
                <a:cxn ang="0">
                  <a:pos x="339" y="467"/>
                </a:cxn>
                <a:cxn ang="0">
                  <a:pos x="332" y="478"/>
                </a:cxn>
                <a:cxn ang="0">
                  <a:pos x="349" y="494"/>
                </a:cxn>
                <a:cxn ang="0">
                  <a:pos x="359" y="511"/>
                </a:cxn>
                <a:cxn ang="0">
                  <a:pos x="359" y="531"/>
                </a:cxn>
                <a:cxn ang="0">
                  <a:pos x="369" y="545"/>
                </a:cxn>
                <a:cxn ang="0">
                  <a:pos x="378" y="537"/>
                </a:cxn>
                <a:cxn ang="0">
                  <a:pos x="402" y="540"/>
                </a:cxn>
                <a:cxn ang="0">
                  <a:pos x="419" y="533"/>
                </a:cxn>
                <a:cxn ang="0">
                  <a:pos x="433" y="540"/>
                </a:cxn>
                <a:cxn ang="0">
                  <a:pos x="451" y="545"/>
                </a:cxn>
                <a:cxn ang="0">
                  <a:pos x="470" y="543"/>
                </a:cxn>
                <a:cxn ang="0">
                  <a:pos x="475" y="540"/>
                </a:cxn>
                <a:cxn ang="0">
                  <a:pos x="479" y="530"/>
                </a:cxn>
                <a:cxn ang="0">
                  <a:pos x="489" y="528"/>
                </a:cxn>
                <a:cxn ang="0">
                  <a:pos x="498" y="540"/>
                </a:cxn>
                <a:cxn ang="0">
                  <a:pos x="503" y="552"/>
                </a:cxn>
                <a:cxn ang="0">
                  <a:pos x="487" y="684"/>
                </a:cxn>
                <a:cxn ang="0">
                  <a:pos x="380" y="807"/>
                </a:cxn>
                <a:cxn ang="0">
                  <a:pos x="4" y="733"/>
                </a:cxn>
              </a:cxnLst>
              <a:rect l="0" t="0" r="r" b="b"/>
              <a:pathLst>
                <a:path w="508" h="822">
                  <a:moveTo>
                    <a:pt x="40" y="555"/>
                  </a:moveTo>
                  <a:lnTo>
                    <a:pt x="43" y="547"/>
                  </a:lnTo>
                  <a:lnTo>
                    <a:pt x="43" y="542"/>
                  </a:lnTo>
                  <a:lnTo>
                    <a:pt x="43" y="540"/>
                  </a:lnTo>
                  <a:lnTo>
                    <a:pt x="45" y="538"/>
                  </a:lnTo>
                  <a:lnTo>
                    <a:pt x="45" y="537"/>
                  </a:lnTo>
                  <a:lnTo>
                    <a:pt x="48" y="537"/>
                  </a:lnTo>
                  <a:lnTo>
                    <a:pt x="48" y="535"/>
                  </a:lnTo>
                  <a:lnTo>
                    <a:pt x="50" y="533"/>
                  </a:lnTo>
                  <a:lnTo>
                    <a:pt x="52" y="530"/>
                  </a:lnTo>
                  <a:lnTo>
                    <a:pt x="52" y="526"/>
                  </a:lnTo>
                  <a:lnTo>
                    <a:pt x="55" y="521"/>
                  </a:lnTo>
                  <a:lnTo>
                    <a:pt x="53" y="514"/>
                  </a:lnTo>
                  <a:lnTo>
                    <a:pt x="55" y="513"/>
                  </a:lnTo>
                  <a:lnTo>
                    <a:pt x="57" y="513"/>
                  </a:lnTo>
                  <a:lnTo>
                    <a:pt x="60" y="508"/>
                  </a:lnTo>
                  <a:lnTo>
                    <a:pt x="60" y="504"/>
                  </a:lnTo>
                  <a:lnTo>
                    <a:pt x="57" y="501"/>
                  </a:lnTo>
                  <a:lnTo>
                    <a:pt x="57" y="499"/>
                  </a:lnTo>
                  <a:lnTo>
                    <a:pt x="57" y="496"/>
                  </a:lnTo>
                  <a:lnTo>
                    <a:pt x="53" y="496"/>
                  </a:lnTo>
                  <a:lnTo>
                    <a:pt x="52" y="497"/>
                  </a:lnTo>
                  <a:lnTo>
                    <a:pt x="50" y="496"/>
                  </a:lnTo>
                  <a:lnTo>
                    <a:pt x="48" y="492"/>
                  </a:lnTo>
                  <a:lnTo>
                    <a:pt x="48" y="492"/>
                  </a:lnTo>
                  <a:lnTo>
                    <a:pt x="45" y="494"/>
                  </a:lnTo>
                  <a:lnTo>
                    <a:pt x="43" y="492"/>
                  </a:lnTo>
                  <a:lnTo>
                    <a:pt x="41" y="489"/>
                  </a:lnTo>
                  <a:lnTo>
                    <a:pt x="41" y="487"/>
                  </a:lnTo>
                  <a:lnTo>
                    <a:pt x="43" y="484"/>
                  </a:lnTo>
                  <a:lnTo>
                    <a:pt x="41" y="477"/>
                  </a:lnTo>
                  <a:lnTo>
                    <a:pt x="43" y="473"/>
                  </a:lnTo>
                  <a:lnTo>
                    <a:pt x="45" y="468"/>
                  </a:lnTo>
                  <a:lnTo>
                    <a:pt x="46" y="468"/>
                  </a:lnTo>
                  <a:lnTo>
                    <a:pt x="48" y="465"/>
                  </a:lnTo>
                  <a:lnTo>
                    <a:pt x="52" y="463"/>
                  </a:lnTo>
                  <a:lnTo>
                    <a:pt x="52" y="461"/>
                  </a:lnTo>
                  <a:lnTo>
                    <a:pt x="53" y="460"/>
                  </a:lnTo>
                  <a:lnTo>
                    <a:pt x="60" y="448"/>
                  </a:lnTo>
                  <a:lnTo>
                    <a:pt x="62" y="448"/>
                  </a:lnTo>
                  <a:lnTo>
                    <a:pt x="65" y="443"/>
                  </a:lnTo>
                  <a:lnTo>
                    <a:pt x="72" y="441"/>
                  </a:lnTo>
                  <a:lnTo>
                    <a:pt x="75" y="436"/>
                  </a:lnTo>
                  <a:lnTo>
                    <a:pt x="77" y="434"/>
                  </a:lnTo>
                  <a:lnTo>
                    <a:pt x="81" y="432"/>
                  </a:lnTo>
                  <a:lnTo>
                    <a:pt x="84" y="429"/>
                  </a:lnTo>
                  <a:lnTo>
                    <a:pt x="84" y="424"/>
                  </a:lnTo>
                  <a:lnTo>
                    <a:pt x="86" y="422"/>
                  </a:lnTo>
                  <a:lnTo>
                    <a:pt x="84" y="422"/>
                  </a:lnTo>
                  <a:lnTo>
                    <a:pt x="84" y="422"/>
                  </a:lnTo>
                  <a:lnTo>
                    <a:pt x="84" y="420"/>
                  </a:lnTo>
                  <a:lnTo>
                    <a:pt x="84" y="417"/>
                  </a:lnTo>
                  <a:lnTo>
                    <a:pt x="89" y="415"/>
                  </a:lnTo>
                  <a:lnTo>
                    <a:pt x="91" y="414"/>
                  </a:lnTo>
                  <a:lnTo>
                    <a:pt x="93" y="410"/>
                  </a:lnTo>
                  <a:lnTo>
                    <a:pt x="94" y="410"/>
                  </a:lnTo>
                  <a:lnTo>
                    <a:pt x="96" y="407"/>
                  </a:lnTo>
                  <a:lnTo>
                    <a:pt x="103" y="395"/>
                  </a:lnTo>
                  <a:lnTo>
                    <a:pt x="106" y="388"/>
                  </a:lnTo>
                  <a:lnTo>
                    <a:pt x="116" y="376"/>
                  </a:lnTo>
                  <a:lnTo>
                    <a:pt x="118" y="373"/>
                  </a:lnTo>
                  <a:lnTo>
                    <a:pt x="125" y="366"/>
                  </a:lnTo>
                  <a:lnTo>
                    <a:pt x="127" y="362"/>
                  </a:lnTo>
                  <a:lnTo>
                    <a:pt x="125" y="355"/>
                  </a:lnTo>
                  <a:lnTo>
                    <a:pt x="125" y="350"/>
                  </a:lnTo>
                  <a:lnTo>
                    <a:pt x="123" y="347"/>
                  </a:lnTo>
                  <a:lnTo>
                    <a:pt x="116" y="342"/>
                  </a:lnTo>
                  <a:lnTo>
                    <a:pt x="115" y="337"/>
                  </a:lnTo>
                  <a:lnTo>
                    <a:pt x="110" y="335"/>
                  </a:lnTo>
                  <a:lnTo>
                    <a:pt x="108" y="332"/>
                  </a:lnTo>
                  <a:lnTo>
                    <a:pt x="105" y="325"/>
                  </a:lnTo>
                  <a:lnTo>
                    <a:pt x="105" y="316"/>
                  </a:lnTo>
                  <a:lnTo>
                    <a:pt x="103" y="314"/>
                  </a:lnTo>
                  <a:lnTo>
                    <a:pt x="101" y="306"/>
                  </a:lnTo>
                  <a:lnTo>
                    <a:pt x="99" y="304"/>
                  </a:lnTo>
                  <a:lnTo>
                    <a:pt x="101" y="302"/>
                  </a:lnTo>
                  <a:lnTo>
                    <a:pt x="106" y="297"/>
                  </a:lnTo>
                  <a:lnTo>
                    <a:pt x="105" y="292"/>
                  </a:lnTo>
                  <a:lnTo>
                    <a:pt x="105" y="287"/>
                  </a:lnTo>
                  <a:lnTo>
                    <a:pt x="105" y="280"/>
                  </a:lnTo>
                  <a:lnTo>
                    <a:pt x="103" y="277"/>
                  </a:lnTo>
                  <a:lnTo>
                    <a:pt x="101" y="275"/>
                  </a:lnTo>
                  <a:lnTo>
                    <a:pt x="103" y="272"/>
                  </a:lnTo>
                  <a:lnTo>
                    <a:pt x="105" y="267"/>
                  </a:lnTo>
                  <a:lnTo>
                    <a:pt x="106" y="256"/>
                  </a:lnTo>
                  <a:lnTo>
                    <a:pt x="120" y="195"/>
                  </a:lnTo>
                  <a:lnTo>
                    <a:pt x="123" y="181"/>
                  </a:lnTo>
                  <a:lnTo>
                    <a:pt x="125" y="171"/>
                  </a:lnTo>
                  <a:lnTo>
                    <a:pt x="140" y="108"/>
                  </a:lnTo>
                  <a:lnTo>
                    <a:pt x="142" y="99"/>
                  </a:lnTo>
                  <a:lnTo>
                    <a:pt x="161" y="17"/>
                  </a:lnTo>
                  <a:lnTo>
                    <a:pt x="164" y="0"/>
                  </a:lnTo>
                  <a:lnTo>
                    <a:pt x="233" y="15"/>
                  </a:lnTo>
                  <a:lnTo>
                    <a:pt x="222" y="67"/>
                  </a:lnTo>
                  <a:lnTo>
                    <a:pt x="216" y="97"/>
                  </a:lnTo>
                  <a:lnTo>
                    <a:pt x="210" y="121"/>
                  </a:lnTo>
                  <a:lnTo>
                    <a:pt x="212" y="123"/>
                  </a:lnTo>
                  <a:lnTo>
                    <a:pt x="212" y="128"/>
                  </a:lnTo>
                  <a:lnTo>
                    <a:pt x="216" y="135"/>
                  </a:lnTo>
                  <a:lnTo>
                    <a:pt x="217" y="138"/>
                  </a:lnTo>
                  <a:lnTo>
                    <a:pt x="221" y="140"/>
                  </a:lnTo>
                  <a:lnTo>
                    <a:pt x="221" y="142"/>
                  </a:lnTo>
                  <a:lnTo>
                    <a:pt x="221" y="147"/>
                  </a:lnTo>
                  <a:lnTo>
                    <a:pt x="224" y="150"/>
                  </a:lnTo>
                  <a:lnTo>
                    <a:pt x="224" y="154"/>
                  </a:lnTo>
                  <a:lnTo>
                    <a:pt x="228" y="156"/>
                  </a:lnTo>
                  <a:lnTo>
                    <a:pt x="226" y="161"/>
                  </a:lnTo>
                  <a:lnTo>
                    <a:pt x="228" y="164"/>
                  </a:lnTo>
                  <a:lnTo>
                    <a:pt x="228" y="167"/>
                  </a:lnTo>
                  <a:lnTo>
                    <a:pt x="222" y="173"/>
                  </a:lnTo>
                  <a:lnTo>
                    <a:pt x="226" y="174"/>
                  </a:lnTo>
                  <a:lnTo>
                    <a:pt x="226" y="178"/>
                  </a:lnTo>
                  <a:lnTo>
                    <a:pt x="229" y="179"/>
                  </a:lnTo>
                  <a:lnTo>
                    <a:pt x="228" y="181"/>
                  </a:lnTo>
                  <a:lnTo>
                    <a:pt x="228" y="183"/>
                  </a:lnTo>
                  <a:lnTo>
                    <a:pt x="221" y="181"/>
                  </a:lnTo>
                  <a:lnTo>
                    <a:pt x="219" y="183"/>
                  </a:lnTo>
                  <a:lnTo>
                    <a:pt x="219" y="185"/>
                  </a:lnTo>
                  <a:lnTo>
                    <a:pt x="226" y="188"/>
                  </a:lnTo>
                  <a:lnTo>
                    <a:pt x="226" y="190"/>
                  </a:lnTo>
                  <a:lnTo>
                    <a:pt x="229" y="191"/>
                  </a:lnTo>
                  <a:lnTo>
                    <a:pt x="231" y="197"/>
                  </a:lnTo>
                  <a:lnTo>
                    <a:pt x="233" y="202"/>
                  </a:lnTo>
                  <a:lnTo>
                    <a:pt x="234" y="202"/>
                  </a:lnTo>
                  <a:lnTo>
                    <a:pt x="240" y="203"/>
                  </a:lnTo>
                  <a:lnTo>
                    <a:pt x="241" y="205"/>
                  </a:lnTo>
                  <a:lnTo>
                    <a:pt x="245" y="207"/>
                  </a:lnTo>
                  <a:lnTo>
                    <a:pt x="246" y="208"/>
                  </a:lnTo>
                  <a:lnTo>
                    <a:pt x="246" y="215"/>
                  </a:lnTo>
                  <a:lnTo>
                    <a:pt x="253" y="224"/>
                  </a:lnTo>
                  <a:lnTo>
                    <a:pt x="253" y="226"/>
                  </a:lnTo>
                  <a:lnTo>
                    <a:pt x="255" y="227"/>
                  </a:lnTo>
                  <a:lnTo>
                    <a:pt x="257" y="231"/>
                  </a:lnTo>
                  <a:lnTo>
                    <a:pt x="258" y="236"/>
                  </a:lnTo>
                  <a:lnTo>
                    <a:pt x="260" y="241"/>
                  </a:lnTo>
                  <a:lnTo>
                    <a:pt x="262" y="243"/>
                  </a:lnTo>
                  <a:lnTo>
                    <a:pt x="263" y="243"/>
                  </a:lnTo>
                  <a:lnTo>
                    <a:pt x="265" y="248"/>
                  </a:lnTo>
                  <a:lnTo>
                    <a:pt x="269" y="249"/>
                  </a:lnTo>
                  <a:lnTo>
                    <a:pt x="267" y="251"/>
                  </a:lnTo>
                  <a:lnTo>
                    <a:pt x="265" y="255"/>
                  </a:lnTo>
                  <a:lnTo>
                    <a:pt x="267" y="261"/>
                  </a:lnTo>
                  <a:lnTo>
                    <a:pt x="270" y="263"/>
                  </a:lnTo>
                  <a:lnTo>
                    <a:pt x="272" y="265"/>
                  </a:lnTo>
                  <a:lnTo>
                    <a:pt x="274" y="267"/>
                  </a:lnTo>
                  <a:lnTo>
                    <a:pt x="275" y="268"/>
                  </a:lnTo>
                  <a:lnTo>
                    <a:pt x="274" y="273"/>
                  </a:lnTo>
                  <a:lnTo>
                    <a:pt x="275" y="275"/>
                  </a:lnTo>
                  <a:lnTo>
                    <a:pt x="281" y="272"/>
                  </a:lnTo>
                  <a:lnTo>
                    <a:pt x="282" y="272"/>
                  </a:lnTo>
                  <a:lnTo>
                    <a:pt x="286" y="277"/>
                  </a:lnTo>
                  <a:lnTo>
                    <a:pt x="284" y="279"/>
                  </a:lnTo>
                  <a:lnTo>
                    <a:pt x="282" y="280"/>
                  </a:lnTo>
                  <a:lnTo>
                    <a:pt x="284" y="284"/>
                  </a:lnTo>
                  <a:lnTo>
                    <a:pt x="291" y="284"/>
                  </a:lnTo>
                  <a:lnTo>
                    <a:pt x="294" y="285"/>
                  </a:lnTo>
                  <a:lnTo>
                    <a:pt x="298" y="284"/>
                  </a:lnTo>
                  <a:lnTo>
                    <a:pt x="303" y="284"/>
                  </a:lnTo>
                  <a:lnTo>
                    <a:pt x="306" y="285"/>
                  </a:lnTo>
                  <a:lnTo>
                    <a:pt x="306" y="289"/>
                  </a:lnTo>
                  <a:lnTo>
                    <a:pt x="303" y="292"/>
                  </a:lnTo>
                  <a:lnTo>
                    <a:pt x="301" y="299"/>
                  </a:lnTo>
                  <a:lnTo>
                    <a:pt x="301" y="301"/>
                  </a:lnTo>
                  <a:lnTo>
                    <a:pt x="296" y="301"/>
                  </a:lnTo>
                  <a:lnTo>
                    <a:pt x="298" y="308"/>
                  </a:lnTo>
                  <a:lnTo>
                    <a:pt x="296" y="311"/>
                  </a:lnTo>
                  <a:lnTo>
                    <a:pt x="294" y="311"/>
                  </a:lnTo>
                  <a:lnTo>
                    <a:pt x="291" y="323"/>
                  </a:lnTo>
                  <a:lnTo>
                    <a:pt x="287" y="325"/>
                  </a:lnTo>
                  <a:lnTo>
                    <a:pt x="287" y="326"/>
                  </a:lnTo>
                  <a:lnTo>
                    <a:pt x="289" y="328"/>
                  </a:lnTo>
                  <a:lnTo>
                    <a:pt x="287" y="335"/>
                  </a:lnTo>
                  <a:lnTo>
                    <a:pt x="286" y="335"/>
                  </a:lnTo>
                  <a:lnTo>
                    <a:pt x="282" y="335"/>
                  </a:lnTo>
                  <a:lnTo>
                    <a:pt x="281" y="337"/>
                  </a:lnTo>
                  <a:lnTo>
                    <a:pt x="282" y="338"/>
                  </a:lnTo>
                  <a:lnTo>
                    <a:pt x="284" y="340"/>
                  </a:lnTo>
                  <a:lnTo>
                    <a:pt x="284" y="343"/>
                  </a:lnTo>
                  <a:lnTo>
                    <a:pt x="284" y="347"/>
                  </a:lnTo>
                  <a:lnTo>
                    <a:pt x="281" y="349"/>
                  </a:lnTo>
                  <a:lnTo>
                    <a:pt x="282" y="350"/>
                  </a:lnTo>
                  <a:lnTo>
                    <a:pt x="281" y="352"/>
                  </a:lnTo>
                  <a:lnTo>
                    <a:pt x="286" y="355"/>
                  </a:lnTo>
                  <a:lnTo>
                    <a:pt x="286" y="357"/>
                  </a:lnTo>
                  <a:lnTo>
                    <a:pt x="284" y="361"/>
                  </a:lnTo>
                  <a:lnTo>
                    <a:pt x="284" y="362"/>
                  </a:lnTo>
                  <a:lnTo>
                    <a:pt x="286" y="366"/>
                  </a:lnTo>
                  <a:lnTo>
                    <a:pt x="284" y="369"/>
                  </a:lnTo>
                  <a:lnTo>
                    <a:pt x="281" y="367"/>
                  </a:lnTo>
                  <a:lnTo>
                    <a:pt x="279" y="369"/>
                  </a:lnTo>
                  <a:lnTo>
                    <a:pt x="277" y="367"/>
                  </a:lnTo>
                  <a:lnTo>
                    <a:pt x="275" y="371"/>
                  </a:lnTo>
                  <a:lnTo>
                    <a:pt x="270" y="376"/>
                  </a:lnTo>
                  <a:lnTo>
                    <a:pt x="272" y="378"/>
                  </a:lnTo>
                  <a:lnTo>
                    <a:pt x="272" y="379"/>
                  </a:lnTo>
                  <a:lnTo>
                    <a:pt x="274" y="383"/>
                  </a:lnTo>
                  <a:lnTo>
                    <a:pt x="272" y="384"/>
                  </a:lnTo>
                  <a:lnTo>
                    <a:pt x="272" y="388"/>
                  </a:lnTo>
                  <a:lnTo>
                    <a:pt x="267" y="390"/>
                  </a:lnTo>
                  <a:lnTo>
                    <a:pt x="269" y="393"/>
                  </a:lnTo>
                  <a:lnTo>
                    <a:pt x="265" y="398"/>
                  </a:lnTo>
                  <a:lnTo>
                    <a:pt x="269" y="396"/>
                  </a:lnTo>
                  <a:lnTo>
                    <a:pt x="270" y="398"/>
                  </a:lnTo>
                  <a:lnTo>
                    <a:pt x="274" y="400"/>
                  </a:lnTo>
                  <a:lnTo>
                    <a:pt x="275" y="402"/>
                  </a:lnTo>
                  <a:lnTo>
                    <a:pt x="275" y="405"/>
                  </a:lnTo>
                  <a:lnTo>
                    <a:pt x="279" y="407"/>
                  </a:lnTo>
                  <a:lnTo>
                    <a:pt x="281" y="410"/>
                  </a:lnTo>
                  <a:lnTo>
                    <a:pt x="282" y="410"/>
                  </a:lnTo>
                  <a:lnTo>
                    <a:pt x="287" y="408"/>
                  </a:lnTo>
                  <a:lnTo>
                    <a:pt x="287" y="407"/>
                  </a:lnTo>
                  <a:lnTo>
                    <a:pt x="289" y="403"/>
                  </a:lnTo>
                  <a:lnTo>
                    <a:pt x="293" y="405"/>
                  </a:lnTo>
                  <a:lnTo>
                    <a:pt x="294" y="403"/>
                  </a:lnTo>
                  <a:lnTo>
                    <a:pt x="298" y="403"/>
                  </a:lnTo>
                  <a:lnTo>
                    <a:pt x="299" y="402"/>
                  </a:lnTo>
                  <a:lnTo>
                    <a:pt x="303" y="400"/>
                  </a:lnTo>
                  <a:lnTo>
                    <a:pt x="304" y="396"/>
                  </a:lnTo>
                  <a:lnTo>
                    <a:pt x="308" y="396"/>
                  </a:lnTo>
                  <a:lnTo>
                    <a:pt x="308" y="395"/>
                  </a:lnTo>
                  <a:lnTo>
                    <a:pt x="308" y="393"/>
                  </a:lnTo>
                  <a:lnTo>
                    <a:pt x="310" y="391"/>
                  </a:lnTo>
                  <a:lnTo>
                    <a:pt x="313" y="391"/>
                  </a:lnTo>
                  <a:lnTo>
                    <a:pt x="313" y="393"/>
                  </a:lnTo>
                  <a:lnTo>
                    <a:pt x="315" y="395"/>
                  </a:lnTo>
                  <a:lnTo>
                    <a:pt x="315" y="396"/>
                  </a:lnTo>
                  <a:lnTo>
                    <a:pt x="316" y="398"/>
                  </a:lnTo>
                  <a:lnTo>
                    <a:pt x="316" y="400"/>
                  </a:lnTo>
                  <a:lnTo>
                    <a:pt x="320" y="402"/>
                  </a:lnTo>
                  <a:lnTo>
                    <a:pt x="322" y="403"/>
                  </a:lnTo>
                  <a:lnTo>
                    <a:pt x="323" y="405"/>
                  </a:lnTo>
                  <a:lnTo>
                    <a:pt x="320" y="412"/>
                  </a:lnTo>
                  <a:lnTo>
                    <a:pt x="323" y="412"/>
                  </a:lnTo>
                  <a:lnTo>
                    <a:pt x="323" y="414"/>
                  </a:lnTo>
                  <a:lnTo>
                    <a:pt x="323" y="417"/>
                  </a:lnTo>
                  <a:lnTo>
                    <a:pt x="322" y="420"/>
                  </a:lnTo>
                  <a:lnTo>
                    <a:pt x="322" y="424"/>
                  </a:lnTo>
                  <a:lnTo>
                    <a:pt x="323" y="427"/>
                  </a:lnTo>
                  <a:lnTo>
                    <a:pt x="322" y="434"/>
                  </a:lnTo>
                  <a:lnTo>
                    <a:pt x="325" y="439"/>
                  </a:lnTo>
                  <a:lnTo>
                    <a:pt x="325" y="441"/>
                  </a:lnTo>
                  <a:lnTo>
                    <a:pt x="327" y="446"/>
                  </a:lnTo>
                  <a:lnTo>
                    <a:pt x="330" y="449"/>
                  </a:lnTo>
                  <a:lnTo>
                    <a:pt x="330" y="453"/>
                  </a:lnTo>
                  <a:lnTo>
                    <a:pt x="332" y="456"/>
                  </a:lnTo>
                  <a:lnTo>
                    <a:pt x="330" y="458"/>
                  </a:lnTo>
                  <a:lnTo>
                    <a:pt x="332" y="458"/>
                  </a:lnTo>
                  <a:lnTo>
                    <a:pt x="335" y="460"/>
                  </a:lnTo>
                  <a:lnTo>
                    <a:pt x="334" y="461"/>
                  </a:lnTo>
                  <a:lnTo>
                    <a:pt x="335" y="463"/>
                  </a:lnTo>
                  <a:lnTo>
                    <a:pt x="335" y="465"/>
                  </a:lnTo>
                  <a:lnTo>
                    <a:pt x="339" y="467"/>
                  </a:lnTo>
                  <a:lnTo>
                    <a:pt x="337" y="468"/>
                  </a:lnTo>
                  <a:lnTo>
                    <a:pt x="339" y="472"/>
                  </a:lnTo>
                  <a:lnTo>
                    <a:pt x="337" y="477"/>
                  </a:lnTo>
                  <a:lnTo>
                    <a:pt x="335" y="477"/>
                  </a:lnTo>
                  <a:lnTo>
                    <a:pt x="334" y="477"/>
                  </a:lnTo>
                  <a:lnTo>
                    <a:pt x="332" y="478"/>
                  </a:lnTo>
                  <a:lnTo>
                    <a:pt x="335" y="487"/>
                  </a:lnTo>
                  <a:lnTo>
                    <a:pt x="337" y="489"/>
                  </a:lnTo>
                  <a:lnTo>
                    <a:pt x="340" y="492"/>
                  </a:lnTo>
                  <a:lnTo>
                    <a:pt x="342" y="496"/>
                  </a:lnTo>
                  <a:lnTo>
                    <a:pt x="344" y="496"/>
                  </a:lnTo>
                  <a:lnTo>
                    <a:pt x="349" y="494"/>
                  </a:lnTo>
                  <a:lnTo>
                    <a:pt x="349" y="494"/>
                  </a:lnTo>
                  <a:lnTo>
                    <a:pt x="356" y="501"/>
                  </a:lnTo>
                  <a:lnTo>
                    <a:pt x="356" y="504"/>
                  </a:lnTo>
                  <a:lnTo>
                    <a:pt x="357" y="506"/>
                  </a:lnTo>
                  <a:lnTo>
                    <a:pt x="357" y="508"/>
                  </a:lnTo>
                  <a:lnTo>
                    <a:pt x="359" y="511"/>
                  </a:lnTo>
                  <a:lnTo>
                    <a:pt x="359" y="516"/>
                  </a:lnTo>
                  <a:lnTo>
                    <a:pt x="357" y="521"/>
                  </a:lnTo>
                  <a:lnTo>
                    <a:pt x="359" y="525"/>
                  </a:lnTo>
                  <a:lnTo>
                    <a:pt x="359" y="526"/>
                  </a:lnTo>
                  <a:lnTo>
                    <a:pt x="361" y="530"/>
                  </a:lnTo>
                  <a:lnTo>
                    <a:pt x="359" y="531"/>
                  </a:lnTo>
                  <a:lnTo>
                    <a:pt x="361" y="535"/>
                  </a:lnTo>
                  <a:lnTo>
                    <a:pt x="359" y="537"/>
                  </a:lnTo>
                  <a:lnTo>
                    <a:pt x="361" y="537"/>
                  </a:lnTo>
                  <a:lnTo>
                    <a:pt x="364" y="542"/>
                  </a:lnTo>
                  <a:lnTo>
                    <a:pt x="368" y="543"/>
                  </a:lnTo>
                  <a:lnTo>
                    <a:pt x="369" y="545"/>
                  </a:lnTo>
                  <a:lnTo>
                    <a:pt x="371" y="549"/>
                  </a:lnTo>
                  <a:lnTo>
                    <a:pt x="373" y="547"/>
                  </a:lnTo>
                  <a:lnTo>
                    <a:pt x="373" y="543"/>
                  </a:lnTo>
                  <a:lnTo>
                    <a:pt x="373" y="542"/>
                  </a:lnTo>
                  <a:lnTo>
                    <a:pt x="376" y="538"/>
                  </a:lnTo>
                  <a:lnTo>
                    <a:pt x="378" y="537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7" y="537"/>
                  </a:lnTo>
                  <a:lnTo>
                    <a:pt x="395" y="538"/>
                  </a:lnTo>
                  <a:lnTo>
                    <a:pt x="398" y="542"/>
                  </a:lnTo>
                  <a:lnTo>
                    <a:pt x="402" y="540"/>
                  </a:lnTo>
                  <a:lnTo>
                    <a:pt x="404" y="543"/>
                  </a:lnTo>
                  <a:lnTo>
                    <a:pt x="409" y="543"/>
                  </a:lnTo>
                  <a:lnTo>
                    <a:pt x="410" y="540"/>
                  </a:lnTo>
                  <a:lnTo>
                    <a:pt x="412" y="537"/>
                  </a:lnTo>
                  <a:lnTo>
                    <a:pt x="416" y="535"/>
                  </a:lnTo>
                  <a:lnTo>
                    <a:pt x="419" y="533"/>
                  </a:lnTo>
                  <a:lnTo>
                    <a:pt x="421" y="535"/>
                  </a:lnTo>
                  <a:lnTo>
                    <a:pt x="421" y="537"/>
                  </a:lnTo>
                  <a:lnTo>
                    <a:pt x="422" y="538"/>
                  </a:lnTo>
                  <a:lnTo>
                    <a:pt x="428" y="538"/>
                  </a:lnTo>
                  <a:lnTo>
                    <a:pt x="429" y="540"/>
                  </a:lnTo>
                  <a:lnTo>
                    <a:pt x="433" y="540"/>
                  </a:lnTo>
                  <a:lnTo>
                    <a:pt x="434" y="540"/>
                  </a:lnTo>
                  <a:lnTo>
                    <a:pt x="436" y="540"/>
                  </a:lnTo>
                  <a:lnTo>
                    <a:pt x="439" y="540"/>
                  </a:lnTo>
                  <a:lnTo>
                    <a:pt x="443" y="538"/>
                  </a:lnTo>
                  <a:lnTo>
                    <a:pt x="448" y="540"/>
                  </a:lnTo>
                  <a:lnTo>
                    <a:pt x="451" y="545"/>
                  </a:lnTo>
                  <a:lnTo>
                    <a:pt x="453" y="543"/>
                  </a:lnTo>
                  <a:lnTo>
                    <a:pt x="455" y="545"/>
                  </a:lnTo>
                  <a:lnTo>
                    <a:pt x="458" y="543"/>
                  </a:lnTo>
                  <a:lnTo>
                    <a:pt x="462" y="542"/>
                  </a:lnTo>
                  <a:lnTo>
                    <a:pt x="467" y="543"/>
                  </a:lnTo>
                  <a:lnTo>
                    <a:pt x="470" y="543"/>
                  </a:lnTo>
                  <a:lnTo>
                    <a:pt x="475" y="547"/>
                  </a:lnTo>
                  <a:lnTo>
                    <a:pt x="477" y="547"/>
                  </a:lnTo>
                  <a:lnTo>
                    <a:pt x="479" y="547"/>
                  </a:lnTo>
                  <a:lnTo>
                    <a:pt x="479" y="545"/>
                  </a:lnTo>
                  <a:lnTo>
                    <a:pt x="475" y="545"/>
                  </a:lnTo>
                  <a:lnTo>
                    <a:pt x="475" y="540"/>
                  </a:lnTo>
                  <a:lnTo>
                    <a:pt x="477" y="538"/>
                  </a:lnTo>
                  <a:lnTo>
                    <a:pt x="477" y="535"/>
                  </a:lnTo>
                  <a:lnTo>
                    <a:pt x="479" y="535"/>
                  </a:lnTo>
                  <a:lnTo>
                    <a:pt x="481" y="535"/>
                  </a:lnTo>
                  <a:lnTo>
                    <a:pt x="481" y="531"/>
                  </a:lnTo>
                  <a:lnTo>
                    <a:pt x="479" y="530"/>
                  </a:lnTo>
                  <a:lnTo>
                    <a:pt x="481" y="528"/>
                  </a:lnTo>
                  <a:lnTo>
                    <a:pt x="482" y="528"/>
                  </a:lnTo>
                  <a:lnTo>
                    <a:pt x="486" y="530"/>
                  </a:lnTo>
                  <a:lnTo>
                    <a:pt x="487" y="526"/>
                  </a:lnTo>
                  <a:lnTo>
                    <a:pt x="489" y="525"/>
                  </a:lnTo>
                  <a:lnTo>
                    <a:pt x="489" y="528"/>
                  </a:lnTo>
                  <a:lnTo>
                    <a:pt x="492" y="528"/>
                  </a:lnTo>
                  <a:lnTo>
                    <a:pt x="492" y="530"/>
                  </a:lnTo>
                  <a:lnTo>
                    <a:pt x="492" y="533"/>
                  </a:lnTo>
                  <a:lnTo>
                    <a:pt x="494" y="535"/>
                  </a:lnTo>
                  <a:lnTo>
                    <a:pt x="494" y="538"/>
                  </a:lnTo>
                  <a:lnTo>
                    <a:pt x="498" y="540"/>
                  </a:lnTo>
                  <a:lnTo>
                    <a:pt x="498" y="540"/>
                  </a:lnTo>
                  <a:lnTo>
                    <a:pt x="496" y="542"/>
                  </a:lnTo>
                  <a:lnTo>
                    <a:pt x="498" y="545"/>
                  </a:lnTo>
                  <a:lnTo>
                    <a:pt x="499" y="547"/>
                  </a:lnTo>
                  <a:lnTo>
                    <a:pt x="501" y="549"/>
                  </a:lnTo>
                  <a:lnTo>
                    <a:pt x="503" y="552"/>
                  </a:lnTo>
                  <a:lnTo>
                    <a:pt x="503" y="554"/>
                  </a:lnTo>
                  <a:lnTo>
                    <a:pt x="504" y="557"/>
                  </a:lnTo>
                  <a:lnTo>
                    <a:pt x="508" y="559"/>
                  </a:lnTo>
                  <a:lnTo>
                    <a:pt x="499" y="610"/>
                  </a:lnTo>
                  <a:lnTo>
                    <a:pt x="492" y="660"/>
                  </a:lnTo>
                  <a:lnTo>
                    <a:pt x="487" y="684"/>
                  </a:lnTo>
                  <a:lnTo>
                    <a:pt x="484" y="713"/>
                  </a:lnTo>
                  <a:lnTo>
                    <a:pt x="475" y="767"/>
                  </a:lnTo>
                  <a:lnTo>
                    <a:pt x="467" y="822"/>
                  </a:lnTo>
                  <a:lnTo>
                    <a:pt x="431" y="815"/>
                  </a:lnTo>
                  <a:lnTo>
                    <a:pt x="383" y="807"/>
                  </a:lnTo>
                  <a:lnTo>
                    <a:pt x="380" y="807"/>
                  </a:lnTo>
                  <a:lnTo>
                    <a:pt x="315" y="795"/>
                  </a:lnTo>
                  <a:lnTo>
                    <a:pt x="233" y="781"/>
                  </a:lnTo>
                  <a:lnTo>
                    <a:pt x="214" y="778"/>
                  </a:lnTo>
                  <a:lnTo>
                    <a:pt x="156" y="766"/>
                  </a:lnTo>
                  <a:lnTo>
                    <a:pt x="84" y="750"/>
                  </a:lnTo>
                  <a:lnTo>
                    <a:pt x="4" y="733"/>
                  </a:lnTo>
                  <a:lnTo>
                    <a:pt x="0" y="733"/>
                  </a:lnTo>
                  <a:lnTo>
                    <a:pt x="40" y="555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gray">
            <a:xfrm>
              <a:off x="8008900" y="2334296"/>
              <a:ext cx="233488" cy="431550"/>
            </a:xfrm>
            <a:custGeom>
              <a:avLst/>
              <a:gdLst/>
              <a:ahLst/>
              <a:cxnLst>
                <a:cxn ang="0">
                  <a:pos x="59" y="263"/>
                </a:cxn>
                <a:cxn ang="0">
                  <a:pos x="49" y="210"/>
                </a:cxn>
                <a:cxn ang="0">
                  <a:pos x="41" y="183"/>
                </a:cxn>
                <a:cxn ang="0">
                  <a:pos x="37" y="177"/>
                </a:cxn>
                <a:cxn ang="0">
                  <a:pos x="30" y="184"/>
                </a:cxn>
                <a:cxn ang="0">
                  <a:pos x="30" y="164"/>
                </a:cxn>
                <a:cxn ang="0">
                  <a:pos x="25" y="152"/>
                </a:cxn>
                <a:cxn ang="0">
                  <a:pos x="20" y="138"/>
                </a:cxn>
                <a:cxn ang="0">
                  <a:pos x="18" y="130"/>
                </a:cxn>
                <a:cxn ang="0">
                  <a:pos x="18" y="118"/>
                </a:cxn>
                <a:cxn ang="0">
                  <a:pos x="18" y="95"/>
                </a:cxn>
                <a:cxn ang="0">
                  <a:pos x="12" y="82"/>
                </a:cxn>
                <a:cxn ang="0">
                  <a:pos x="6" y="73"/>
                </a:cxn>
                <a:cxn ang="0">
                  <a:pos x="5" y="65"/>
                </a:cxn>
                <a:cxn ang="0">
                  <a:pos x="1" y="51"/>
                </a:cxn>
                <a:cxn ang="0">
                  <a:pos x="0" y="34"/>
                </a:cxn>
                <a:cxn ang="0">
                  <a:pos x="106" y="7"/>
                </a:cxn>
                <a:cxn ang="0">
                  <a:pos x="136" y="7"/>
                </a:cxn>
                <a:cxn ang="0">
                  <a:pos x="135" y="25"/>
                </a:cxn>
                <a:cxn ang="0">
                  <a:pos x="138" y="37"/>
                </a:cxn>
                <a:cxn ang="0">
                  <a:pos x="145" y="44"/>
                </a:cxn>
                <a:cxn ang="0">
                  <a:pos x="143" y="51"/>
                </a:cxn>
                <a:cxn ang="0">
                  <a:pos x="140" y="58"/>
                </a:cxn>
                <a:cxn ang="0">
                  <a:pos x="138" y="63"/>
                </a:cxn>
                <a:cxn ang="0">
                  <a:pos x="130" y="73"/>
                </a:cxn>
                <a:cxn ang="0">
                  <a:pos x="121" y="78"/>
                </a:cxn>
                <a:cxn ang="0">
                  <a:pos x="114" y="87"/>
                </a:cxn>
                <a:cxn ang="0">
                  <a:pos x="118" y="99"/>
                </a:cxn>
                <a:cxn ang="0">
                  <a:pos x="121" y="104"/>
                </a:cxn>
                <a:cxn ang="0">
                  <a:pos x="119" y="114"/>
                </a:cxn>
                <a:cxn ang="0">
                  <a:pos x="119" y="119"/>
                </a:cxn>
                <a:cxn ang="0">
                  <a:pos x="116" y="130"/>
                </a:cxn>
                <a:cxn ang="0">
                  <a:pos x="116" y="143"/>
                </a:cxn>
                <a:cxn ang="0">
                  <a:pos x="111" y="162"/>
                </a:cxn>
                <a:cxn ang="0">
                  <a:pos x="111" y="174"/>
                </a:cxn>
                <a:cxn ang="0">
                  <a:pos x="112" y="189"/>
                </a:cxn>
                <a:cxn ang="0">
                  <a:pos x="114" y="201"/>
                </a:cxn>
                <a:cxn ang="0">
                  <a:pos x="118" y="218"/>
                </a:cxn>
                <a:cxn ang="0">
                  <a:pos x="118" y="230"/>
                </a:cxn>
                <a:cxn ang="0">
                  <a:pos x="116" y="237"/>
                </a:cxn>
                <a:cxn ang="0">
                  <a:pos x="119" y="249"/>
                </a:cxn>
                <a:cxn ang="0">
                  <a:pos x="124" y="253"/>
                </a:cxn>
                <a:cxn ang="0">
                  <a:pos x="82" y="265"/>
                </a:cxn>
              </a:cxnLst>
              <a:rect l="0" t="0" r="r" b="b"/>
              <a:pathLst>
                <a:path w="145" h="268">
                  <a:moveTo>
                    <a:pt x="63" y="268"/>
                  </a:moveTo>
                  <a:lnTo>
                    <a:pt x="63" y="268"/>
                  </a:lnTo>
                  <a:lnTo>
                    <a:pt x="59" y="263"/>
                  </a:lnTo>
                  <a:lnTo>
                    <a:pt x="59" y="259"/>
                  </a:lnTo>
                  <a:lnTo>
                    <a:pt x="58" y="249"/>
                  </a:lnTo>
                  <a:lnTo>
                    <a:pt x="49" y="210"/>
                  </a:lnTo>
                  <a:lnTo>
                    <a:pt x="46" y="188"/>
                  </a:lnTo>
                  <a:lnTo>
                    <a:pt x="42" y="183"/>
                  </a:lnTo>
                  <a:lnTo>
                    <a:pt x="41" y="183"/>
                  </a:lnTo>
                  <a:lnTo>
                    <a:pt x="41" y="181"/>
                  </a:lnTo>
                  <a:lnTo>
                    <a:pt x="39" y="177"/>
                  </a:lnTo>
                  <a:lnTo>
                    <a:pt x="37" y="177"/>
                  </a:lnTo>
                  <a:lnTo>
                    <a:pt x="34" y="179"/>
                  </a:lnTo>
                  <a:lnTo>
                    <a:pt x="32" y="184"/>
                  </a:lnTo>
                  <a:lnTo>
                    <a:pt x="30" y="184"/>
                  </a:lnTo>
                  <a:lnTo>
                    <a:pt x="29" y="179"/>
                  </a:lnTo>
                  <a:lnTo>
                    <a:pt x="30" y="169"/>
                  </a:lnTo>
                  <a:lnTo>
                    <a:pt x="30" y="164"/>
                  </a:lnTo>
                  <a:lnTo>
                    <a:pt x="30" y="162"/>
                  </a:lnTo>
                  <a:lnTo>
                    <a:pt x="27" y="160"/>
                  </a:lnTo>
                  <a:lnTo>
                    <a:pt x="25" y="152"/>
                  </a:lnTo>
                  <a:lnTo>
                    <a:pt x="24" y="148"/>
                  </a:lnTo>
                  <a:lnTo>
                    <a:pt x="20" y="142"/>
                  </a:lnTo>
                  <a:lnTo>
                    <a:pt x="20" y="138"/>
                  </a:lnTo>
                  <a:lnTo>
                    <a:pt x="17" y="136"/>
                  </a:lnTo>
                  <a:lnTo>
                    <a:pt x="17" y="135"/>
                  </a:lnTo>
                  <a:lnTo>
                    <a:pt x="18" y="130"/>
                  </a:lnTo>
                  <a:lnTo>
                    <a:pt x="17" y="126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22" y="111"/>
                  </a:lnTo>
                  <a:lnTo>
                    <a:pt x="17" y="101"/>
                  </a:lnTo>
                  <a:lnTo>
                    <a:pt x="18" y="95"/>
                  </a:lnTo>
                  <a:lnTo>
                    <a:pt x="18" y="9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8" y="78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5" y="65"/>
                  </a:lnTo>
                  <a:lnTo>
                    <a:pt x="6" y="54"/>
                  </a:lnTo>
                  <a:lnTo>
                    <a:pt x="3" y="54"/>
                  </a:lnTo>
                  <a:lnTo>
                    <a:pt x="1" y="51"/>
                  </a:lnTo>
                  <a:lnTo>
                    <a:pt x="1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2" y="30"/>
                  </a:lnTo>
                  <a:lnTo>
                    <a:pt x="58" y="20"/>
                  </a:lnTo>
                  <a:lnTo>
                    <a:pt x="106" y="7"/>
                  </a:lnTo>
                  <a:lnTo>
                    <a:pt x="135" y="0"/>
                  </a:lnTo>
                  <a:lnTo>
                    <a:pt x="133" y="3"/>
                  </a:lnTo>
                  <a:lnTo>
                    <a:pt x="136" y="7"/>
                  </a:lnTo>
                  <a:lnTo>
                    <a:pt x="138" y="10"/>
                  </a:lnTo>
                  <a:lnTo>
                    <a:pt x="135" y="20"/>
                  </a:lnTo>
                  <a:lnTo>
                    <a:pt x="135" y="25"/>
                  </a:lnTo>
                  <a:lnTo>
                    <a:pt x="133" y="29"/>
                  </a:lnTo>
                  <a:lnTo>
                    <a:pt x="136" y="36"/>
                  </a:lnTo>
                  <a:lnTo>
                    <a:pt x="138" y="37"/>
                  </a:lnTo>
                  <a:lnTo>
                    <a:pt x="140" y="39"/>
                  </a:lnTo>
                  <a:lnTo>
                    <a:pt x="143" y="42"/>
                  </a:lnTo>
                  <a:lnTo>
                    <a:pt x="145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3" y="51"/>
                  </a:lnTo>
                  <a:lnTo>
                    <a:pt x="143" y="54"/>
                  </a:lnTo>
                  <a:lnTo>
                    <a:pt x="141" y="56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40" y="61"/>
                  </a:lnTo>
                  <a:lnTo>
                    <a:pt x="138" y="63"/>
                  </a:lnTo>
                  <a:lnTo>
                    <a:pt x="133" y="68"/>
                  </a:lnTo>
                  <a:lnTo>
                    <a:pt x="130" y="70"/>
                  </a:lnTo>
                  <a:lnTo>
                    <a:pt x="130" y="73"/>
                  </a:lnTo>
                  <a:lnTo>
                    <a:pt x="130" y="75"/>
                  </a:lnTo>
                  <a:lnTo>
                    <a:pt x="123" y="77"/>
                  </a:lnTo>
                  <a:lnTo>
                    <a:pt x="121" y="78"/>
                  </a:lnTo>
                  <a:lnTo>
                    <a:pt x="118" y="80"/>
                  </a:lnTo>
                  <a:lnTo>
                    <a:pt x="114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5"/>
                  </a:lnTo>
                  <a:lnTo>
                    <a:pt x="118" y="99"/>
                  </a:lnTo>
                  <a:lnTo>
                    <a:pt x="119" y="102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19" y="113"/>
                  </a:lnTo>
                  <a:lnTo>
                    <a:pt x="119" y="114"/>
                  </a:lnTo>
                  <a:lnTo>
                    <a:pt x="118" y="118"/>
                  </a:lnTo>
                  <a:lnTo>
                    <a:pt x="118" y="118"/>
                  </a:lnTo>
                  <a:lnTo>
                    <a:pt x="119" y="119"/>
                  </a:lnTo>
                  <a:lnTo>
                    <a:pt x="119" y="123"/>
                  </a:lnTo>
                  <a:lnTo>
                    <a:pt x="119" y="126"/>
                  </a:lnTo>
                  <a:lnTo>
                    <a:pt x="116" y="130"/>
                  </a:lnTo>
                  <a:lnTo>
                    <a:pt x="118" y="138"/>
                  </a:lnTo>
                  <a:lnTo>
                    <a:pt x="116" y="142"/>
                  </a:lnTo>
                  <a:lnTo>
                    <a:pt x="116" y="143"/>
                  </a:lnTo>
                  <a:lnTo>
                    <a:pt x="114" y="147"/>
                  </a:lnTo>
                  <a:lnTo>
                    <a:pt x="111" y="152"/>
                  </a:lnTo>
                  <a:lnTo>
                    <a:pt x="111" y="162"/>
                  </a:lnTo>
                  <a:lnTo>
                    <a:pt x="109" y="166"/>
                  </a:lnTo>
                  <a:lnTo>
                    <a:pt x="109" y="172"/>
                  </a:lnTo>
                  <a:lnTo>
                    <a:pt x="111" y="174"/>
                  </a:lnTo>
                  <a:lnTo>
                    <a:pt x="112" y="183"/>
                  </a:lnTo>
                  <a:lnTo>
                    <a:pt x="111" y="186"/>
                  </a:lnTo>
                  <a:lnTo>
                    <a:pt x="112" y="189"/>
                  </a:lnTo>
                  <a:lnTo>
                    <a:pt x="112" y="193"/>
                  </a:lnTo>
                  <a:lnTo>
                    <a:pt x="114" y="193"/>
                  </a:lnTo>
                  <a:lnTo>
                    <a:pt x="114" y="201"/>
                  </a:lnTo>
                  <a:lnTo>
                    <a:pt x="114" y="210"/>
                  </a:lnTo>
                  <a:lnTo>
                    <a:pt x="116" y="215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8" y="227"/>
                  </a:lnTo>
                  <a:lnTo>
                    <a:pt x="118" y="230"/>
                  </a:lnTo>
                  <a:lnTo>
                    <a:pt x="116" y="232"/>
                  </a:lnTo>
                  <a:lnTo>
                    <a:pt x="114" y="234"/>
                  </a:lnTo>
                  <a:lnTo>
                    <a:pt x="116" y="237"/>
                  </a:lnTo>
                  <a:lnTo>
                    <a:pt x="114" y="242"/>
                  </a:lnTo>
                  <a:lnTo>
                    <a:pt x="118" y="249"/>
                  </a:lnTo>
                  <a:lnTo>
                    <a:pt x="119" y="249"/>
                  </a:lnTo>
                  <a:lnTo>
                    <a:pt x="121" y="253"/>
                  </a:lnTo>
                  <a:lnTo>
                    <a:pt x="123" y="253"/>
                  </a:lnTo>
                  <a:lnTo>
                    <a:pt x="124" y="253"/>
                  </a:lnTo>
                  <a:lnTo>
                    <a:pt x="126" y="256"/>
                  </a:lnTo>
                  <a:lnTo>
                    <a:pt x="90" y="263"/>
                  </a:lnTo>
                  <a:lnTo>
                    <a:pt x="82" y="265"/>
                  </a:lnTo>
                  <a:lnTo>
                    <a:pt x="63" y="26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gray">
            <a:xfrm>
              <a:off x="5123311" y="1967156"/>
              <a:ext cx="898527" cy="1011243"/>
            </a:xfrm>
            <a:custGeom>
              <a:avLst/>
              <a:gdLst/>
              <a:ahLst/>
              <a:cxnLst>
                <a:cxn ang="0">
                  <a:pos x="318" y="624"/>
                </a:cxn>
                <a:cxn ang="0">
                  <a:pos x="224" y="626"/>
                </a:cxn>
                <a:cxn ang="0">
                  <a:pos x="129" y="628"/>
                </a:cxn>
                <a:cxn ang="0">
                  <a:pos x="53" y="552"/>
                </a:cxn>
                <a:cxn ang="0">
                  <a:pos x="53" y="436"/>
                </a:cxn>
                <a:cxn ang="0">
                  <a:pos x="36" y="423"/>
                </a:cxn>
                <a:cxn ang="0">
                  <a:pos x="24" y="397"/>
                </a:cxn>
                <a:cxn ang="0">
                  <a:pos x="47" y="364"/>
                </a:cxn>
                <a:cxn ang="0">
                  <a:pos x="45" y="337"/>
                </a:cxn>
                <a:cxn ang="0">
                  <a:pos x="36" y="315"/>
                </a:cxn>
                <a:cxn ang="0">
                  <a:pos x="31" y="294"/>
                </a:cxn>
                <a:cxn ang="0">
                  <a:pos x="30" y="277"/>
                </a:cxn>
                <a:cxn ang="0">
                  <a:pos x="31" y="258"/>
                </a:cxn>
                <a:cxn ang="0">
                  <a:pos x="28" y="255"/>
                </a:cxn>
                <a:cxn ang="0">
                  <a:pos x="28" y="243"/>
                </a:cxn>
                <a:cxn ang="0">
                  <a:pos x="26" y="221"/>
                </a:cxn>
                <a:cxn ang="0">
                  <a:pos x="26" y="209"/>
                </a:cxn>
                <a:cxn ang="0">
                  <a:pos x="24" y="197"/>
                </a:cxn>
                <a:cxn ang="0">
                  <a:pos x="23" y="180"/>
                </a:cxn>
                <a:cxn ang="0">
                  <a:pos x="18" y="165"/>
                </a:cxn>
                <a:cxn ang="0">
                  <a:pos x="11" y="141"/>
                </a:cxn>
                <a:cxn ang="0">
                  <a:pos x="6" y="130"/>
                </a:cxn>
                <a:cxn ang="0">
                  <a:pos x="6" y="123"/>
                </a:cxn>
                <a:cxn ang="0">
                  <a:pos x="7" y="118"/>
                </a:cxn>
                <a:cxn ang="0">
                  <a:pos x="7" y="115"/>
                </a:cxn>
                <a:cxn ang="0">
                  <a:pos x="6" y="106"/>
                </a:cxn>
                <a:cxn ang="0">
                  <a:pos x="7" y="103"/>
                </a:cxn>
                <a:cxn ang="0">
                  <a:pos x="6" y="100"/>
                </a:cxn>
                <a:cxn ang="0">
                  <a:pos x="4" y="88"/>
                </a:cxn>
                <a:cxn ang="0">
                  <a:pos x="6" y="82"/>
                </a:cxn>
                <a:cxn ang="0">
                  <a:pos x="9" y="74"/>
                </a:cxn>
                <a:cxn ang="0">
                  <a:pos x="6" y="65"/>
                </a:cxn>
                <a:cxn ang="0">
                  <a:pos x="4" y="59"/>
                </a:cxn>
                <a:cxn ang="0">
                  <a:pos x="59" y="40"/>
                </a:cxn>
                <a:cxn ang="0">
                  <a:pos x="182" y="52"/>
                </a:cxn>
                <a:cxn ang="0">
                  <a:pos x="214" y="76"/>
                </a:cxn>
                <a:cxn ang="0">
                  <a:pos x="271" y="86"/>
                </a:cxn>
                <a:cxn ang="0">
                  <a:pos x="324" y="84"/>
                </a:cxn>
                <a:cxn ang="0">
                  <a:pos x="341" y="94"/>
                </a:cxn>
                <a:cxn ang="0">
                  <a:pos x="354" y="110"/>
                </a:cxn>
                <a:cxn ang="0">
                  <a:pos x="392" y="117"/>
                </a:cxn>
                <a:cxn ang="0">
                  <a:pos x="433" y="129"/>
                </a:cxn>
                <a:cxn ang="0">
                  <a:pos x="482" y="125"/>
                </a:cxn>
                <a:cxn ang="0">
                  <a:pos x="541" y="129"/>
                </a:cxn>
                <a:cxn ang="0">
                  <a:pos x="488" y="166"/>
                </a:cxn>
                <a:cxn ang="0">
                  <a:pos x="368" y="282"/>
                </a:cxn>
                <a:cxn ang="0">
                  <a:pos x="365" y="346"/>
                </a:cxn>
                <a:cxn ang="0">
                  <a:pos x="353" y="356"/>
                </a:cxn>
                <a:cxn ang="0">
                  <a:pos x="332" y="371"/>
                </a:cxn>
                <a:cxn ang="0">
                  <a:pos x="322" y="394"/>
                </a:cxn>
                <a:cxn ang="0">
                  <a:pos x="337" y="412"/>
                </a:cxn>
                <a:cxn ang="0">
                  <a:pos x="337" y="428"/>
                </a:cxn>
                <a:cxn ang="0">
                  <a:pos x="334" y="450"/>
                </a:cxn>
                <a:cxn ang="0">
                  <a:pos x="334" y="472"/>
                </a:cxn>
                <a:cxn ang="0">
                  <a:pos x="337" y="493"/>
                </a:cxn>
                <a:cxn ang="0">
                  <a:pos x="370" y="510"/>
                </a:cxn>
                <a:cxn ang="0">
                  <a:pos x="397" y="529"/>
                </a:cxn>
                <a:cxn ang="0">
                  <a:pos x="407" y="547"/>
                </a:cxn>
                <a:cxn ang="0">
                  <a:pos x="433" y="563"/>
                </a:cxn>
                <a:cxn ang="0">
                  <a:pos x="455" y="595"/>
                </a:cxn>
                <a:cxn ang="0">
                  <a:pos x="428" y="619"/>
                </a:cxn>
              </a:cxnLst>
              <a:rect l="0" t="0" r="r" b="b"/>
              <a:pathLst>
                <a:path w="558" h="628">
                  <a:moveTo>
                    <a:pt x="419" y="621"/>
                  </a:moveTo>
                  <a:lnTo>
                    <a:pt x="392" y="621"/>
                  </a:lnTo>
                  <a:lnTo>
                    <a:pt x="363" y="622"/>
                  </a:lnTo>
                  <a:lnTo>
                    <a:pt x="354" y="622"/>
                  </a:lnTo>
                  <a:lnTo>
                    <a:pt x="318" y="624"/>
                  </a:lnTo>
                  <a:lnTo>
                    <a:pt x="317" y="624"/>
                  </a:lnTo>
                  <a:lnTo>
                    <a:pt x="283" y="626"/>
                  </a:lnTo>
                  <a:lnTo>
                    <a:pt x="271" y="626"/>
                  </a:lnTo>
                  <a:lnTo>
                    <a:pt x="245" y="626"/>
                  </a:lnTo>
                  <a:lnTo>
                    <a:pt x="224" y="626"/>
                  </a:lnTo>
                  <a:lnTo>
                    <a:pt x="207" y="628"/>
                  </a:lnTo>
                  <a:lnTo>
                    <a:pt x="177" y="628"/>
                  </a:lnTo>
                  <a:lnTo>
                    <a:pt x="171" y="628"/>
                  </a:lnTo>
                  <a:lnTo>
                    <a:pt x="136" y="628"/>
                  </a:lnTo>
                  <a:lnTo>
                    <a:pt x="129" y="628"/>
                  </a:lnTo>
                  <a:lnTo>
                    <a:pt x="98" y="628"/>
                  </a:lnTo>
                  <a:lnTo>
                    <a:pt x="83" y="628"/>
                  </a:lnTo>
                  <a:lnTo>
                    <a:pt x="52" y="628"/>
                  </a:lnTo>
                  <a:lnTo>
                    <a:pt x="53" y="590"/>
                  </a:lnTo>
                  <a:lnTo>
                    <a:pt x="53" y="552"/>
                  </a:lnTo>
                  <a:lnTo>
                    <a:pt x="53" y="517"/>
                  </a:lnTo>
                  <a:lnTo>
                    <a:pt x="53" y="506"/>
                  </a:lnTo>
                  <a:lnTo>
                    <a:pt x="53" y="487"/>
                  </a:lnTo>
                  <a:lnTo>
                    <a:pt x="53" y="469"/>
                  </a:lnTo>
                  <a:lnTo>
                    <a:pt x="53" y="436"/>
                  </a:lnTo>
                  <a:lnTo>
                    <a:pt x="53" y="435"/>
                  </a:lnTo>
                  <a:lnTo>
                    <a:pt x="52" y="431"/>
                  </a:lnTo>
                  <a:lnTo>
                    <a:pt x="48" y="426"/>
                  </a:lnTo>
                  <a:lnTo>
                    <a:pt x="42" y="424"/>
                  </a:lnTo>
                  <a:lnTo>
                    <a:pt x="36" y="423"/>
                  </a:lnTo>
                  <a:lnTo>
                    <a:pt x="33" y="417"/>
                  </a:lnTo>
                  <a:lnTo>
                    <a:pt x="30" y="411"/>
                  </a:lnTo>
                  <a:lnTo>
                    <a:pt x="24" y="404"/>
                  </a:lnTo>
                  <a:lnTo>
                    <a:pt x="23" y="400"/>
                  </a:lnTo>
                  <a:lnTo>
                    <a:pt x="24" y="397"/>
                  </a:lnTo>
                  <a:lnTo>
                    <a:pt x="38" y="387"/>
                  </a:lnTo>
                  <a:lnTo>
                    <a:pt x="43" y="380"/>
                  </a:lnTo>
                  <a:lnTo>
                    <a:pt x="43" y="378"/>
                  </a:lnTo>
                  <a:lnTo>
                    <a:pt x="45" y="366"/>
                  </a:lnTo>
                  <a:lnTo>
                    <a:pt x="47" y="364"/>
                  </a:lnTo>
                  <a:lnTo>
                    <a:pt x="45" y="358"/>
                  </a:lnTo>
                  <a:lnTo>
                    <a:pt x="47" y="349"/>
                  </a:lnTo>
                  <a:lnTo>
                    <a:pt x="45" y="341"/>
                  </a:lnTo>
                  <a:lnTo>
                    <a:pt x="43" y="339"/>
                  </a:lnTo>
                  <a:lnTo>
                    <a:pt x="45" y="337"/>
                  </a:lnTo>
                  <a:lnTo>
                    <a:pt x="43" y="334"/>
                  </a:lnTo>
                  <a:lnTo>
                    <a:pt x="43" y="323"/>
                  </a:lnTo>
                  <a:lnTo>
                    <a:pt x="42" y="322"/>
                  </a:lnTo>
                  <a:lnTo>
                    <a:pt x="40" y="320"/>
                  </a:lnTo>
                  <a:lnTo>
                    <a:pt x="36" y="315"/>
                  </a:lnTo>
                  <a:lnTo>
                    <a:pt x="35" y="313"/>
                  </a:lnTo>
                  <a:lnTo>
                    <a:pt x="35" y="310"/>
                  </a:lnTo>
                  <a:lnTo>
                    <a:pt x="33" y="306"/>
                  </a:lnTo>
                  <a:lnTo>
                    <a:pt x="33" y="296"/>
                  </a:lnTo>
                  <a:lnTo>
                    <a:pt x="31" y="294"/>
                  </a:lnTo>
                  <a:lnTo>
                    <a:pt x="30" y="293"/>
                  </a:lnTo>
                  <a:lnTo>
                    <a:pt x="30" y="293"/>
                  </a:lnTo>
                  <a:lnTo>
                    <a:pt x="30" y="286"/>
                  </a:lnTo>
                  <a:lnTo>
                    <a:pt x="30" y="284"/>
                  </a:lnTo>
                  <a:lnTo>
                    <a:pt x="30" y="277"/>
                  </a:lnTo>
                  <a:lnTo>
                    <a:pt x="30" y="272"/>
                  </a:lnTo>
                  <a:lnTo>
                    <a:pt x="31" y="269"/>
                  </a:lnTo>
                  <a:lnTo>
                    <a:pt x="31" y="267"/>
                  </a:lnTo>
                  <a:lnTo>
                    <a:pt x="31" y="260"/>
                  </a:lnTo>
                  <a:lnTo>
                    <a:pt x="31" y="258"/>
                  </a:lnTo>
                  <a:lnTo>
                    <a:pt x="30" y="260"/>
                  </a:lnTo>
                  <a:lnTo>
                    <a:pt x="30" y="258"/>
                  </a:lnTo>
                  <a:lnTo>
                    <a:pt x="30" y="257"/>
                  </a:lnTo>
                  <a:lnTo>
                    <a:pt x="30" y="255"/>
                  </a:lnTo>
                  <a:lnTo>
                    <a:pt x="28" y="255"/>
                  </a:lnTo>
                  <a:lnTo>
                    <a:pt x="28" y="252"/>
                  </a:lnTo>
                  <a:lnTo>
                    <a:pt x="26" y="252"/>
                  </a:lnTo>
                  <a:lnTo>
                    <a:pt x="28" y="248"/>
                  </a:lnTo>
                  <a:lnTo>
                    <a:pt x="28" y="243"/>
                  </a:lnTo>
                  <a:lnTo>
                    <a:pt x="28" y="243"/>
                  </a:lnTo>
                  <a:lnTo>
                    <a:pt x="26" y="236"/>
                  </a:lnTo>
                  <a:lnTo>
                    <a:pt x="28" y="235"/>
                  </a:lnTo>
                  <a:lnTo>
                    <a:pt x="26" y="226"/>
                  </a:lnTo>
                  <a:lnTo>
                    <a:pt x="26" y="224"/>
                  </a:lnTo>
                  <a:lnTo>
                    <a:pt x="26" y="221"/>
                  </a:lnTo>
                  <a:lnTo>
                    <a:pt x="26" y="219"/>
                  </a:lnTo>
                  <a:lnTo>
                    <a:pt x="26" y="216"/>
                  </a:lnTo>
                  <a:lnTo>
                    <a:pt x="26" y="214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4" y="209"/>
                  </a:lnTo>
                  <a:lnTo>
                    <a:pt x="24" y="206"/>
                  </a:lnTo>
                  <a:lnTo>
                    <a:pt x="24" y="204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6" y="194"/>
                  </a:lnTo>
                  <a:lnTo>
                    <a:pt x="24" y="192"/>
                  </a:lnTo>
                  <a:lnTo>
                    <a:pt x="26" y="188"/>
                  </a:lnTo>
                  <a:lnTo>
                    <a:pt x="24" y="187"/>
                  </a:lnTo>
                  <a:lnTo>
                    <a:pt x="23" y="180"/>
                  </a:lnTo>
                  <a:lnTo>
                    <a:pt x="21" y="176"/>
                  </a:lnTo>
                  <a:lnTo>
                    <a:pt x="19" y="171"/>
                  </a:lnTo>
                  <a:lnTo>
                    <a:pt x="18" y="168"/>
                  </a:lnTo>
                  <a:lnTo>
                    <a:pt x="16" y="166"/>
                  </a:lnTo>
                  <a:lnTo>
                    <a:pt x="18" y="165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4" y="154"/>
                  </a:lnTo>
                  <a:lnTo>
                    <a:pt x="12" y="151"/>
                  </a:lnTo>
                  <a:lnTo>
                    <a:pt x="11" y="141"/>
                  </a:lnTo>
                  <a:lnTo>
                    <a:pt x="9" y="139"/>
                  </a:lnTo>
                  <a:lnTo>
                    <a:pt x="9" y="135"/>
                  </a:lnTo>
                  <a:lnTo>
                    <a:pt x="7" y="134"/>
                  </a:lnTo>
                  <a:lnTo>
                    <a:pt x="7" y="130"/>
                  </a:lnTo>
                  <a:lnTo>
                    <a:pt x="6" y="130"/>
                  </a:lnTo>
                  <a:lnTo>
                    <a:pt x="7" y="129"/>
                  </a:lnTo>
                  <a:lnTo>
                    <a:pt x="6" y="129"/>
                  </a:lnTo>
                  <a:lnTo>
                    <a:pt x="6" y="127"/>
                  </a:lnTo>
                  <a:lnTo>
                    <a:pt x="6" y="125"/>
                  </a:lnTo>
                  <a:lnTo>
                    <a:pt x="6" y="123"/>
                  </a:lnTo>
                  <a:lnTo>
                    <a:pt x="7" y="123"/>
                  </a:lnTo>
                  <a:lnTo>
                    <a:pt x="6" y="122"/>
                  </a:lnTo>
                  <a:lnTo>
                    <a:pt x="7" y="122"/>
                  </a:lnTo>
                  <a:lnTo>
                    <a:pt x="6" y="120"/>
                  </a:lnTo>
                  <a:lnTo>
                    <a:pt x="7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7" y="115"/>
                  </a:lnTo>
                  <a:lnTo>
                    <a:pt x="6" y="115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6" y="113"/>
                  </a:lnTo>
                  <a:lnTo>
                    <a:pt x="7" y="112"/>
                  </a:lnTo>
                  <a:lnTo>
                    <a:pt x="6" y="112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4" y="105"/>
                  </a:lnTo>
                  <a:lnTo>
                    <a:pt x="7" y="103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6" y="100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9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6" y="82"/>
                  </a:lnTo>
                  <a:lnTo>
                    <a:pt x="6" y="81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9" y="79"/>
                  </a:lnTo>
                  <a:lnTo>
                    <a:pt x="9" y="74"/>
                  </a:lnTo>
                  <a:lnTo>
                    <a:pt x="7" y="72"/>
                  </a:lnTo>
                  <a:lnTo>
                    <a:pt x="9" y="71"/>
                  </a:lnTo>
                  <a:lnTo>
                    <a:pt x="7" y="69"/>
                  </a:lnTo>
                  <a:lnTo>
                    <a:pt x="7" y="67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59" y="40"/>
                  </a:lnTo>
                  <a:lnTo>
                    <a:pt x="139" y="40"/>
                  </a:lnTo>
                  <a:lnTo>
                    <a:pt x="147" y="40"/>
                  </a:lnTo>
                  <a:lnTo>
                    <a:pt x="147" y="0"/>
                  </a:lnTo>
                  <a:lnTo>
                    <a:pt x="171" y="4"/>
                  </a:lnTo>
                  <a:lnTo>
                    <a:pt x="182" y="52"/>
                  </a:lnTo>
                  <a:lnTo>
                    <a:pt x="182" y="64"/>
                  </a:lnTo>
                  <a:lnTo>
                    <a:pt x="190" y="69"/>
                  </a:lnTo>
                  <a:lnTo>
                    <a:pt x="200" y="71"/>
                  </a:lnTo>
                  <a:lnTo>
                    <a:pt x="211" y="71"/>
                  </a:lnTo>
                  <a:lnTo>
                    <a:pt x="214" y="76"/>
                  </a:lnTo>
                  <a:lnTo>
                    <a:pt x="243" y="77"/>
                  </a:lnTo>
                  <a:lnTo>
                    <a:pt x="245" y="89"/>
                  </a:lnTo>
                  <a:lnTo>
                    <a:pt x="248" y="89"/>
                  </a:lnTo>
                  <a:lnTo>
                    <a:pt x="267" y="88"/>
                  </a:lnTo>
                  <a:lnTo>
                    <a:pt x="271" y="86"/>
                  </a:lnTo>
                  <a:lnTo>
                    <a:pt x="271" y="81"/>
                  </a:lnTo>
                  <a:lnTo>
                    <a:pt x="281" y="76"/>
                  </a:lnTo>
                  <a:lnTo>
                    <a:pt x="296" y="76"/>
                  </a:lnTo>
                  <a:lnTo>
                    <a:pt x="306" y="76"/>
                  </a:lnTo>
                  <a:lnTo>
                    <a:pt x="324" y="84"/>
                  </a:lnTo>
                  <a:lnTo>
                    <a:pt x="329" y="84"/>
                  </a:lnTo>
                  <a:lnTo>
                    <a:pt x="330" y="88"/>
                  </a:lnTo>
                  <a:lnTo>
                    <a:pt x="325" y="89"/>
                  </a:lnTo>
                  <a:lnTo>
                    <a:pt x="325" y="93"/>
                  </a:lnTo>
                  <a:lnTo>
                    <a:pt x="341" y="94"/>
                  </a:lnTo>
                  <a:lnTo>
                    <a:pt x="344" y="98"/>
                  </a:lnTo>
                  <a:lnTo>
                    <a:pt x="342" y="103"/>
                  </a:lnTo>
                  <a:lnTo>
                    <a:pt x="351" y="118"/>
                  </a:lnTo>
                  <a:lnTo>
                    <a:pt x="358" y="115"/>
                  </a:lnTo>
                  <a:lnTo>
                    <a:pt x="354" y="110"/>
                  </a:lnTo>
                  <a:lnTo>
                    <a:pt x="356" y="103"/>
                  </a:lnTo>
                  <a:lnTo>
                    <a:pt x="368" y="101"/>
                  </a:lnTo>
                  <a:lnTo>
                    <a:pt x="373" y="103"/>
                  </a:lnTo>
                  <a:lnTo>
                    <a:pt x="378" y="113"/>
                  </a:lnTo>
                  <a:lnTo>
                    <a:pt x="392" y="117"/>
                  </a:lnTo>
                  <a:lnTo>
                    <a:pt x="399" y="118"/>
                  </a:lnTo>
                  <a:lnTo>
                    <a:pt x="399" y="127"/>
                  </a:lnTo>
                  <a:lnTo>
                    <a:pt x="409" y="127"/>
                  </a:lnTo>
                  <a:lnTo>
                    <a:pt x="409" y="134"/>
                  </a:lnTo>
                  <a:lnTo>
                    <a:pt x="433" y="129"/>
                  </a:lnTo>
                  <a:lnTo>
                    <a:pt x="448" y="117"/>
                  </a:lnTo>
                  <a:lnTo>
                    <a:pt x="459" y="110"/>
                  </a:lnTo>
                  <a:lnTo>
                    <a:pt x="469" y="127"/>
                  </a:lnTo>
                  <a:lnTo>
                    <a:pt x="481" y="122"/>
                  </a:lnTo>
                  <a:lnTo>
                    <a:pt x="482" y="125"/>
                  </a:lnTo>
                  <a:lnTo>
                    <a:pt x="512" y="122"/>
                  </a:lnTo>
                  <a:lnTo>
                    <a:pt x="520" y="123"/>
                  </a:lnTo>
                  <a:lnTo>
                    <a:pt x="523" y="130"/>
                  </a:lnTo>
                  <a:lnTo>
                    <a:pt x="530" y="132"/>
                  </a:lnTo>
                  <a:lnTo>
                    <a:pt x="541" y="129"/>
                  </a:lnTo>
                  <a:lnTo>
                    <a:pt x="558" y="130"/>
                  </a:lnTo>
                  <a:lnTo>
                    <a:pt x="551" y="132"/>
                  </a:lnTo>
                  <a:lnTo>
                    <a:pt x="549" y="135"/>
                  </a:lnTo>
                  <a:lnTo>
                    <a:pt x="523" y="151"/>
                  </a:lnTo>
                  <a:lnTo>
                    <a:pt x="488" y="166"/>
                  </a:lnTo>
                  <a:lnTo>
                    <a:pt x="452" y="194"/>
                  </a:lnTo>
                  <a:lnTo>
                    <a:pt x="421" y="231"/>
                  </a:lnTo>
                  <a:lnTo>
                    <a:pt x="397" y="253"/>
                  </a:lnTo>
                  <a:lnTo>
                    <a:pt x="377" y="269"/>
                  </a:lnTo>
                  <a:lnTo>
                    <a:pt x="368" y="282"/>
                  </a:lnTo>
                  <a:lnTo>
                    <a:pt x="361" y="282"/>
                  </a:lnTo>
                  <a:lnTo>
                    <a:pt x="363" y="284"/>
                  </a:lnTo>
                  <a:lnTo>
                    <a:pt x="365" y="310"/>
                  </a:lnTo>
                  <a:lnTo>
                    <a:pt x="365" y="337"/>
                  </a:lnTo>
                  <a:lnTo>
                    <a:pt x="365" y="346"/>
                  </a:lnTo>
                  <a:lnTo>
                    <a:pt x="363" y="347"/>
                  </a:lnTo>
                  <a:lnTo>
                    <a:pt x="361" y="352"/>
                  </a:lnTo>
                  <a:lnTo>
                    <a:pt x="359" y="352"/>
                  </a:lnTo>
                  <a:lnTo>
                    <a:pt x="356" y="352"/>
                  </a:lnTo>
                  <a:lnTo>
                    <a:pt x="353" y="356"/>
                  </a:lnTo>
                  <a:lnTo>
                    <a:pt x="347" y="356"/>
                  </a:lnTo>
                  <a:lnTo>
                    <a:pt x="346" y="359"/>
                  </a:lnTo>
                  <a:lnTo>
                    <a:pt x="337" y="364"/>
                  </a:lnTo>
                  <a:lnTo>
                    <a:pt x="334" y="366"/>
                  </a:lnTo>
                  <a:lnTo>
                    <a:pt x="332" y="371"/>
                  </a:lnTo>
                  <a:lnTo>
                    <a:pt x="332" y="373"/>
                  </a:lnTo>
                  <a:lnTo>
                    <a:pt x="330" y="382"/>
                  </a:lnTo>
                  <a:lnTo>
                    <a:pt x="325" y="385"/>
                  </a:lnTo>
                  <a:lnTo>
                    <a:pt x="324" y="387"/>
                  </a:lnTo>
                  <a:lnTo>
                    <a:pt x="322" y="394"/>
                  </a:lnTo>
                  <a:lnTo>
                    <a:pt x="324" y="400"/>
                  </a:lnTo>
                  <a:lnTo>
                    <a:pt x="327" y="402"/>
                  </a:lnTo>
                  <a:lnTo>
                    <a:pt x="332" y="402"/>
                  </a:lnTo>
                  <a:lnTo>
                    <a:pt x="334" y="404"/>
                  </a:lnTo>
                  <a:lnTo>
                    <a:pt x="337" y="412"/>
                  </a:lnTo>
                  <a:lnTo>
                    <a:pt x="341" y="414"/>
                  </a:lnTo>
                  <a:lnTo>
                    <a:pt x="341" y="416"/>
                  </a:lnTo>
                  <a:lnTo>
                    <a:pt x="341" y="419"/>
                  </a:lnTo>
                  <a:lnTo>
                    <a:pt x="339" y="423"/>
                  </a:lnTo>
                  <a:lnTo>
                    <a:pt x="337" y="428"/>
                  </a:lnTo>
                  <a:lnTo>
                    <a:pt x="334" y="431"/>
                  </a:lnTo>
                  <a:lnTo>
                    <a:pt x="334" y="440"/>
                  </a:lnTo>
                  <a:lnTo>
                    <a:pt x="334" y="443"/>
                  </a:lnTo>
                  <a:lnTo>
                    <a:pt x="334" y="445"/>
                  </a:lnTo>
                  <a:lnTo>
                    <a:pt x="334" y="450"/>
                  </a:lnTo>
                  <a:lnTo>
                    <a:pt x="330" y="455"/>
                  </a:lnTo>
                  <a:lnTo>
                    <a:pt x="334" y="460"/>
                  </a:lnTo>
                  <a:lnTo>
                    <a:pt x="334" y="462"/>
                  </a:lnTo>
                  <a:lnTo>
                    <a:pt x="335" y="469"/>
                  </a:lnTo>
                  <a:lnTo>
                    <a:pt x="334" y="472"/>
                  </a:lnTo>
                  <a:lnTo>
                    <a:pt x="334" y="474"/>
                  </a:lnTo>
                  <a:lnTo>
                    <a:pt x="334" y="477"/>
                  </a:lnTo>
                  <a:lnTo>
                    <a:pt x="334" y="481"/>
                  </a:lnTo>
                  <a:lnTo>
                    <a:pt x="332" y="489"/>
                  </a:lnTo>
                  <a:lnTo>
                    <a:pt x="337" y="493"/>
                  </a:lnTo>
                  <a:lnTo>
                    <a:pt x="346" y="501"/>
                  </a:lnTo>
                  <a:lnTo>
                    <a:pt x="347" y="505"/>
                  </a:lnTo>
                  <a:lnTo>
                    <a:pt x="354" y="508"/>
                  </a:lnTo>
                  <a:lnTo>
                    <a:pt x="368" y="510"/>
                  </a:lnTo>
                  <a:lnTo>
                    <a:pt x="370" y="510"/>
                  </a:lnTo>
                  <a:lnTo>
                    <a:pt x="371" y="515"/>
                  </a:lnTo>
                  <a:lnTo>
                    <a:pt x="375" y="520"/>
                  </a:lnTo>
                  <a:lnTo>
                    <a:pt x="378" y="522"/>
                  </a:lnTo>
                  <a:lnTo>
                    <a:pt x="387" y="523"/>
                  </a:lnTo>
                  <a:lnTo>
                    <a:pt x="397" y="529"/>
                  </a:lnTo>
                  <a:lnTo>
                    <a:pt x="399" y="530"/>
                  </a:lnTo>
                  <a:lnTo>
                    <a:pt x="400" y="534"/>
                  </a:lnTo>
                  <a:lnTo>
                    <a:pt x="400" y="537"/>
                  </a:lnTo>
                  <a:lnTo>
                    <a:pt x="404" y="539"/>
                  </a:lnTo>
                  <a:lnTo>
                    <a:pt x="407" y="547"/>
                  </a:lnTo>
                  <a:lnTo>
                    <a:pt x="414" y="552"/>
                  </a:lnTo>
                  <a:lnTo>
                    <a:pt x="423" y="559"/>
                  </a:lnTo>
                  <a:lnTo>
                    <a:pt x="426" y="561"/>
                  </a:lnTo>
                  <a:lnTo>
                    <a:pt x="429" y="563"/>
                  </a:lnTo>
                  <a:lnTo>
                    <a:pt x="433" y="563"/>
                  </a:lnTo>
                  <a:lnTo>
                    <a:pt x="440" y="568"/>
                  </a:lnTo>
                  <a:lnTo>
                    <a:pt x="445" y="571"/>
                  </a:lnTo>
                  <a:lnTo>
                    <a:pt x="452" y="581"/>
                  </a:lnTo>
                  <a:lnTo>
                    <a:pt x="455" y="588"/>
                  </a:lnTo>
                  <a:lnTo>
                    <a:pt x="455" y="595"/>
                  </a:lnTo>
                  <a:lnTo>
                    <a:pt x="455" y="600"/>
                  </a:lnTo>
                  <a:lnTo>
                    <a:pt x="457" y="607"/>
                  </a:lnTo>
                  <a:lnTo>
                    <a:pt x="457" y="614"/>
                  </a:lnTo>
                  <a:lnTo>
                    <a:pt x="459" y="619"/>
                  </a:lnTo>
                  <a:lnTo>
                    <a:pt x="428" y="619"/>
                  </a:lnTo>
                  <a:lnTo>
                    <a:pt x="419" y="62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gray">
            <a:xfrm>
              <a:off x="1699895" y="2020295"/>
              <a:ext cx="1104639" cy="924290"/>
            </a:xfrm>
            <a:custGeom>
              <a:avLst/>
              <a:gdLst/>
              <a:ahLst/>
              <a:cxnLst>
                <a:cxn ang="0">
                  <a:pos x="62" y="443"/>
                </a:cxn>
                <a:cxn ang="0">
                  <a:pos x="0" y="396"/>
                </a:cxn>
                <a:cxn ang="0">
                  <a:pos x="9" y="333"/>
                </a:cxn>
                <a:cxn ang="0">
                  <a:pos x="50" y="275"/>
                </a:cxn>
                <a:cxn ang="0">
                  <a:pos x="105" y="155"/>
                </a:cxn>
                <a:cxn ang="0">
                  <a:pos x="135" y="73"/>
                </a:cxn>
                <a:cxn ang="0">
                  <a:pos x="139" y="65"/>
                </a:cxn>
                <a:cxn ang="0">
                  <a:pos x="147" y="26"/>
                </a:cxn>
                <a:cxn ang="0">
                  <a:pos x="170" y="10"/>
                </a:cxn>
                <a:cxn ang="0">
                  <a:pos x="178" y="10"/>
                </a:cxn>
                <a:cxn ang="0">
                  <a:pos x="207" y="22"/>
                </a:cxn>
                <a:cxn ang="0">
                  <a:pos x="223" y="24"/>
                </a:cxn>
                <a:cxn ang="0">
                  <a:pos x="233" y="51"/>
                </a:cxn>
                <a:cxn ang="0">
                  <a:pos x="231" y="67"/>
                </a:cxn>
                <a:cxn ang="0">
                  <a:pos x="233" y="85"/>
                </a:cxn>
                <a:cxn ang="0">
                  <a:pos x="255" y="99"/>
                </a:cxn>
                <a:cxn ang="0">
                  <a:pos x="282" y="101"/>
                </a:cxn>
                <a:cxn ang="0">
                  <a:pos x="298" y="97"/>
                </a:cxn>
                <a:cxn ang="0">
                  <a:pos x="325" y="104"/>
                </a:cxn>
                <a:cxn ang="0">
                  <a:pos x="337" y="109"/>
                </a:cxn>
                <a:cxn ang="0">
                  <a:pos x="342" y="120"/>
                </a:cxn>
                <a:cxn ang="0">
                  <a:pos x="358" y="120"/>
                </a:cxn>
                <a:cxn ang="0">
                  <a:pos x="380" y="118"/>
                </a:cxn>
                <a:cxn ang="0">
                  <a:pos x="393" y="123"/>
                </a:cxn>
                <a:cxn ang="0">
                  <a:pos x="421" y="123"/>
                </a:cxn>
                <a:cxn ang="0">
                  <a:pos x="445" y="121"/>
                </a:cxn>
                <a:cxn ang="0">
                  <a:pos x="470" y="121"/>
                </a:cxn>
                <a:cxn ang="0">
                  <a:pos x="496" y="125"/>
                </a:cxn>
                <a:cxn ang="0">
                  <a:pos x="583" y="137"/>
                </a:cxn>
                <a:cxn ang="0">
                  <a:pos x="662" y="155"/>
                </a:cxn>
                <a:cxn ang="0">
                  <a:pos x="669" y="176"/>
                </a:cxn>
                <a:cxn ang="0">
                  <a:pos x="684" y="191"/>
                </a:cxn>
                <a:cxn ang="0">
                  <a:pos x="677" y="214"/>
                </a:cxn>
                <a:cxn ang="0">
                  <a:pos x="655" y="248"/>
                </a:cxn>
                <a:cxn ang="0">
                  <a:pos x="648" y="256"/>
                </a:cxn>
                <a:cxn ang="0">
                  <a:pos x="643" y="263"/>
                </a:cxn>
                <a:cxn ang="0">
                  <a:pos x="640" y="273"/>
                </a:cxn>
                <a:cxn ang="0">
                  <a:pos x="624" y="284"/>
                </a:cxn>
                <a:cxn ang="0">
                  <a:pos x="611" y="302"/>
                </a:cxn>
                <a:cxn ang="0">
                  <a:pos x="604" y="309"/>
                </a:cxn>
                <a:cxn ang="0">
                  <a:pos x="600" y="328"/>
                </a:cxn>
                <a:cxn ang="0">
                  <a:pos x="607" y="333"/>
                </a:cxn>
                <a:cxn ang="0">
                  <a:pos x="612" y="337"/>
                </a:cxn>
                <a:cxn ang="0">
                  <a:pos x="619" y="345"/>
                </a:cxn>
                <a:cxn ang="0">
                  <a:pos x="612" y="355"/>
                </a:cxn>
                <a:cxn ang="0">
                  <a:pos x="609" y="374"/>
                </a:cxn>
                <a:cxn ang="0">
                  <a:pos x="604" y="379"/>
                </a:cxn>
                <a:cxn ang="0">
                  <a:pos x="599" y="396"/>
                </a:cxn>
                <a:cxn ang="0">
                  <a:pos x="380" y="531"/>
                </a:cxn>
              </a:cxnLst>
              <a:rect l="0" t="0" r="r" b="b"/>
              <a:pathLst>
                <a:path w="686" h="574">
                  <a:moveTo>
                    <a:pt x="219" y="489"/>
                  </a:moveTo>
                  <a:lnTo>
                    <a:pt x="156" y="470"/>
                  </a:lnTo>
                  <a:lnTo>
                    <a:pt x="84" y="449"/>
                  </a:lnTo>
                  <a:lnTo>
                    <a:pt x="62" y="443"/>
                  </a:lnTo>
                  <a:lnTo>
                    <a:pt x="38" y="436"/>
                  </a:lnTo>
                  <a:lnTo>
                    <a:pt x="9" y="427"/>
                  </a:lnTo>
                  <a:lnTo>
                    <a:pt x="0" y="413"/>
                  </a:lnTo>
                  <a:lnTo>
                    <a:pt x="0" y="396"/>
                  </a:lnTo>
                  <a:lnTo>
                    <a:pt x="6" y="378"/>
                  </a:lnTo>
                  <a:lnTo>
                    <a:pt x="12" y="366"/>
                  </a:lnTo>
                  <a:lnTo>
                    <a:pt x="14" y="359"/>
                  </a:lnTo>
                  <a:lnTo>
                    <a:pt x="9" y="333"/>
                  </a:lnTo>
                  <a:lnTo>
                    <a:pt x="19" y="321"/>
                  </a:lnTo>
                  <a:lnTo>
                    <a:pt x="36" y="292"/>
                  </a:lnTo>
                  <a:lnTo>
                    <a:pt x="35" y="289"/>
                  </a:lnTo>
                  <a:lnTo>
                    <a:pt x="50" y="275"/>
                  </a:lnTo>
                  <a:lnTo>
                    <a:pt x="58" y="261"/>
                  </a:lnTo>
                  <a:lnTo>
                    <a:pt x="70" y="237"/>
                  </a:lnTo>
                  <a:lnTo>
                    <a:pt x="88" y="195"/>
                  </a:lnTo>
                  <a:lnTo>
                    <a:pt x="105" y="155"/>
                  </a:lnTo>
                  <a:lnTo>
                    <a:pt x="108" y="140"/>
                  </a:lnTo>
                  <a:lnTo>
                    <a:pt x="118" y="120"/>
                  </a:lnTo>
                  <a:lnTo>
                    <a:pt x="130" y="94"/>
                  </a:lnTo>
                  <a:lnTo>
                    <a:pt x="135" y="73"/>
                  </a:lnTo>
                  <a:lnTo>
                    <a:pt x="139" y="72"/>
                  </a:lnTo>
                  <a:lnTo>
                    <a:pt x="141" y="77"/>
                  </a:lnTo>
                  <a:lnTo>
                    <a:pt x="144" y="75"/>
                  </a:lnTo>
                  <a:lnTo>
                    <a:pt x="139" y="65"/>
                  </a:lnTo>
                  <a:lnTo>
                    <a:pt x="146" y="51"/>
                  </a:lnTo>
                  <a:lnTo>
                    <a:pt x="144" y="44"/>
                  </a:lnTo>
                  <a:lnTo>
                    <a:pt x="149" y="34"/>
                  </a:lnTo>
                  <a:lnTo>
                    <a:pt x="147" y="26"/>
                  </a:lnTo>
                  <a:lnTo>
                    <a:pt x="156" y="20"/>
                  </a:lnTo>
                  <a:lnTo>
                    <a:pt x="158" y="0"/>
                  </a:lnTo>
                  <a:lnTo>
                    <a:pt x="168" y="14"/>
                  </a:lnTo>
                  <a:lnTo>
                    <a:pt x="170" y="10"/>
                  </a:lnTo>
                  <a:lnTo>
                    <a:pt x="168" y="5"/>
                  </a:lnTo>
                  <a:lnTo>
                    <a:pt x="173" y="3"/>
                  </a:lnTo>
                  <a:lnTo>
                    <a:pt x="175" y="8"/>
                  </a:lnTo>
                  <a:lnTo>
                    <a:pt x="178" y="10"/>
                  </a:lnTo>
                  <a:lnTo>
                    <a:pt x="192" y="7"/>
                  </a:lnTo>
                  <a:lnTo>
                    <a:pt x="200" y="19"/>
                  </a:lnTo>
                  <a:lnTo>
                    <a:pt x="204" y="20"/>
                  </a:lnTo>
                  <a:lnTo>
                    <a:pt x="207" y="22"/>
                  </a:lnTo>
                  <a:lnTo>
                    <a:pt x="211" y="20"/>
                  </a:lnTo>
                  <a:lnTo>
                    <a:pt x="214" y="19"/>
                  </a:lnTo>
                  <a:lnTo>
                    <a:pt x="217" y="20"/>
                  </a:lnTo>
                  <a:lnTo>
                    <a:pt x="223" y="24"/>
                  </a:lnTo>
                  <a:lnTo>
                    <a:pt x="226" y="31"/>
                  </a:lnTo>
                  <a:lnTo>
                    <a:pt x="231" y="36"/>
                  </a:lnTo>
                  <a:lnTo>
                    <a:pt x="231" y="41"/>
                  </a:lnTo>
                  <a:lnTo>
                    <a:pt x="233" y="51"/>
                  </a:lnTo>
                  <a:lnTo>
                    <a:pt x="233" y="55"/>
                  </a:lnTo>
                  <a:lnTo>
                    <a:pt x="233" y="60"/>
                  </a:lnTo>
                  <a:lnTo>
                    <a:pt x="233" y="61"/>
                  </a:lnTo>
                  <a:lnTo>
                    <a:pt x="231" y="67"/>
                  </a:lnTo>
                  <a:lnTo>
                    <a:pt x="231" y="72"/>
                  </a:lnTo>
                  <a:lnTo>
                    <a:pt x="229" y="75"/>
                  </a:lnTo>
                  <a:lnTo>
                    <a:pt x="228" y="82"/>
                  </a:lnTo>
                  <a:lnTo>
                    <a:pt x="233" y="85"/>
                  </a:lnTo>
                  <a:lnTo>
                    <a:pt x="235" y="89"/>
                  </a:lnTo>
                  <a:lnTo>
                    <a:pt x="241" y="92"/>
                  </a:lnTo>
                  <a:lnTo>
                    <a:pt x="248" y="97"/>
                  </a:lnTo>
                  <a:lnTo>
                    <a:pt x="255" y="99"/>
                  </a:lnTo>
                  <a:lnTo>
                    <a:pt x="258" y="102"/>
                  </a:lnTo>
                  <a:lnTo>
                    <a:pt x="262" y="104"/>
                  </a:lnTo>
                  <a:lnTo>
                    <a:pt x="276" y="102"/>
                  </a:lnTo>
                  <a:lnTo>
                    <a:pt x="282" y="101"/>
                  </a:lnTo>
                  <a:lnTo>
                    <a:pt x="284" y="101"/>
                  </a:lnTo>
                  <a:lnTo>
                    <a:pt x="288" y="101"/>
                  </a:lnTo>
                  <a:lnTo>
                    <a:pt x="293" y="97"/>
                  </a:lnTo>
                  <a:lnTo>
                    <a:pt x="298" y="97"/>
                  </a:lnTo>
                  <a:lnTo>
                    <a:pt x="301" y="99"/>
                  </a:lnTo>
                  <a:lnTo>
                    <a:pt x="306" y="101"/>
                  </a:lnTo>
                  <a:lnTo>
                    <a:pt x="320" y="101"/>
                  </a:lnTo>
                  <a:lnTo>
                    <a:pt x="325" y="104"/>
                  </a:lnTo>
                  <a:lnTo>
                    <a:pt x="327" y="106"/>
                  </a:lnTo>
                  <a:lnTo>
                    <a:pt x="330" y="106"/>
                  </a:lnTo>
                  <a:lnTo>
                    <a:pt x="334" y="108"/>
                  </a:lnTo>
                  <a:lnTo>
                    <a:pt x="337" y="109"/>
                  </a:lnTo>
                  <a:lnTo>
                    <a:pt x="340" y="113"/>
                  </a:lnTo>
                  <a:lnTo>
                    <a:pt x="340" y="113"/>
                  </a:lnTo>
                  <a:lnTo>
                    <a:pt x="340" y="118"/>
                  </a:lnTo>
                  <a:lnTo>
                    <a:pt x="342" y="120"/>
                  </a:lnTo>
                  <a:lnTo>
                    <a:pt x="346" y="120"/>
                  </a:lnTo>
                  <a:lnTo>
                    <a:pt x="351" y="118"/>
                  </a:lnTo>
                  <a:lnTo>
                    <a:pt x="354" y="118"/>
                  </a:lnTo>
                  <a:lnTo>
                    <a:pt x="358" y="120"/>
                  </a:lnTo>
                  <a:lnTo>
                    <a:pt x="359" y="120"/>
                  </a:lnTo>
                  <a:lnTo>
                    <a:pt x="363" y="121"/>
                  </a:lnTo>
                  <a:lnTo>
                    <a:pt x="366" y="120"/>
                  </a:lnTo>
                  <a:lnTo>
                    <a:pt x="380" y="118"/>
                  </a:lnTo>
                  <a:lnTo>
                    <a:pt x="383" y="116"/>
                  </a:lnTo>
                  <a:lnTo>
                    <a:pt x="385" y="116"/>
                  </a:lnTo>
                  <a:lnTo>
                    <a:pt x="390" y="118"/>
                  </a:lnTo>
                  <a:lnTo>
                    <a:pt x="393" y="123"/>
                  </a:lnTo>
                  <a:lnTo>
                    <a:pt x="397" y="125"/>
                  </a:lnTo>
                  <a:lnTo>
                    <a:pt x="409" y="125"/>
                  </a:lnTo>
                  <a:lnTo>
                    <a:pt x="416" y="126"/>
                  </a:lnTo>
                  <a:lnTo>
                    <a:pt x="421" y="123"/>
                  </a:lnTo>
                  <a:lnTo>
                    <a:pt x="428" y="123"/>
                  </a:lnTo>
                  <a:lnTo>
                    <a:pt x="433" y="121"/>
                  </a:lnTo>
                  <a:lnTo>
                    <a:pt x="443" y="121"/>
                  </a:lnTo>
                  <a:lnTo>
                    <a:pt x="445" y="121"/>
                  </a:lnTo>
                  <a:lnTo>
                    <a:pt x="457" y="123"/>
                  </a:lnTo>
                  <a:lnTo>
                    <a:pt x="462" y="118"/>
                  </a:lnTo>
                  <a:lnTo>
                    <a:pt x="465" y="118"/>
                  </a:lnTo>
                  <a:lnTo>
                    <a:pt x="470" y="121"/>
                  </a:lnTo>
                  <a:lnTo>
                    <a:pt x="476" y="120"/>
                  </a:lnTo>
                  <a:lnTo>
                    <a:pt x="481" y="121"/>
                  </a:lnTo>
                  <a:lnTo>
                    <a:pt x="486" y="121"/>
                  </a:lnTo>
                  <a:lnTo>
                    <a:pt x="496" y="125"/>
                  </a:lnTo>
                  <a:lnTo>
                    <a:pt x="498" y="125"/>
                  </a:lnTo>
                  <a:lnTo>
                    <a:pt x="506" y="123"/>
                  </a:lnTo>
                  <a:lnTo>
                    <a:pt x="511" y="120"/>
                  </a:lnTo>
                  <a:lnTo>
                    <a:pt x="583" y="137"/>
                  </a:lnTo>
                  <a:lnTo>
                    <a:pt x="585" y="137"/>
                  </a:lnTo>
                  <a:lnTo>
                    <a:pt x="612" y="143"/>
                  </a:lnTo>
                  <a:lnTo>
                    <a:pt x="621" y="145"/>
                  </a:lnTo>
                  <a:lnTo>
                    <a:pt x="662" y="155"/>
                  </a:lnTo>
                  <a:lnTo>
                    <a:pt x="664" y="157"/>
                  </a:lnTo>
                  <a:lnTo>
                    <a:pt x="664" y="166"/>
                  </a:lnTo>
                  <a:lnTo>
                    <a:pt x="667" y="173"/>
                  </a:lnTo>
                  <a:lnTo>
                    <a:pt x="669" y="176"/>
                  </a:lnTo>
                  <a:lnTo>
                    <a:pt x="674" y="178"/>
                  </a:lnTo>
                  <a:lnTo>
                    <a:pt x="675" y="183"/>
                  </a:lnTo>
                  <a:lnTo>
                    <a:pt x="682" y="188"/>
                  </a:lnTo>
                  <a:lnTo>
                    <a:pt x="684" y="191"/>
                  </a:lnTo>
                  <a:lnTo>
                    <a:pt x="684" y="196"/>
                  </a:lnTo>
                  <a:lnTo>
                    <a:pt x="686" y="203"/>
                  </a:lnTo>
                  <a:lnTo>
                    <a:pt x="684" y="207"/>
                  </a:lnTo>
                  <a:lnTo>
                    <a:pt x="677" y="214"/>
                  </a:lnTo>
                  <a:lnTo>
                    <a:pt x="675" y="217"/>
                  </a:lnTo>
                  <a:lnTo>
                    <a:pt x="665" y="229"/>
                  </a:lnTo>
                  <a:lnTo>
                    <a:pt x="662" y="236"/>
                  </a:lnTo>
                  <a:lnTo>
                    <a:pt x="655" y="248"/>
                  </a:lnTo>
                  <a:lnTo>
                    <a:pt x="653" y="251"/>
                  </a:lnTo>
                  <a:lnTo>
                    <a:pt x="652" y="251"/>
                  </a:lnTo>
                  <a:lnTo>
                    <a:pt x="650" y="255"/>
                  </a:lnTo>
                  <a:lnTo>
                    <a:pt x="648" y="256"/>
                  </a:lnTo>
                  <a:lnTo>
                    <a:pt x="643" y="258"/>
                  </a:lnTo>
                  <a:lnTo>
                    <a:pt x="643" y="261"/>
                  </a:lnTo>
                  <a:lnTo>
                    <a:pt x="643" y="263"/>
                  </a:lnTo>
                  <a:lnTo>
                    <a:pt x="643" y="263"/>
                  </a:lnTo>
                  <a:lnTo>
                    <a:pt x="645" y="263"/>
                  </a:lnTo>
                  <a:lnTo>
                    <a:pt x="643" y="265"/>
                  </a:lnTo>
                  <a:lnTo>
                    <a:pt x="643" y="270"/>
                  </a:lnTo>
                  <a:lnTo>
                    <a:pt x="640" y="273"/>
                  </a:lnTo>
                  <a:lnTo>
                    <a:pt x="636" y="275"/>
                  </a:lnTo>
                  <a:lnTo>
                    <a:pt x="634" y="277"/>
                  </a:lnTo>
                  <a:lnTo>
                    <a:pt x="631" y="282"/>
                  </a:lnTo>
                  <a:lnTo>
                    <a:pt x="624" y="284"/>
                  </a:lnTo>
                  <a:lnTo>
                    <a:pt x="621" y="289"/>
                  </a:lnTo>
                  <a:lnTo>
                    <a:pt x="619" y="289"/>
                  </a:lnTo>
                  <a:lnTo>
                    <a:pt x="612" y="301"/>
                  </a:lnTo>
                  <a:lnTo>
                    <a:pt x="611" y="302"/>
                  </a:lnTo>
                  <a:lnTo>
                    <a:pt x="611" y="304"/>
                  </a:lnTo>
                  <a:lnTo>
                    <a:pt x="607" y="306"/>
                  </a:lnTo>
                  <a:lnTo>
                    <a:pt x="605" y="309"/>
                  </a:lnTo>
                  <a:lnTo>
                    <a:pt x="604" y="309"/>
                  </a:lnTo>
                  <a:lnTo>
                    <a:pt x="602" y="314"/>
                  </a:lnTo>
                  <a:lnTo>
                    <a:pt x="600" y="318"/>
                  </a:lnTo>
                  <a:lnTo>
                    <a:pt x="602" y="325"/>
                  </a:lnTo>
                  <a:lnTo>
                    <a:pt x="600" y="328"/>
                  </a:lnTo>
                  <a:lnTo>
                    <a:pt x="600" y="330"/>
                  </a:lnTo>
                  <a:lnTo>
                    <a:pt x="602" y="333"/>
                  </a:lnTo>
                  <a:lnTo>
                    <a:pt x="604" y="335"/>
                  </a:lnTo>
                  <a:lnTo>
                    <a:pt x="607" y="333"/>
                  </a:lnTo>
                  <a:lnTo>
                    <a:pt x="607" y="333"/>
                  </a:lnTo>
                  <a:lnTo>
                    <a:pt x="609" y="337"/>
                  </a:lnTo>
                  <a:lnTo>
                    <a:pt x="611" y="338"/>
                  </a:lnTo>
                  <a:lnTo>
                    <a:pt x="612" y="337"/>
                  </a:lnTo>
                  <a:lnTo>
                    <a:pt x="616" y="337"/>
                  </a:lnTo>
                  <a:lnTo>
                    <a:pt x="616" y="340"/>
                  </a:lnTo>
                  <a:lnTo>
                    <a:pt x="616" y="342"/>
                  </a:lnTo>
                  <a:lnTo>
                    <a:pt x="619" y="345"/>
                  </a:lnTo>
                  <a:lnTo>
                    <a:pt x="619" y="349"/>
                  </a:lnTo>
                  <a:lnTo>
                    <a:pt x="616" y="354"/>
                  </a:lnTo>
                  <a:lnTo>
                    <a:pt x="614" y="354"/>
                  </a:lnTo>
                  <a:lnTo>
                    <a:pt x="612" y="355"/>
                  </a:lnTo>
                  <a:lnTo>
                    <a:pt x="614" y="362"/>
                  </a:lnTo>
                  <a:lnTo>
                    <a:pt x="611" y="367"/>
                  </a:lnTo>
                  <a:lnTo>
                    <a:pt x="611" y="371"/>
                  </a:lnTo>
                  <a:lnTo>
                    <a:pt x="609" y="374"/>
                  </a:lnTo>
                  <a:lnTo>
                    <a:pt x="607" y="376"/>
                  </a:lnTo>
                  <a:lnTo>
                    <a:pt x="607" y="378"/>
                  </a:lnTo>
                  <a:lnTo>
                    <a:pt x="604" y="378"/>
                  </a:lnTo>
                  <a:lnTo>
                    <a:pt x="604" y="379"/>
                  </a:lnTo>
                  <a:lnTo>
                    <a:pt x="602" y="381"/>
                  </a:lnTo>
                  <a:lnTo>
                    <a:pt x="602" y="383"/>
                  </a:lnTo>
                  <a:lnTo>
                    <a:pt x="602" y="388"/>
                  </a:lnTo>
                  <a:lnTo>
                    <a:pt x="599" y="396"/>
                  </a:lnTo>
                  <a:lnTo>
                    <a:pt x="559" y="574"/>
                  </a:lnTo>
                  <a:lnTo>
                    <a:pt x="470" y="552"/>
                  </a:lnTo>
                  <a:lnTo>
                    <a:pt x="383" y="531"/>
                  </a:lnTo>
                  <a:lnTo>
                    <a:pt x="380" y="531"/>
                  </a:lnTo>
                  <a:lnTo>
                    <a:pt x="330" y="518"/>
                  </a:lnTo>
                  <a:lnTo>
                    <a:pt x="264" y="501"/>
                  </a:lnTo>
                  <a:lnTo>
                    <a:pt x="219" y="489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gray">
            <a:xfrm>
              <a:off x="8184418" y="2269886"/>
              <a:ext cx="220606" cy="476638"/>
            </a:xfrm>
            <a:custGeom>
              <a:avLst/>
              <a:gdLst/>
              <a:ahLst/>
              <a:cxnLst>
                <a:cxn ang="0">
                  <a:pos x="17" y="296"/>
                </a:cxn>
                <a:cxn ang="0">
                  <a:pos x="14" y="293"/>
                </a:cxn>
                <a:cxn ang="0">
                  <a:pos x="10" y="289"/>
                </a:cxn>
                <a:cxn ang="0">
                  <a:pos x="5" y="282"/>
                </a:cxn>
                <a:cxn ang="0">
                  <a:pos x="5" y="274"/>
                </a:cxn>
                <a:cxn ang="0">
                  <a:pos x="9" y="270"/>
                </a:cxn>
                <a:cxn ang="0">
                  <a:pos x="7" y="262"/>
                </a:cxn>
                <a:cxn ang="0">
                  <a:pos x="7" y="255"/>
                </a:cxn>
                <a:cxn ang="0">
                  <a:pos x="5" y="241"/>
                </a:cxn>
                <a:cxn ang="0">
                  <a:pos x="3" y="233"/>
                </a:cxn>
                <a:cxn ang="0">
                  <a:pos x="2" y="226"/>
                </a:cxn>
                <a:cxn ang="0">
                  <a:pos x="2" y="214"/>
                </a:cxn>
                <a:cxn ang="0">
                  <a:pos x="0" y="206"/>
                </a:cxn>
                <a:cxn ang="0">
                  <a:pos x="2" y="192"/>
                </a:cxn>
                <a:cxn ang="0">
                  <a:pos x="7" y="183"/>
                </a:cxn>
                <a:cxn ang="0">
                  <a:pos x="9" y="178"/>
                </a:cxn>
                <a:cxn ang="0">
                  <a:pos x="10" y="166"/>
                </a:cxn>
                <a:cxn ang="0">
                  <a:pos x="10" y="159"/>
                </a:cxn>
                <a:cxn ang="0">
                  <a:pos x="9" y="158"/>
                </a:cxn>
                <a:cxn ang="0">
                  <a:pos x="10" y="153"/>
                </a:cxn>
                <a:cxn ang="0">
                  <a:pos x="12" y="144"/>
                </a:cxn>
                <a:cxn ang="0">
                  <a:pos x="10" y="142"/>
                </a:cxn>
                <a:cxn ang="0">
                  <a:pos x="7" y="135"/>
                </a:cxn>
                <a:cxn ang="0">
                  <a:pos x="5" y="127"/>
                </a:cxn>
                <a:cxn ang="0">
                  <a:pos x="9" y="120"/>
                </a:cxn>
                <a:cxn ang="0">
                  <a:pos x="14" y="117"/>
                </a:cxn>
                <a:cxn ang="0">
                  <a:pos x="21" y="113"/>
                </a:cxn>
                <a:cxn ang="0">
                  <a:pos x="24" y="108"/>
                </a:cxn>
                <a:cxn ang="0">
                  <a:pos x="31" y="101"/>
                </a:cxn>
                <a:cxn ang="0">
                  <a:pos x="31" y="98"/>
                </a:cxn>
                <a:cxn ang="0">
                  <a:pos x="34" y="94"/>
                </a:cxn>
                <a:cxn ang="0">
                  <a:pos x="32" y="89"/>
                </a:cxn>
                <a:cxn ang="0">
                  <a:pos x="36" y="84"/>
                </a:cxn>
                <a:cxn ang="0">
                  <a:pos x="31" y="79"/>
                </a:cxn>
                <a:cxn ang="0">
                  <a:pos x="27" y="76"/>
                </a:cxn>
                <a:cxn ang="0">
                  <a:pos x="26" y="65"/>
                </a:cxn>
                <a:cxn ang="0">
                  <a:pos x="29" y="50"/>
                </a:cxn>
                <a:cxn ang="0">
                  <a:pos x="24" y="43"/>
                </a:cxn>
                <a:cxn ang="0">
                  <a:pos x="24" y="35"/>
                </a:cxn>
                <a:cxn ang="0">
                  <a:pos x="27" y="18"/>
                </a:cxn>
                <a:cxn ang="0">
                  <a:pos x="29" y="14"/>
                </a:cxn>
                <a:cxn ang="0">
                  <a:pos x="46" y="9"/>
                </a:cxn>
                <a:cxn ang="0">
                  <a:pos x="70" y="65"/>
                </a:cxn>
                <a:cxn ang="0">
                  <a:pos x="97" y="156"/>
                </a:cxn>
                <a:cxn ang="0">
                  <a:pos x="106" y="178"/>
                </a:cxn>
                <a:cxn ang="0">
                  <a:pos x="108" y="182"/>
                </a:cxn>
                <a:cxn ang="0">
                  <a:pos x="108" y="188"/>
                </a:cxn>
                <a:cxn ang="0">
                  <a:pos x="109" y="197"/>
                </a:cxn>
                <a:cxn ang="0">
                  <a:pos x="118" y="206"/>
                </a:cxn>
                <a:cxn ang="0">
                  <a:pos x="126" y="209"/>
                </a:cxn>
                <a:cxn ang="0">
                  <a:pos x="130" y="221"/>
                </a:cxn>
                <a:cxn ang="0">
                  <a:pos x="126" y="224"/>
                </a:cxn>
                <a:cxn ang="0">
                  <a:pos x="126" y="229"/>
                </a:cxn>
                <a:cxn ang="0">
                  <a:pos x="137" y="226"/>
                </a:cxn>
                <a:cxn ang="0">
                  <a:pos x="135" y="250"/>
                </a:cxn>
                <a:cxn ang="0">
                  <a:pos x="128" y="248"/>
                </a:cxn>
                <a:cxn ang="0">
                  <a:pos x="120" y="260"/>
                </a:cxn>
                <a:cxn ang="0">
                  <a:pos x="111" y="262"/>
                </a:cxn>
                <a:cxn ang="0">
                  <a:pos x="108" y="269"/>
                </a:cxn>
                <a:cxn ang="0">
                  <a:pos x="106" y="276"/>
                </a:cxn>
                <a:cxn ang="0">
                  <a:pos x="56" y="288"/>
                </a:cxn>
              </a:cxnLst>
              <a:rect l="0" t="0" r="r" b="b"/>
              <a:pathLst>
                <a:path w="137" h="296">
                  <a:moveTo>
                    <a:pt x="29" y="293"/>
                  </a:moveTo>
                  <a:lnTo>
                    <a:pt x="17" y="296"/>
                  </a:lnTo>
                  <a:lnTo>
                    <a:pt x="15" y="293"/>
                  </a:lnTo>
                  <a:lnTo>
                    <a:pt x="14" y="293"/>
                  </a:lnTo>
                  <a:lnTo>
                    <a:pt x="12" y="293"/>
                  </a:lnTo>
                  <a:lnTo>
                    <a:pt x="10" y="289"/>
                  </a:lnTo>
                  <a:lnTo>
                    <a:pt x="9" y="289"/>
                  </a:lnTo>
                  <a:lnTo>
                    <a:pt x="5" y="282"/>
                  </a:lnTo>
                  <a:lnTo>
                    <a:pt x="7" y="277"/>
                  </a:lnTo>
                  <a:lnTo>
                    <a:pt x="5" y="274"/>
                  </a:lnTo>
                  <a:lnTo>
                    <a:pt x="7" y="272"/>
                  </a:lnTo>
                  <a:lnTo>
                    <a:pt x="9" y="270"/>
                  </a:lnTo>
                  <a:lnTo>
                    <a:pt x="9" y="267"/>
                  </a:lnTo>
                  <a:lnTo>
                    <a:pt x="7" y="262"/>
                  </a:lnTo>
                  <a:lnTo>
                    <a:pt x="9" y="258"/>
                  </a:lnTo>
                  <a:lnTo>
                    <a:pt x="7" y="255"/>
                  </a:lnTo>
                  <a:lnTo>
                    <a:pt x="5" y="250"/>
                  </a:lnTo>
                  <a:lnTo>
                    <a:pt x="5" y="241"/>
                  </a:lnTo>
                  <a:lnTo>
                    <a:pt x="5" y="233"/>
                  </a:lnTo>
                  <a:lnTo>
                    <a:pt x="3" y="233"/>
                  </a:lnTo>
                  <a:lnTo>
                    <a:pt x="3" y="229"/>
                  </a:lnTo>
                  <a:lnTo>
                    <a:pt x="2" y="226"/>
                  </a:lnTo>
                  <a:lnTo>
                    <a:pt x="3" y="223"/>
                  </a:lnTo>
                  <a:lnTo>
                    <a:pt x="2" y="214"/>
                  </a:lnTo>
                  <a:lnTo>
                    <a:pt x="0" y="212"/>
                  </a:lnTo>
                  <a:lnTo>
                    <a:pt x="0" y="206"/>
                  </a:lnTo>
                  <a:lnTo>
                    <a:pt x="2" y="202"/>
                  </a:lnTo>
                  <a:lnTo>
                    <a:pt x="2" y="192"/>
                  </a:lnTo>
                  <a:lnTo>
                    <a:pt x="5" y="187"/>
                  </a:lnTo>
                  <a:lnTo>
                    <a:pt x="7" y="183"/>
                  </a:lnTo>
                  <a:lnTo>
                    <a:pt x="7" y="182"/>
                  </a:lnTo>
                  <a:lnTo>
                    <a:pt x="9" y="178"/>
                  </a:lnTo>
                  <a:lnTo>
                    <a:pt x="7" y="170"/>
                  </a:lnTo>
                  <a:lnTo>
                    <a:pt x="10" y="166"/>
                  </a:lnTo>
                  <a:lnTo>
                    <a:pt x="10" y="163"/>
                  </a:lnTo>
                  <a:lnTo>
                    <a:pt x="10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0" y="154"/>
                  </a:lnTo>
                  <a:lnTo>
                    <a:pt x="10" y="153"/>
                  </a:lnTo>
                  <a:lnTo>
                    <a:pt x="12" y="146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10" y="142"/>
                  </a:lnTo>
                  <a:lnTo>
                    <a:pt x="9" y="139"/>
                  </a:lnTo>
                  <a:lnTo>
                    <a:pt x="7" y="135"/>
                  </a:lnTo>
                  <a:lnTo>
                    <a:pt x="7" y="130"/>
                  </a:lnTo>
                  <a:lnTo>
                    <a:pt x="5" y="127"/>
                  </a:lnTo>
                  <a:lnTo>
                    <a:pt x="5" y="123"/>
                  </a:lnTo>
                  <a:lnTo>
                    <a:pt x="9" y="120"/>
                  </a:lnTo>
                  <a:lnTo>
                    <a:pt x="12" y="118"/>
                  </a:lnTo>
                  <a:lnTo>
                    <a:pt x="14" y="117"/>
                  </a:lnTo>
                  <a:lnTo>
                    <a:pt x="21" y="115"/>
                  </a:lnTo>
                  <a:lnTo>
                    <a:pt x="21" y="113"/>
                  </a:lnTo>
                  <a:lnTo>
                    <a:pt x="21" y="110"/>
                  </a:lnTo>
                  <a:lnTo>
                    <a:pt x="24" y="108"/>
                  </a:lnTo>
                  <a:lnTo>
                    <a:pt x="29" y="103"/>
                  </a:lnTo>
                  <a:lnTo>
                    <a:pt x="31" y="101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2" y="96"/>
                  </a:lnTo>
                  <a:lnTo>
                    <a:pt x="34" y="94"/>
                  </a:lnTo>
                  <a:lnTo>
                    <a:pt x="34" y="91"/>
                  </a:lnTo>
                  <a:lnTo>
                    <a:pt x="32" y="89"/>
                  </a:lnTo>
                  <a:lnTo>
                    <a:pt x="32" y="89"/>
                  </a:lnTo>
                  <a:lnTo>
                    <a:pt x="36" y="84"/>
                  </a:lnTo>
                  <a:lnTo>
                    <a:pt x="34" y="82"/>
                  </a:lnTo>
                  <a:lnTo>
                    <a:pt x="31" y="79"/>
                  </a:lnTo>
                  <a:lnTo>
                    <a:pt x="29" y="77"/>
                  </a:lnTo>
                  <a:lnTo>
                    <a:pt x="27" y="76"/>
                  </a:lnTo>
                  <a:lnTo>
                    <a:pt x="24" y="69"/>
                  </a:lnTo>
                  <a:lnTo>
                    <a:pt x="26" y="65"/>
                  </a:lnTo>
                  <a:lnTo>
                    <a:pt x="26" y="60"/>
                  </a:lnTo>
                  <a:lnTo>
                    <a:pt x="29" y="50"/>
                  </a:lnTo>
                  <a:lnTo>
                    <a:pt x="27" y="47"/>
                  </a:lnTo>
                  <a:lnTo>
                    <a:pt x="24" y="43"/>
                  </a:lnTo>
                  <a:lnTo>
                    <a:pt x="26" y="40"/>
                  </a:lnTo>
                  <a:lnTo>
                    <a:pt x="24" y="35"/>
                  </a:lnTo>
                  <a:lnTo>
                    <a:pt x="29" y="26"/>
                  </a:lnTo>
                  <a:lnTo>
                    <a:pt x="27" y="18"/>
                  </a:lnTo>
                  <a:lnTo>
                    <a:pt x="24" y="14"/>
                  </a:lnTo>
                  <a:lnTo>
                    <a:pt x="29" y="14"/>
                  </a:lnTo>
                  <a:lnTo>
                    <a:pt x="34" y="6"/>
                  </a:lnTo>
                  <a:lnTo>
                    <a:pt x="46" y="9"/>
                  </a:lnTo>
                  <a:lnTo>
                    <a:pt x="48" y="0"/>
                  </a:lnTo>
                  <a:lnTo>
                    <a:pt x="70" y="65"/>
                  </a:lnTo>
                  <a:lnTo>
                    <a:pt x="82" y="105"/>
                  </a:lnTo>
                  <a:lnTo>
                    <a:pt x="97" y="156"/>
                  </a:lnTo>
                  <a:lnTo>
                    <a:pt x="104" y="178"/>
                  </a:lnTo>
                  <a:lnTo>
                    <a:pt x="106" y="178"/>
                  </a:lnTo>
                  <a:lnTo>
                    <a:pt x="108" y="180"/>
                  </a:lnTo>
                  <a:lnTo>
                    <a:pt x="108" y="182"/>
                  </a:lnTo>
                  <a:lnTo>
                    <a:pt x="108" y="183"/>
                  </a:lnTo>
                  <a:lnTo>
                    <a:pt x="108" y="188"/>
                  </a:lnTo>
                  <a:lnTo>
                    <a:pt x="109" y="192"/>
                  </a:lnTo>
                  <a:lnTo>
                    <a:pt x="109" y="197"/>
                  </a:lnTo>
                  <a:lnTo>
                    <a:pt x="111" y="199"/>
                  </a:lnTo>
                  <a:lnTo>
                    <a:pt x="118" y="206"/>
                  </a:lnTo>
                  <a:lnTo>
                    <a:pt x="118" y="207"/>
                  </a:lnTo>
                  <a:lnTo>
                    <a:pt x="126" y="209"/>
                  </a:lnTo>
                  <a:lnTo>
                    <a:pt x="128" y="217"/>
                  </a:lnTo>
                  <a:lnTo>
                    <a:pt x="130" y="221"/>
                  </a:lnTo>
                  <a:lnTo>
                    <a:pt x="125" y="223"/>
                  </a:lnTo>
                  <a:lnTo>
                    <a:pt x="126" y="224"/>
                  </a:lnTo>
                  <a:lnTo>
                    <a:pt x="125" y="228"/>
                  </a:lnTo>
                  <a:lnTo>
                    <a:pt x="126" y="229"/>
                  </a:lnTo>
                  <a:lnTo>
                    <a:pt x="132" y="224"/>
                  </a:lnTo>
                  <a:lnTo>
                    <a:pt x="137" y="226"/>
                  </a:lnTo>
                  <a:lnTo>
                    <a:pt x="137" y="248"/>
                  </a:lnTo>
                  <a:lnTo>
                    <a:pt x="135" y="250"/>
                  </a:lnTo>
                  <a:lnTo>
                    <a:pt x="130" y="248"/>
                  </a:lnTo>
                  <a:lnTo>
                    <a:pt x="128" y="248"/>
                  </a:lnTo>
                  <a:lnTo>
                    <a:pt x="121" y="253"/>
                  </a:lnTo>
                  <a:lnTo>
                    <a:pt x="120" y="260"/>
                  </a:lnTo>
                  <a:lnTo>
                    <a:pt x="115" y="260"/>
                  </a:lnTo>
                  <a:lnTo>
                    <a:pt x="111" y="262"/>
                  </a:lnTo>
                  <a:lnTo>
                    <a:pt x="113" y="269"/>
                  </a:lnTo>
                  <a:lnTo>
                    <a:pt x="108" y="269"/>
                  </a:lnTo>
                  <a:lnTo>
                    <a:pt x="108" y="272"/>
                  </a:lnTo>
                  <a:lnTo>
                    <a:pt x="106" y="276"/>
                  </a:lnTo>
                  <a:lnTo>
                    <a:pt x="60" y="288"/>
                  </a:lnTo>
                  <a:lnTo>
                    <a:pt x="56" y="288"/>
                  </a:lnTo>
                  <a:lnTo>
                    <a:pt x="29" y="293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gray">
            <a:xfrm>
              <a:off x="5184501" y="2963908"/>
              <a:ext cx="829285" cy="542659"/>
            </a:xfrm>
            <a:custGeom>
              <a:avLst/>
              <a:gdLst/>
              <a:ahLst/>
              <a:cxnLst>
                <a:cxn ang="0">
                  <a:pos x="436" y="308"/>
                </a:cxn>
                <a:cxn ang="0">
                  <a:pos x="421" y="318"/>
                </a:cxn>
                <a:cxn ang="0">
                  <a:pos x="426" y="333"/>
                </a:cxn>
                <a:cxn ang="0">
                  <a:pos x="417" y="335"/>
                </a:cxn>
                <a:cxn ang="0">
                  <a:pos x="412" y="332"/>
                </a:cxn>
                <a:cxn ang="0">
                  <a:pos x="407" y="326"/>
                </a:cxn>
                <a:cxn ang="0">
                  <a:pos x="398" y="316"/>
                </a:cxn>
                <a:cxn ang="0">
                  <a:pos x="357" y="315"/>
                </a:cxn>
                <a:cxn ang="0">
                  <a:pos x="284" y="320"/>
                </a:cxn>
                <a:cxn ang="0">
                  <a:pos x="210" y="323"/>
                </a:cxn>
                <a:cxn ang="0">
                  <a:pos x="137" y="323"/>
                </a:cxn>
                <a:cxn ang="0">
                  <a:pos x="70" y="320"/>
                </a:cxn>
                <a:cxn ang="0">
                  <a:pos x="62" y="294"/>
                </a:cxn>
                <a:cxn ang="0">
                  <a:pos x="62" y="279"/>
                </a:cxn>
                <a:cxn ang="0">
                  <a:pos x="60" y="260"/>
                </a:cxn>
                <a:cxn ang="0">
                  <a:pos x="57" y="256"/>
                </a:cxn>
                <a:cxn ang="0">
                  <a:pos x="58" y="248"/>
                </a:cxn>
                <a:cxn ang="0">
                  <a:pos x="55" y="229"/>
                </a:cxn>
                <a:cxn ang="0">
                  <a:pos x="50" y="224"/>
                </a:cxn>
                <a:cxn ang="0">
                  <a:pos x="43" y="221"/>
                </a:cxn>
                <a:cxn ang="0">
                  <a:pos x="43" y="207"/>
                </a:cxn>
                <a:cxn ang="0">
                  <a:pos x="41" y="200"/>
                </a:cxn>
                <a:cxn ang="0">
                  <a:pos x="38" y="181"/>
                </a:cxn>
                <a:cxn ang="0">
                  <a:pos x="34" y="171"/>
                </a:cxn>
                <a:cxn ang="0">
                  <a:pos x="27" y="157"/>
                </a:cxn>
                <a:cxn ang="0">
                  <a:pos x="24" y="142"/>
                </a:cxn>
                <a:cxn ang="0">
                  <a:pos x="17" y="133"/>
                </a:cxn>
                <a:cxn ang="0">
                  <a:pos x="19" y="120"/>
                </a:cxn>
                <a:cxn ang="0">
                  <a:pos x="10" y="108"/>
                </a:cxn>
                <a:cxn ang="0">
                  <a:pos x="5" y="97"/>
                </a:cxn>
                <a:cxn ang="0">
                  <a:pos x="4" y="84"/>
                </a:cxn>
                <a:cxn ang="0">
                  <a:pos x="9" y="74"/>
                </a:cxn>
                <a:cxn ang="0">
                  <a:pos x="10" y="62"/>
                </a:cxn>
                <a:cxn ang="0">
                  <a:pos x="14" y="53"/>
                </a:cxn>
                <a:cxn ang="0">
                  <a:pos x="7" y="38"/>
                </a:cxn>
                <a:cxn ang="0">
                  <a:pos x="5" y="31"/>
                </a:cxn>
                <a:cxn ang="0">
                  <a:pos x="7" y="19"/>
                </a:cxn>
                <a:cxn ang="0">
                  <a:pos x="14" y="9"/>
                </a:cxn>
                <a:cxn ang="0">
                  <a:pos x="98" y="9"/>
                </a:cxn>
                <a:cxn ang="0">
                  <a:pos x="186" y="7"/>
                </a:cxn>
                <a:cxn ang="0">
                  <a:pos x="279" y="5"/>
                </a:cxn>
                <a:cxn ang="0">
                  <a:pos x="354" y="2"/>
                </a:cxn>
                <a:cxn ang="0">
                  <a:pos x="421" y="3"/>
                </a:cxn>
                <a:cxn ang="0">
                  <a:pos x="433" y="19"/>
                </a:cxn>
                <a:cxn ang="0">
                  <a:pos x="427" y="45"/>
                </a:cxn>
                <a:cxn ang="0">
                  <a:pos x="434" y="67"/>
                </a:cxn>
                <a:cxn ang="0">
                  <a:pos x="450" y="86"/>
                </a:cxn>
                <a:cxn ang="0">
                  <a:pos x="470" y="97"/>
                </a:cxn>
                <a:cxn ang="0">
                  <a:pos x="470" y="106"/>
                </a:cxn>
                <a:cxn ang="0">
                  <a:pos x="484" y="116"/>
                </a:cxn>
                <a:cxn ang="0">
                  <a:pos x="492" y="132"/>
                </a:cxn>
                <a:cxn ang="0">
                  <a:pos x="509" y="144"/>
                </a:cxn>
                <a:cxn ang="0">
                  <a:pos x="513" y="152"/>
                </a:cxn>
                <a:cxn ang="0">
                  <a:pos x="506" y="180"/>
                </a:cxn>
                <a:cxn ang="0">
                  <a:pos x="501" y="200"/>
                </a:cxn>
                <a:cxn ang="0">
                  <a:pos x="492" y="209"/>
                </a:cxn>
                <a:cxn ang="0">
                  <a:pos x="474" y="217"/>
                </a:cxn>
                <a:cxn ang="0">
                  <a:pos x="450" y="221"/>
                </a:cxn>
                <a:cxn ang="0">
                  <a:pos x="443" y="239"/>
                </a:cxn>
                <a:cxn ang="0">
                  <a:pos x="451" y="251"/>
                </a:cxn>
                <a:cxn ang="0">
                  <a:pos x="453" y="275"/>
                </a:cxn>
                <a:cxn ang="0">
                  <a:pos x="444" y="301"/>
                </a:cxn>
              </a:cxnLst>
              <a:rect l="0" t="0" r="r" b="b"/>
              <a:pathLst>
                <a:path w="515" h="337">
                  <a:moveTo>
                    <a:pt x="444" y="301"/>
                  </a:moveTo>
                  <a:lnTo>
                    <a:pt x="443" y="303"/>
                  </a:lnTo>
                  <a:lnTo>
                    <a:pt x="441" y="306"/>
                  </a:lnTo>
                  <a:lnTo>
                    <a:pt x="436" y="308"/>
                  </a:lnTo>
                  <a:lnTo>
                    <a:pt x="433" y="308"/>
                  </a:lnTo>
                  <a:lnTo>
                    <a:pt x="424" y="313"/>
                  </a:lnTo>
                  <a:lnTo>
                    <a:pt x="421" y="316"/>
                  </a:lnTo>
                  <a:lnTo>
                    <a:pt x="421" y="318"/>
                  </a:lnTo>
                  <a:lnTo>
                    <a:pt x="424" y="320"/>
                  </a:lnTo>
                  <a:lnTo>
                    <a:pt x="424" y="323"/>
                  </a:lnTo>
                  <a:lnTo>
                    <a:pt x="424" y="328"/>
                  </a:lnTo>
                  <a:lnTo>
                    <a:pt x="426" y="333"/>
                  </a:lnTo>
                  <a:lnTo>
                    <a:pt x="424" y="335"/>
                  </a:lnTo>
                  <a:lnTo>
                    <a:pt x="422" y="335"/>
                  </a:lnTo>
                  <a:lnTo>
                    <a:pt x="419" y="337"/>
                  </a:lnTo>
                  <a:lnTo>
                    <a:pt x="417" y="335"/>
                  </a:lnTo>
                  <a:lnTo>
                    <a:pt x="415" y="335"/>
                  </a:lnTo>
                  <a:lnTo>
                    <a:pt x="415" y="333"/>
                  </a:lnTo>
                  <a:lnTo>
                    <a:pt x="412" y="333"/>
                  </a:lnTo>
                  <a:lnTo>
                    <a:pt x="412" y="332"/>
                  </a:lnTo>
                  <a:lnTo>
                    <a:pt x="412" y="330"/>
                  </a:lnTo>
                  <a:lnTo>
                    <a:pt x="412" y="328"/>
                  </a:lnTo>
                  <a:lnTo>
                    <a:pt x="409" y="328"/>
                  </a:lnTo>
                  <a:lnTo>
                    <a:pt x="407" y="326"/>
                  </a:lnTo>
                  <a:lnTo>
                    <a:pt x="405" y="323"/>
                  </a:lnTo>
                  <a:lnTo>
                    <a:pt x="405" y="321"/>
                  </a:lnTo>
                  <a:lnTo>
                    <a:pt x="398" y="320"/>
                  </a:lnTo>
                  <a:lnTo>
                    <a:pt x="398" y="316"/>
                  </a:lnTo>
                  <a:lnTo>
                    <a:pt x="397" y="315"/>
                  </a:lnTo>
                  <a:lnTo>
                    <a:pt x="395" y="313"/>
                  </a:lnTo>
                  <a:lnTo>
                    <a:pt x="378" y="313"/>
                  </a:lnTo>
                  <a:lnTo>
                    <a:pt x="357" y="315"/>
                  </a:lnTo>
                  <a:lnTo>
                    <a:pt x="344" y="316"/>
                  </a:lnTo>
                  <a:lnTo>
                    <a:pt x="321" y="318"/>
                  </a:lnTo>
                  <a:lnTo>
                    <a:pt x="316" y="318"/>
                  </a:lnTo>
                  <a:lnTo>
                    <a:pt x="284" y="320"/>
                  </a:lnTo>
                  <a:lnTo>
                    <a:pt x="263" y="321"/>
                  </a:lnTo>
                  <a:lnTo>
                    <a:pt x="248" y="321"/>
                  </a:lnTo>
                  <a:lnTo>
                    <a:pt x="229" y="321"/>
                  </a:lnTo>
                  <a:lnTo>
                    <a:pt x="210" y="323"/>
                  </a:lnTo>
                  <a:lnTo>
                    <a:pt x="193" y="323"/>
                  </a:lnTo>
                  <a:lnTo>
                    <a:pt x="173" y="323"/>
                  </a:lnTo>
                  <a:lnTo>
                    <a:pt x="161" y="323"/>
                  </a:lnTo>
                  <a:lnTo>
                    <a:pt x="137" y="323"/>
                  </a:lnTo>
                  <a:lnTo>
                    <a:pt x="113" y="323"/>
                  </a:lnTo>
                  <a:lnTo>
                    <a:pt x="99" y="323"/>
                  </a:lnTo>
                  <a:lnTo>
                    <a:pt x="68" y="323"/>
                  </a:lnTo>
                  <a:lnTo>
                    <a:pt x="70" y="320"/>
                  </a:lnTo>
                  <a:lnTo>
                    <a:pt x="68" y="316"/>
                  </a:lnTo>
                  <a:lnTo>
                    <a:pt x="60" y="308"/>
                  </a:lnTo>
                  <a:lnTo>
                    <a:pt x="62" y="301"/>
                  </a:lnTo>
                  <a:lnTo>
                    <a:pt x="62" y="294"/>
                  </a:lnTo>
                  <a:lnTo>
                    <a:pt x="63" y="292"/>
                  </a:lnTo>
                  <a:lnTo>
                    <a:pt x="63" y="289"/>
                  </a:lnTo>
                  <a:lnTo>
                    <a:pt x="63" y="280"/>
                  </a:lnTo>
                  <a:lnTo>
                    <a:pt x="62" y="279"/>
                  </a:lnTo>
                  <a:lnTo>
                    <a:pt x="62" y="275"/>
                  </a:lnTo>
                  <a:lnTo>
                    <a:pt x="60" y="272"/>
                  </a:lnTo>
                  <a:lnTo>
                    <a:pt x="62" y="267"/>
                  </a:lnTo>
                  <a:lnTo>
                    <a:pt x="60" y="260"/>
                  </a:lnTo>
                  <a:lnTo>
                    <a:pt x="62" y="260"/>
                  </a:lnTo>
                  <a:lnTo>
                    <a:pt x="62" y="258"/>
                  </a:lnTo>
                  <a:lnTo>
                    <a:pt x="57" y="258"/>
                  </a:lnTo>
                  <a:lnTo>
                    <a:pt x="57" y="256"/>
                  </a:lnTo>
                  <a:lnTo>
                    <a:pt x="57" y="255"/>
                  </a:lnTo>
                  <a:lnTo>
                    <a:pt x="55" y="246"/>
                  </a:lnTo>
                  <a:lnTo>
                    <a:pt x="57" y="244"/>
                  </a:lnTo>
                  <a:lnTo>
                    <a:pt x="58" y="248"/>
                  </a:lnTo>
                  <a:lnTo>
                    <a:pt x="58" y="246"/>
                  </a:lnTo>
                  <a:lnTo>
                    <a:pt x="55" y="241"/>
                  </a:lnTo>
                  <a:lnTo>
                    <a:pt x="55" y="236"/>
                  </a:lnTo>
                  <a:lnTo>
                    <a:pt x="55" y="229"/>
                  </a:lnTo>
                  <a:lnTo>
                    <a:pt x="53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4"/>
                  </a:lnTo>
                  <a:lnTo>
                    <a:pt x="50" y="221"/>
                  </a:lnTo>
                  <a:lnTo>
                    <a:pt x="50" y="221"/>
                  </a:lnTo>
                  <a:lnTo>
                    <a:pt x="46" y="222"/>
                  </a:lnTo>
                  <a:lnTo>
                    <a:pt x="43" y="221"/>
                  </a:lnTo>
                  <a:lnTo>
                    <a:pt x="43" y="217"/>
                  </a:lnTo>
                  <a:lnTo>
                    <a:pt x="43" y="215"/>
                  </a:lnTo>
                  <a:lnTo>
                    <a:pt x="41" y="214"/>
                  </a:lnTo>
                  <a:lnTo>
                    <a:pt x="43" y="207"/>
                  </a:lnTo>
                  <a:lnTo>
                    <a:pt x="41" y="205"/>
                  </a:lnTo>
                  <a:lnTo>
                    <a:pt x="39" y="203"/>
                  </a:lnTo>
                  <a:lnTo>
                    <a:pt x="43" y="202"/>
                  </a:lnTo>
                  <a:lnTo>
                    <a:pt x="41" y="200"/>
                  </a:lnTo>
                  <a:lnTo>
                    <a:pt x="43" y="197"/>
                  </a:lnTo>
                  <a:lnTo>
                    <a:pt x="45" y="193"/>
                  </a:lnTo>
                  <a:lnTo>
                    <a:pt x="39" y="185"/>
                  </a:lnTo>
                  <a:lnTo>
                    <a:pt x="38" y="181"/>
                  </a:lnTo>
                  <a:lnTo>
                    <a:pt x="38" y="178"/>
                  </a:lnTo>
                  <a:lnTo>
                    <a:pt x="38" y="174"/>
                  </a:lnTo>
                  <a:lnTo>
                    <a:pt x="36" y="173"/>
                  </a:lnTo>
                  <a:lnTo>
                    <a:pt x="34" y="171"/>
                  </a:lnTo>
                  <a:lnTo>
                    <a:pt x="31" y="171"/>
                  </a:lnTo>
                  <a:lnTo>
                    <a:pt x="31" y="168"/>
                  </a:lnTo>
                  <a:lnTo>
                    <a:pt x="29" y="166"/>
                  </a:lnTo>
                  <a:lnTo>
                    <a:pt x="27" y="157"/>
                  </a:lnTo>
                  <a:lnTo>
                    <a:pt x="22" y="152"/>
                  </a:lnTo>
                  <a:lnTo>
                    <a:pt x="21" y="147"/>
                  </a:lnTo>
                  <a:lnTo>
                    <a:pt x="24" y="145"/>
                  </a:lnTo>
                  <a:lnTo>
                    <a:pt x="24" y="142"/>
                  </a:lnTo>
                  <a:lnTo>
                    <a:pt x="22" y="140"/>
                  </a:lnTo>
                  <a:lnTo>
                    <a:pt x="21" y="139"/>
                  </a:lnTo>
                  <a:lnTo>
                    <a:pt x="19" y="135"/>
                  </a:lnTo>
                  <a:lnTo>
                    <a:pt x="17" y="133"/>
                  </a:lnTo>
                  <a:lnTo>
                    <a:pt x="17" y="130"/>
                  </a:lnTo>
                  <a:lnTo>
                    <a:pt x="17" y="125"/>
                  </a:lnTo>
                  <a:lnTo>
                    <a:pt x="19" y="123"/>
                  </a:lnTo>
                  <a:lnTo>
                    <a:pt x="19" y="120"/>
                  </a:lnTo>
                  <a:lnTo>
                    <a:pt x="15" y="118"/>
                  </a:lnTo>
                  <a:lnTo>
                    <a:pt x="12" y="115"/>
                  </a:lnTo>
                  <a:lnTo>
                    <a:pt x="12" y="109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0" y="103"/>
                  </a:lnTo>
                  <a:lnTo>
                    <a:pt x="7" y="99"/>
                  </a:lnTo>
                  <a:lnTo>
                    <a:pt x="5" y="97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7" y="79"/>
                  </a:lnTo>
                  <a:lnTo>
                    <a:pt x="9" y="74"/>
                  </a:lnTo>
                  <a:lnTo>
                    <a:pt x="7" y="72"/>
                  </a:lnTo>
                  <a:lnTo>
                    <a:pt x="10" y="68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9" y="56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4" y="53"/>
                  </a:lnTo>
                  <a:lnTo>
                    <a:pt x="15" y="50"/>
                  </a:lnTo>
                  <a:lnTo>
                    <a:pt x="14" y="39"/>
                  </a:lnTo>
                  <a:lnTo>
                    <a:pt x="12" y="39"/>
                  </a:lnTo>
                  <a:lnTo>
                    <a:pt x="7" y="38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9" y="29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4" y="15"/>
                  </a:lnTo>
                  <a:lnTo>
                    <a:pt x="5" y="10"/>
                  </a:lnTo>
                  <a:lnTo>
                    <a:pt x="4" y="9"/>
                  </a:lnTo>
                  <a:lnTo>
                    <a:pt x="14" y="9"/>
                  </a:lnTo>
                  <a:lnTo>
                    <a:pt x="45" y="9"/>
                  </a:lnTo>
                  <a:lnTo>
                    <a:pt x="60" y="9"/>
                  </a:lnTo>
                  <a:lnTo>
                    <a:pt x="91" y="9"/>
                  </a:lnTo>
                  <a:lnTo>
                    <a:pt x="98" y="9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69" y="9"/>
                  </a:lnTo>
                  <a:lnTo>
                    <a:pt x="186" y="7"/>
                  </a:lnTo>
                  <a:lnTo>
                    <a:pt x="207" y="7"/>
                  </a:lnTo>
                  <a:lnTo>
                    <a:pt x="233" y="7"/>
                  </a:lnTo>
                  <a:lnTo>
                    <a:pt x="245" y="7"/>
                  </a:lnTo>
                  <a:lnTo>
                    <a:pt x="279" y="5"/>
                  </a:lnTo>
                  <a:lnTo>
                    <a:pt x="280" y="5"/>
                  </a:lnTo>
                  <a:lnTo>
                    <a:pt x="316" y="3"/>
                  </a:lnTo>
                  <a:lnTo>
                    <a:pt x="325" y="3"/>
                  </a:lnTo>
                  <a:lnTo>
                    <a:pt x="354" y="2"/>
                  </a:lnTo>
                  <a:lnTo>
                    <a:pt x="381" y="2"/>
                  </a:lnTo>
                  <a:lnTo>
                    <a:pt x="390" y="0"/>
                  </a:lnTo>
                  <a:lnTo>
                    <a:pt x="421" y="0"/>
                  </a:lnTo>
                  <a:lnTo>
                    <a:pt x="421" y="3"/>
                  </a:lnTo>
                  <a:lnTo>
                    <a:pt x="422" y="7"/>
                  </a:lnTo>
                  <a:lnTo>
                    <a:pt x="424" y="14"/>
                  </a:lnTo>
                  <a:lnTo>
                    <a:pt x="426" y="15"/>
                  </a:lnTo>
                  <a:lnTo>
                    <a:pt x="433" y="19"/>
                  </a:lnTo>
                  <a:lnTo>
                    <a:pt x="434" y="22"/>
                  </a:lnTo>
                  <a:lnTo>
                    <a:pt x="434" y="26"/>
                  </a:lnTo>
                  <a:lnTo>
                    <a:pt x="427" y="38"/>
                  </a:lnTo>
                  <a:lnTo>
                    <a:pt x="427" y="45"/>
                  </a:lnTo>
                  <a:lnTo>
                    <a:pt x="427" y="45"/>
                  </a:lnTo>
                  <a:lnTo>
                    <a:pt x="429" y="53"/>
                  </a:lnTo>
                  <a:lnTo>
                    <a:pt x="431" y="62"/>
                  </a:lnTo>
                  <a:lnTo>
                    <a:pt x="434" y="67"/>
                  </a:lnTo>
                  <a:lnTo>
                    <a:pt x="436" y="75"/>
                  </a:lnTo>
                  <a:lnTo>
                    <a:pt x="438" y="80"/>
                  </a:lnTo>
                  <a:lnTo>
                    <a:pt x="443" y="84"/>
                  </a:lnTo>
                  <a:lnTo>
                    <a:pt x="450" y="86"/>
                  </a:lnTo>
                  <a:lnTo>
                    <a:pt x="451" y="87"/>
                  </a:lnTo>
                  <a:lnTo>
                    <a:pt x="463" y="89"/>
                  </a:lnTo>
                  <a:lnTo>
                    <a:pt x="467" y="91"/>
                  </a:lnTo>
                  <a:lnTo>
                    <a:pt x="470" y="97"/>
                  </a:lnTo>
                  <a:lnTo>
                    <a:pt x="472" y="99"/>
                  </a:lnTo>
                  <a:lnTo>
                    <a:pt x="474" y="101"/>
                  </a:lnTo>
                  <a:lnTo>
                    <a:pt x="472" y="104"/>
                  </a:lnTo>
                  <a:lnTo>
                    <a:pt x="470" y="106"/>
                  </a:lnTo>
                  <a:lnTo>
                    <a:pt x="472" y="108"/>
                  </a:lnTo>
                  <a:lnTo>
                    <a:pt x="475" y="109"/>
                  </a:lnTo>
                  <a:lnTo>
                    <a:pt x="479" y="113"/>
                  </a:lnTo>
                  <a:lnTo>
                    <a:pt x="484" y="116"/>
                  </a:lnTo>
                  <a:lnTo>
                    <a:pt x="489" y="118"/>
                  </a:lnTo>
                  <a:lnTo>
                    <a:pt x="489" y="121"/>
                  </a:lnTo>
                  <a:lnTo>
                    <a:pt x="491" y="128"/>
                  </a:lnTo>
                  <a:lnTo>
                    <a:pt x="492" y="132"/>
                  </a:lnTo>
                  <a:lnTo>
                    <a:pt x="496" y="135"/>
                  </a:lnTo>
                  <a:lnTo>
                    <a:pt x="499" y="135"/>
                  </a:lnTo>
                  <a:lnTo>
                    <a:pt x="506" y="139"/>
                  </a:lnTo>
                  <a:lnTo>
                    <a:pt x="509" y="144"/>
                  </a:lnTo>
                  <a:lnTo>
                    <a:pt x="511" y="144"/>
                  </a:lnTo>
                  <a:lnTo>
                    <a:pt x="511" y="145"/>
                  </a:lnTo>
                  <a:lnTo>
                    <a:pt x="511" y="150"/>
                  </a:lnTo>
                  <a:lnTo>
                    <a:pt x="513" y="152"/>
                  </a:lnTo>
                  <a:lnTo>
                    <a:pt x="515" y="157"/>
                  </a:lnTo>
                  <a:lnTo>
                    <a:pt x="515" y="164"/>
                  </a:lnTo>
                  <a:lnTo>
                    <a:pt x="511" y="178"/>
                  </a:lnTo>
                  <a:lnTo>
                    <a:pt x="506" y="180"/>
                  </a:lnTo>
                  <a:lnTo>
                    <a:pt x="503" y="183"/>
                  </a:lnTo>
                  <a:lnTo>
                    <a:pt x="501" y="186"/>
                  </a:lnTo>
                  <a:lnTo>
                    <a:pt x="501" y="195"/>
                  </a:lnTo>
                  <a:lnTo>
                    <a:pt x="501" y="200"/>
                  </a:lnTo>
                  <a:lnTo>
                    <a:pt x="501" y="202"/>
                  </a:lnTo>
                  <a:lnTo>
                    <a:pt x="494" y="203"/>
                  </a:lnTo>
                  <a:lnTo>
                    <a:pt x="494" y="207"/>
                  </a:lnTo>
                  <a:lnTo>
                    <a:pt x="492" y="209"/>
                  </a:lnTo>
                  <a:lnTo>
                    <a:pt x="485" y="209"/>
                  </a:lnTo>
                  <a:lnTo>
                    <a:pt x="480" y="210"/>
                  </a:lnTo>
                  <a:lnTo>
                    <a:pt x="477" y="217"/>
                  </a:lnTo>
                  <a:lnTo>
                    <a:pt x="474" y="217"/>
                  </a:lnTo>
                  <a:lnTo>
                    <a:pt x="467" y="219"/>
                  </a:lnTo>
                  <a:lnTo>
                    <a:pt x="462" y="219"/>
                  </a:lnTo>
                  <a:lnTo>
                    <a:pt x="453" y="222"/>
                  </a:lnTo>
                  <a:lnTo>
                    <a:pt x="450" y="221"/>
                  </a:lnTo>
                  <a:lnTo>
                    <a:pt x="448" y="222"/>
                  </a:lnTo>
                  <a:lnTo>
                    <a:pt x="444" y="224"/>
                  </a:lnTo>
                  <a:lnTo>
                    <a:pt x="444" y="232"/>
                  </a:lnTo>
                  <a:lnTo>
                    <a:pt x="443" y="239"/>
                  </a:lnTo>
                  <a:lnTo>
                    <a:pt x="443" y="243"/>
                  </a:lnTo>
                  <a:lnTo>
                    <a:pt x="446" y="250"/>
                  </a:lnTo>
                  <a:lnTo>
                    <a:pt x="450" y="250"/>
                  </a:lnTo>
                  <a:lnTo>
                    <a:pt x="451" y="251"/>
                  </a:lnTo>
                  <a:lnTo>
                    <a:pt x="455" y="256"/>
                  </a:lnTo>
                  <a:lnTo>
                    <a:pt x="455" y="260"/>
                  </a:lnTo>
                  <a:lnTo>
                    <a:pt x="455" y="274"/>
                  </a:lnTo>
                  <a:lnTo>
                    <a:pt x="453" y="275"/>
                  </a:lnTo>
                  <a:lnTo>
                    <a:pt x="448" y="280"/>
                  </a:lnTo>
                  <a:lnTo>
                    <a:pt x="446" y="285"/>
                  </a:lnTo>
                  <a:lnTo>
                    <a:pt x="446" y="294"/>
                  </a:lnTo>
                  <a:lnTo>
                    <a:pt x="444" y="30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gray">
            <a:xfrm>
              <a:off x="8110346" y="2669231"/>
              <a:ext cx="473417" cy="262473"/>
            </a:xfrm>
            <a:custGeom>
              <a:avLst/>
              <a:gdLst/>
              <a:ahLst/>
              <a:cxnLst>
                <a:cxn ang="0">
                  <a:pos x="172" y="123"/>
                </a:cxn>
                <a:cxn ang="0">
                  <a:pos x="171" y="116"/>
                </a:cxn>
                <a:cxn ang="0">
                  <a:pos x="171" y="111"/>
                </a:cxn>
                <a:cxn ang="0">
                  <a:pos x="164" y="104"/>
                </a:cxn>
                <a:cxn ang="0">
                  <a:pos x="155" y="103"/>
                </a:cxn>
                <a:cxn ang="0">
                  <a:pos x="131" y="108"/>
                </a:cxn>
                <a:cxn ang="0">
                  <a:pos x="106" y="115"/>
                </a:cxn>
                <a:cxn ang="0">
                  <a:pos x="72" y="122"/>
                </a:cxn>
                <a:cxn ang="0">
                  <a:pos x="70" y="123"/>
                </a:cxn>
                <a:cxn ang="0">
                  <a:pos x="58" y="125"/>
                </a:cxn>
                <a:cxn ang="0">
                  <a:pos x="53" y="130"/>
                </a:cxn>
                <a:cxn ang="0">
                  <a:pos x="37" y="130"/>
                </a:cxn>
                <a:cxn ang="0">
                  <a:pos x="2" y="139"/>
                </a:cxn>
                <a:cxn ang="0">
                  <a:pos x="0" y="87"/>
                </a:cxn>
                <a:cxn ang="0">
                  <a:pos x="19" y="57"/>
                </a:cxn>
                <a:cxn ang="0">
                  <a:pos x="63" y="48"/>
                </a:cxn>
                <a:cxn ang="0">
                  <a:pos x="102" y="40"/>
                </a:cxn>
                <a:cxn ang="0">
                  <a:pos x="152" y="28"/>
                </a:cxn>
                <a:cxn ang="0">
                  <a:pos x="154" y="21"/>
                </a:cxn>
                <a:cxn ang="0">
                  <a:pos x="157" y="14"/>
                </a:cxn>
                <a:cxn ang="0">
                  <a:pos x="166" y="12"/>
                </a:cxn>
                <a:cxn ang="0">
                  <a:pos x="174" y="0"/>
                </a:cxn>
                <a:cxn ang="0">
                  <a:pos x="181" y="2"/>
                </a:cxn>
                <a:cxn ang="0">
                  <a:pos x="195" y="19"/>
                </a:cxn>
                <a:cxn ang="0">
                  <a:pos x="205" y="26"/>
                </a:cxn>
                <a:cxn ang="0">
                  <a:pos x="190" y="45"/>
                </a:cxn>
                <a:cxn ang="0">
                  <a:pos x="183" y="65"/>
                </a:cxn>
                <a:cxn ang="0">
                  <a:pos x="195" y="63"/>
                </a:cxn>
                <a:cxn ang="0">
                  <a:pos x="203" y="63"/>
                </a:cxn>
                <a:cxn ang="0">
                  <a:pos x="224" y="89"/>
                </a:cxn>
                <a:cxn ang="0">
                  <a:pos x="234" y="104"/>
                </a:cxn>
                <a:cxn ang="0">
                  <a:pos x="256" y="108"/>
                </a:cxn>
                <a:cxn ang="0">
                  <a:pos x="263" y="108"/>
                </a:cxn>
                <a:cxn ang="0">
                  <a:pos x="273" y="87"/>
                </a:cxn>
                <a:cxn ang="0">
                  <a:pos x="248" y="72"/>
                </a:cxn>
                <a:cxn ang="0">
                  <a:pos x="265" y="72"/>
                </a:cxn>
                <a:cxn ang="0">
                  <a:pos x="284" y="96"/>
                </a:cxn>
                <a:cxn ang="0">
                  <a:pos x="251" y="122"/>
                </a:cxn>
                <a:cxn ang="0">
                  <a:pos x="234" y="135"/>
                </a:cxn>
                <a:cxn ang="0">
                  <a:pos x="231" y="113"/>
                </a:cxn>
                <a:cxn ang="0">
                  <a:pos x="212" y="130"/>
                </a:cxn>
                <a:cxn ang="0">
                  <a:pos x="198" y="149"/>
                </a:cxn>
                <a:cxn ang="0">
                  <a:pos x="186" y="132"/>
                </a:cxn>
                <a:cxn ang="0">
                  <a:pos x="179" y="125"/>
                </a:cxn>
                <a:cxn ang="0">
                  <a:pos x="239" y="145"/>
                </a:cxn>
                <a:cxn ang="0">
                  <a:pos x="244" y="145"/>
                </a:cxn>
                <a:cxn ang="0">
                  <a:pos x="248" y="147"/>
                </a:cxn>
                <a:cxn ang="0">
                  <a:pos x="232" y="157"/>
                </a:cxn>
                <a:cxn ang="0">
                  <a:pos x="224" y="159"/>
                </a:cxn>
                <a:cxn ang="0">
                  <a:pos x="231" y="159"/>
                </a:cxn>
                <a:cxn ang="0">
                  <a:pos x="234" y="144"/>
                </a:cxn>
                <a:cxn ang="0">
                  <a:pos x="239" y="145"/>
                </a:cxn>
                <a:cxn ang="0">
                  <a:pos x="289" y="144"/>
                </a:cxn>
                <a:cxn ang="0">
                  <a:pos x="284" y="147"/>
                </a:cxn>
                <a:cxn ang="0">
                  <a:pos x="284" y="137"/>
                </a:cxn>
                <a:cxn ang="0">
                  <a:pos x="294" y="151"/>
                </a:cxn>
                <a:cxn ang="0">
                  <a:pos x="275" y="154"/>
                </a:cxn>
                <a:cxn ang="0">
                  <a:pos x="284" y="151"/>
                </a:cxn>
              </a:cxnLst>
              <a:rect l="0" t="0" r="r" b="b"/>
              <a:pathLst>
                <a:path w="294" h="163">
                  <a:moveTo>
                    <a:pt x="174" y="125"/>
                  </a:moveTo>
                  <a:lnTo>
                    <a:pt x="172" y="123"/>
                  </a:lnTo>
                  <a:lnTo>
                    <a:pt x="172" y="120"/>
                  </a:lnTo>
                  <a:lnTo>
                    <a:pt x="171" y="116"/>
                  </a:lnTo>
                  <a:lnTo>
                    <a:pt x="171" y="115"/>
                  </a:lnTo>
                  <a:lnTo>
                    <a:pt x="171" y="111"/>
                  </a:lnTo>
                  <a:lnTo>
                    <a:pt x="167" y="113"/>
                  </a:lnTo>
                  <a:lnTo>
                    <a:pt x="164" y="104"/>
                  </a:lnTo>
                  <a:lnTo>
                    <a:pt x="164" y="101"/>
                  </a:lnTo>
                  <a:lnTo>
                    <a:pt x="155" y="103"/>
                  </a:lnTo>
                  <a:lnTo>
                    <a:pt x="131" y="110"/>
                  </a:lnTo>
                  <a:lnTo>
                    <a:pt x="131" y="108"/>
                  </a:lnTo>
                  <a:lnTo>
                    <a:pt x="109" y="113"/>
                  </a:lnTo>
                  <a:lnTo>
                    <a:pt x="106" y="115"/>
                  </a:lnTo>
                  <a:lnTo>
                    <a:pt x="77" y="122"/>
                  </a:lnTo>
                  <a:lnTo>
                    <a:pt x="72" y="122"/>
                  </a:lnTo>
                  <a:lnTo>
                    <a:pt x="72" y="123"/>
                  </a:lnTo>
                  <a:lnTo>
                    <a:pt x="70" y="123"/>
                  </a:lnTo>
                  <a:lnTo>
                    <a:pt x="68" y="123"/>
                  </a:lnTo>
                  <a:lnTo>
                    <a:pt x="58" y="125"/>
                  </a:lnTo>
                  <a:lnTo>
                    <a:pt x="58" y="128"/>
                  </a:lnTo>
                  <a:lnTo>
                    <a:pt x="53" y="130"/>
                  </a:lnTo>
                  <a:lnTo>
                    <a:pt x="53" y="127"/>
                  </a:lnTo>
                  <a:lnTo>
                    <a:pt x="37" y="130"/>
                  </a:lnTo>
                  <a:lnTo>
                    <a:pt x="36" y="130"/>
                  </a:lnTo>
                  <a:lnTo>
                    <a:pt x="2" y="139"/>
                  </a:lnTo>
                  <a:lnTo>
                    <a:pt x="0" y="135"/>
                  </a:lnTo>
                  <a:lnTo>
                    <a:pt x="0" y="87"/>
                  </a:lnTo>
                  <a:lnTo>
                    <a:pt x="0" y="60"/>
                  </a:lnTo>
                  <a:lnTo>
                    <a:pt x="19" y="57"/>
                  </a:lnTo>
                  <a:lnTo>
                    <a:pt x="27" y="55"/>
                  </a:lnTo>
                  <a:lnTo>
                    <a:pt x="63" y="48"/>
                  </a:lnTo>
                  <a:lnTo>
                    <a:pt x="75" y="45"/>
                  </a:lnTo>
                  <a:lnTo>
                    <a:pt x="102" y="40"/>
                  </a:lnTo>
                  <a:lnTo>
                    <a:pt x="106" y="40"/>
                  </a:lnTo>
                  <a:lnTo>
                    <a:pt x="152" y="28"/>
                  </a:lnTo>
                  <a:lnTo>
                    <a:pt x="154" y="24"/>
                  </a:lnTo>
                  <a:lnTo>
                    <a:pt x="154" y="21"/>
                  </a:lnTo>
                  <a:lnTo>
                    <a:pt x="159" y="21"/>
                  </a:lnTo>
                  <a:lnTo>
                    <a:pt x="157" y="14"/>
                  </a:lnTo>
                  <a:lnTo>
                    <a:pt x="161" y="12"/>
                  </a:lnTo>
                  <a:lnTo>
                    <a:pt x="166" y="12"/>
                  </a:lnTo>
                  <a:lnTo>
                    <a:pt x="167" y="5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81" y="2"/>
                  </a:lnTo>
                  <a:lnTo>
                    <a:pt x="183" y="0"/>
                  </a:lnTo>
                  <a:lnTo>
                    <a:pt x="195" y="19"/>
                  </a:lnTo>
                  <a:lnTo>
                    <a:pt x="207" y="19"/>
                  </a:lnTo>
                  <a:lnTo>
                    <a:pt x="205" y="26"/>
                  </a:lnTo>
                  <a:lnTo>
                    <a:pt x="191" y="33"/>
                  </a:lnTo>
                  <a:lnTo>
                    <a:pt x="190" y="45"/>
                  </a:lnTo>
                  <a:lnTo>
                    <a:pt x="184" y="48"/>
                  </a:lnTo>
                  <a:lnTo>
                    <a:pt x="183" y="65"/>
                  </a:lnTo>
                  <a:lnTo>
                    <a:pt x="193" y="69"/>
                  </a:lnTo>
                  <a:lnTo>
                    <a:pt x="195" y="63"/>
                  </a:lnTo>
                  <a:lnTo>
                    <a:pt x="200" y="63"/>
                  </a:lnTo>
                  <a:lnTo>
                    <a:pt x="203" y="63"/>
                  </a:lnTo>
                  <a:lnTo>
                    <a:pt x="214" y="72"/>
                  </a:lnTo>
                  <a:lnTo>
                    <a:pt x="224" y="89"/>
                  </a:lnTo>
                  <a:lnTo>
                    <a:pt x="231" y="93"/>
                  </a:lnTo>
                  <a:lnTo>
                    <a:pt x="234" y="104"/>
                  </a:lnTo>
                  <a:lnTo>
                    <a:pt x="244" y="108"/>
                  </a:lnTo>
                  <a:lnTo>
                    <a:pt x="256" y="108"/>
                  </a:lnTo>
                  <a:lnTo>
                    <a:pt x="251" y="110"/>
                  </a:lnTo>
                  <a:lnTo>
                    <a:pt x="263" y="108"/>
                  </a:lnTo>
                  <a:lnTo>
                    <a:pt x="275" y="96"/>
                  </a:lnTo>
                  <a:lnTo>
                    <a:pt x="273" y="87"/>
                  </a:lnTo>
                  <a:lnTo>
                    <a:pt x="261" y="75"/>
                  </a:lnTo>
                  <a:lnTo>
                    <a:pt x="248" y="72"/>
                  </a:lnTo>
                  <a:lnTo>
                    <a:pt x="258" y="69"/>
                  </a:lnTo>
                  <a:lnTo>
                    <a:pt x="265" y="72"/>
                  </a:lnTo>
                  <a:lnTo>
                    <a:pt x="275" y="82"/>
                  </a:lnTo>
                  <a:lnTo>
                    <a:pt x="284" y="96"/>
                  </a:lnTo>
                  <a:lnTo>
                    <a:pt x="284" y="106"/>
                  </a:lnTo>
                  <a:lnTo>
                    <a:pt x="251" y="122"/>
                  </a:lnTo>
                  <a:lnTo>
                    <a:pt x="249" y="127"/>
                  </a:lnTo>
                  <a:lnTo>
                    <a:pt x="234" y="135"/>
                  </a:lnTo>
                  <a:lnTo>
                    <a:pt x="232" y="134"/>
                  </a:lnTo>
                  <a:lnTo>
                    <a:pt x="231" y="113"/>
                  </a:lnTo>
                  <a:lnTo>
                    <a:pt x="215" y="130"/>
                  </a:lnTo>
                  <a:lnTo>
                    <a:pt x="212" y="130"/>
                  </a:lnTo>
                  <a:lnTo>
                    <a:pt x="207" y="144"/>
                  </a:lnTo>
                  <a:lnTo>
                    <a:pt x="198" y="149"/>
                  </a:lnTo>
                  <a:lnTo>
                    <a:pt x="191" y="134"/>
                  </a:lnTo>
                  <a:lnTo>
                    <a:pt x="186" y="132"/>
                  </a:lnTo>
                  <a:lnTo>
                    <a:pt x="184" y="130"/>
                  </a:lnTo>
                  <a:lnTo>
                    <a:pt x="179" y="125"/>
                  </a:lnTo>
                  <a:lnTo>
                    <a:pt x="174" y="125"/>
                  </a:lnTo>
                  <a:close/>
                  <a:moveTo>
                    <a:pt x="239" y="145"/>
                  </a:moveTo>
                  <a:lnTo>
                    <a:pt x="241" y="140"/>
                  </a:lnTo>
                  <a:lnTo>
                    <a:pt x="244" y="145"/>
                  </a:lnTo>
                  <a:lnTo>
                    <a:pt x="243" y="147"/>
                  </a:lnTo>
                  <a:lnTo>
                    <a:pt x="248" y="147"/>
                  </a:lnTo>
                  <a:lnTo>
                    <a:pt x="251" y="152"/>
                  </a:lnTo>
                  <a:lnTo>
                    <a:pt x="232" y="157"/>
                  </a:lnTo>
                  <a:lnTo>
                    <a:pt x="231" y="163"/>
                  </a:lnTo>
                  <a:lnTo>
                    <a:pt x="224" y="159"/>
                  </a:lnTo>
                  <a:lnTo>
                    <a:pt x="229" y="157"/>
                  </a:lnTo>
                  <a:lnTo>
                    <a:pt x="231" y="159"/>
                  </a:lnTo>
                  <a:lnTo>
                    <a:pt x="229" y="154"/>
                  </a:lnTo>
                  <a:lnTo>
                    <a:pt x="234" y="144"/>
                  </a:lnTo>
                  <a:lnTo>
                    <a:pt x="239" y="140"/>
                  </a:lnTo>
                  <a:lnTo>
                    <a:pt x="239" y="145"/>
                  </a:lnTo>
                  <a:close/>
                  <a:moveTo>
                    <a:pt x="287" y="145"/>
                  </a:moveTo>
                  <a:lnTo>
                    <a:pt x="289" y="144"/>
                  </a:lnTo>
                  <a:lnTo>
                    <a:pt x="287" y="142"/>
                  </a:lnTo>
                  <a:lnTo>
                    <a:pt x="284" y="147"/>
                  </a:lnTo>
                  <a:lnTo>
                    <a:pt x="285" y="142"/>
                  </a:lnTo>
                  <a:lnTo>
                    <a:pt x="284" y="137"/>
                  </a:lnTo>
                  <a:lnTo>
                    <a:pt x="292" y="145"/>
                  </a:lnTo>
                  <a:lnTo>
                    <a:pt x="294" y="151"/>
                  </a:lnTo>
                  <a:lnTo>
                    <a:pt x="284" y="154"/>
                  </a:lnTo>
                  <a:lnTo>
                    <a:pt x="275" y="154"/>
                  </a:lnTo>
                  <a:lnTo>
                    <a:pt x="275" y="151"/>
                  </a:lnTo>
                  <a:lnTo>
                    <a:pt x="284" y="151"/>
                  </a:lnTo>
                  <a:lnTo>
                    <a:pt x="287" y="145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gray">
            <a:xfrm>
              <a:off x="4224784" y="3021878"/>
              <a:ext cx="1130403" cy="563592"/>
            </a:xfrm>
            <a:custGeom>
              <a:avLst/>
              <a:gdLst/>
              <a:ahLst/>
              <a:cxnLst>
                <a:cxn ang="0">
                  <a:pos x="155" y="289"/>
                </a:cxn>
                <a:cxn ang="0">
                  <a:pos x="114" y="224"/>
                </a:cxn>
                <a:cxn ang="0">
                  <a:pos x="0" y="215"/>
                </a:cxn>
                <a:cxn ang="0">
                  <a:pos x="8" y="108"/>
                </a:cxn>
                <a:cxn ang="0">
                  <a:pos x="99" y="7"/>
                </a:cxn>
                <a:cxn ang="0">
                  <a:pos x="318" y="20"/>
                </a:cxn>
                <a:cxn ang="0">
                  <a:pos x="454" y="31"/>
                </a:cxn>
                <a:cxn ang="0">
                  <a:pos x="478" y="43"/>
                </a:cxn>
                <a:cxn ang="0">
                  <a:pos x="490" y="50"/>
                </a:cxn>
                <a:cxn ang="0">
                  <a:pos x="499" y="41"/>
                </a:cxn>
                <a:cxn ang="0">
                  <a:pos x="511" y="41"/>
                </a:cxn>
                <a:cxn ang="0">
                  <a:pos x="528" y="41"/>
                </a:cxn>
                <a:cxn ang="0">
                  <a:pos x="543" y="41"/>
                </a:cxn>
                <a:cxn ang="0">
                  <a:pos x="552" y="46"/>
                </a:cxn>
                <a:cxn ang="0">
                  <a:pos x="569" y="53"/>
                </a:cxn>
                <a:cxn ang="0">
                  <a:pos x="574" y="55"/>
                </a:cxn>
                <a:cxn ang="0">
                  <a:pos x="589" y="61"/>
                </a:cxn>
                <a:cxn ang="0">
                  <a:pos x="589" y="68"/>
                </a:cxn>
                <a:cxn ang="0">
                  <a:pos x="600" y="79"/>
                </a:cxn>
                <a:cxn ang="0">
                  <a:pos x="615" y="84"/>
                </a:cxn>
                <a:cxn ang="0">
                  <a:pos x="613" y="97"/>
                </a:cxn>
                <a:cxn ang="0">
                  <a:pos x="620" y="106"/>
                </a:cxn>
                <a:cxn ang="0">
                  <a:pos x="623" y="121"/>
                </a:cxn>
                <a:cxn ang="0">
                  <a:pos x="630" y="135"/>
                </a:cxn>
                <a:cxn ang="0">
                  <a:pos x="634" y="145"/>
                </a:cxn>
                <a:cxn ang="0">
                  <a:pos x="637" y="164"/>
                </a:cxn>
                <a:cxn ang="0">
                  <a:pos x="639" y="171"/>
                </a:cxn>
                <a:cxn ang="0">
                  <a:pos x="639" y="185"/>
                </a:cxn>
                <a:cxn ang="0">
                  <a:pos x="646" y="188"/>
                </a:cxn>
                <a:cxn ang="0">
                  <a:pos x="651" y="193"/>
                </a:cxn>
                <a:cxn ang="0">
                  <a:pos x="654" y="212"/>
                </a:cxn>
                <a:cxn ang="0">
                  <a:pos x="653" y="220"/>
                </a:cxn>
                <a:cxn ang="0">
                  <a:pos x="656" y="224"/>
                </a:cxn>
                <a:cxn ang="0">
                  <a:pos x="658" y="243"/>
                </a:cxn>
                <a:cxn ang="0">
                  <a:pos x="658" y="258"/>
                </a:cxn>
                <a:cxn ang="0">
                  <a:pos x="666" y="284"/>
                </a:cxn>
                <a:cxn ang="0">
                  <a:pos x="671" y="294"/>
                </a:cxn>
                <a:cxn ang="0">
                  <a:pos x="673" y="292"/>
                </a:cxn>
                <a:cxn ang="0">
                  <a:pos x="676" y="311"/>
                </a:cxn>
                <a:cxn ang="0">
                  <a:pos x="675" y="316"/>
                </a:cxn>
                <a:cxn ang="0">
                  <a:pos x="690" y="326"/>
                </a:cxn>
                <a:cxn ang="0">
                  <a:pos x="695" y="340"/>
                </a:cxn>
                <a:cxn ang="0">
                  <a:pos x="697" y="347"/>
                </a:cxn>
                <a:cxn ang="0">
                  <a:pos x="664" y="350"/>
                </a:cxn>
                <a:cxn ang="0">
                  <a:pos x="581" y="350"/>
                </a:cxn>
                <a:cxn ang="0">
                  <a:pos x="488" y="349"/>
                </a:cxn>
                <a:cxn ang="0">
                  <a:pos x="396" y="347"/>
                </a:cxn>
                <a:cxn ang="0">
                  <a:pos x="304" y="343"/>
                </a:cxn>
                <a:cxn ang="0">
                  <a:pos x="205" y="338"/>
                </a:cxn>
              </a:cxnLst>
              <a:rect l="0" t="0" r="r" b="b"/>
              <a:pathLst>
                <a:path w="702" h="350">
                  <a:moveTo>
                    <a:pt x="205" y="338"/>
                  </a:moveTo>
                  <a:lnTo>
                    <a:pt x="152" y="335"/>
                  </a:lnTo>
                  <a:lnTo>
                    <a:pt x="155" y="297"/>
                  </a:lnTo>
                  <a:lnTo>
                    <a:pt x="155" y="289"/>
                  </a:lnTo>
                  <a:lnTo>
                    <a:pt x="157" y="260"/>
                  </a:lnTo>
                  <a:lnTo>
                    <a:pt x="159" y="255"/>
                  </a:lnTo>
                  <a:lnTo>
                    <a:pt x="160" y="227"/>
                  </a:lnTo>
                  <a:lnTo>
                    <a:pt x="114" y="224"/>
                  </a:lnTo>
                  <a:lnTo>
                    <a:pt x="111" y="224"/>
                  </a:lnTo>
                  <a:lnTo>
                    <a:pt x="53" y="219"/>
                  </a:lnTo>
                  <a:lnTo>
                    <a:pt x="37" y="219"/>
                  </a:lnTo>
                  <a:lnTo>
                    <a:pt x="0" y="215"/>
                  </a:lnTo>
                  <a:lnTo>
                    <a:pt x="3" y="173"/>
                  </a:lnTo>
                  <a:lnTo>
                    <a:pt x="3" y="154"/>
                  </a:lnTo>
                  <a:lnTo>
                    <a:pt x="5" y="140"/>
                  </a:lnTo>
                  <a:lnTo>
                    <a:pt x="8" y="108"/>
                  </a:lnTo>
                  <a:lnTo>
                    <a:pt x="13" y="41"/>
                  </a:lnTo>
                  <a:lnTo>
                    <a:pt x="17" y="0"/>
                  </a:lnTo>
                  <a:lnTo>
                    <a:pt x="59" y="3"/>
                  </a:lnTo>
                  <a:lnTo>
                    <a:pt x="99" y="7"/>
                  </a:lnTo>
                  <a:lnTo>
                    <a:pt x="116" y="9"/>
                  </a:lnTo>
                  <a:lnTo>
                    <a:pt x="171" y="12"/>
                  </a:lnTo>
                  <a:lnTo>
                    <a:pt x="237" y="17"/>
                  </a:lnTo>
                  <a:lnTo>
                    <a:pt x="318" y="20"/>
                  </a:lnTo>
                  <a:lnTo>
                    <a:pt x="370" y="22"/>
                  </a:lnTo>
                  <a:lnTo>
                    <a:pt x="391" y="24"/>
                  </a:lnTo>
                  <a:lnTo>
                    <a:pt x="451" y="26"/>
                  </a:lnTo>
                  <a:lnTo>
                    <a:pt x="454" y="31"/>
                  </a:lnTo>
                  <a:lnTo>
                    <a:pt x="459" y="32"/>
                  </a:lnTo>
                  <a:lnTo>
                    <a:pt x="464" y="38"/>
                  </a:lnTo>
                  <a:lnTo>
                    <a:pt x="476" y="43"/>
                  </a:lnTo>
                  <a:lnTo>
                    <a:pt x="478" y="43"/>
                  </a:lnTo>
                  <a:lnTo>
                    <a:pt x="480" y="44"/>
                  </a:lnTo>
                  <a:lnTo>
                    <a:pt x="480" y="46"/>
                  </a:lnTo>
                  <a:lnTo>
                    <a:pt x="487" y="50"/>
                  </a:lnTo>
                  <a:lnTo>
                    <a:pt x="490" y="50"/>
                  </a:lnTo>
                  <a:lnTo>
                    <a:pt x="492" y="50"/>
                  </a:lnTo>
                  <a:lnTo>
                    <a:pt x="495" y="48"/>
                  </a:lnTo>
                  <a:lnTo>
                    <a:pt x="497" y="43"/>
                  </a:lnTo>
                  <a:lnTo>
                    <a:pt x="499" y="41"/>
                  </a:lnTo>
                  <a:lnTo>
                    <a:pt x="504" y="39"/>
                  </a:lnTo>
                  <a:lnTo>
                    <a:pt x="506" y="41"/>
                  </a:lnTo>
                  <a:lnTo>
                    <a:pt x="507" y="43"/>
                  </a:lnTo>
                  <a:lnTo>
                    <a:pt x="511" y="41"/>
                  </a:lnTo>
                  <a:lnTo>
                    <a:pt x="514" y="43"/>
                  </a:lnTo>
                  <a:lnTo>
                    <a:pt x="517" y="41"/>
                  </a:lnTo>
                  <a:lnTo>
                    <a:pt x="523" y="43"/>
                  </a:lnTo>
                  <a:lnTo>
                    <a:pt x="528" y="41"/>
                  </a:lnTo>
                  <a:lnTo>
                    <a:pt x="529" y="41"/>
                  </a:lnTo>
                  <a:lnTo>
                    <a:pt x="531" y="43"/>
                  </a:lnTo>
                  <a:lnTo>
                    <a:pt x="536" y="39"/>
                  </a:lnTo>
                  <a:lnTo>
                    <a:pt x="543" y="41"/>
                  </a:lnTo>
                  <a:lnTo>
                    <a:pt x="547" y="43"/>
                  </a:lnTo>
                  <a:lnTo>
                    <a:pt x="548" y="43"/>
                  </a:lnTo>
                  <a:lnTo>
                    <a:pt x="550" y="43"/>
                  </a:lnTo>
                  <a:lnTo>
                    <a:pt x="552" y="46"/>
                  </a:lnTo>
                  <a:lnTo>
                    <a:pt x="555" y="48"/>
                  </a:lnTo>
                  <a:lnTo>
                    <a:pt x="557" y="51"/>
                  </a:lnTo>
                  <a:lnTo>
                    <a:pt x="567" y="53"/>
                  </a:lnTo>
                  <a:lnTo>
                    <a:pt x="569" y="53"/>
                  </a:lnTo>
                  <a:lnTo>
                    <a:pt x="570" y="53"/>
                  </a:lnTo>
                  <a:lnTo>
                    <a:pt x="569" y="56"/>
                  </a:lnTo>
                  <a:lnTo>
                    <a:pt x="570" y="56"/>
                  </a:lnTo>
                  <a:lnTo>
                    <a:pt x="574" y="55"/>
                  </a:lnTo>
                  <a:lnTo>
                    <a:pt x="582" y="58"/>
                  </a:lnTo>
                  <a:lnTo>
                    <a:pt x="582" y="61"/>
                  </a:lnTo>
                  <a:lnTo>
                    <a:pt x="582" y="61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1" y="65"/>
                  </a:lnTo>
                  <a:lnTo>
                    <a:pt x="589" y="67"/>
                  </a:lnTo>
                  <a:lnTo>
                    <a:pt x="589" y="68"/>
                  </a:lnTo>
                  <a:lnTo>
                    <a:pt x="596" y="75"/>
                  </a:lnTo>
                  <a:lnTo>
                    <a:pt x="596" y="79"/>
                  </a:lnTo>
                  <a:lnTo>
                    <a:pt x="598" y="80"/>
                  </a:lnTo>
                  <a:lnTo>
                    <a:pt x="600" y="79"/>
                  </a:lnTo>
                  <a:lnTo>
                    <a:pt x="603" y="79"/>
                  </a:lnTo>
                  <a:lnTo>
                    <a:pt x="606" y="82"/>
                  </a:lnTo>
                  <a:lnTo>
                    <a:pt x="611" y="82"/>
                  </a:lnTo>
                  <a:lnTo>
                    <a:pt x="615" y="84"/>
                  </a:lnTo>
                  <a:lnTo>
                    <a:pt x="615" y="87"/>
                  </a:lnTo>
                  <a:lnTo>
                    <a:pt x="613" y="89"/>
                  </a:lnTo>
                  <a:lnTo>
                    <a:pt x="613" y="94"/>
                  </a:lnTo>
                  <a:lnTo>
                    <a:pt x="613" y="97"/>
                  </a:lnTo>
                  <a:lnTo>
                    <a:pt x="615" y="99"/>
                  </a:lnTo>
                  <a:lnTo>
                    <a:pt x="617" y="103"/>
                  </a:lnTo>
                  <a:lnTo>
                    <a:pt x="618" y="104"/>
                  </a:lnTo>
                  <a:lnTo>
                    <a:pt x="620" y="106"/>
                  </a:lnTo>
                  <a:lnTo>
                    <a:pt x="620" y="109"/>
                  </a:lnTo>
                  <a:lnTo>
                    <a:pt x="617" y="111"/>
                  </a:lnTo>
                  <a:lnTo>
                    <a:pt x="618" y="116"/>
                  </a:lnTo>
                  <a:lnTo>
                    <a:pt x="623" y="121"/>
                  </a:lnTo>
                  <a:lnTo>
                    <a:pt x="625" y="130"/>
                  </a:lnTo>
                  <a:lnTo>
                    <a:pt x="627" y="132"/>
                  </a:lnTo>
                  <a:lnTo>
                    <a:pt x="627" y="135"/>
                  </a:lnTo>
                  <a:lnTo>
                    <a:pt x="630" y="135"/>
                  </a:lnTo>
                  <a:lnTo>
                    <a:pt x="632" y="137"/>
                  </a:lnTo>
                  <a:lnTo>
                    <a:pt x="634" y="138"/>
                  </a:lnTo>
                  <a:lnTo>
                    <a:pt x="634" y="142"/>
                  </a:lnTo>
                  <a:lnTo>
                    <a:pt x="634" y="145"/>
                  </a:lnTo>
                  <a:lnTo>
                    <a:pt x="635" y="149"/>
                  </a:lnTo>
                  <a:lnTo>
                    <a:pt x="641" y="157"/>
                  </a:lnTo>
                  <a:lnTo>
                    <a:pt x="639" y="161"/>
                  </a:lnTo>
                  <a:lnTo>
                    <a:pt x="637" y="164"/>
                  </a:lnTo>
                  <a:lnTo>
                    <a:pt x="639" y="166"/>
                  </a:lnTo>
                  <a:lnTo>
                    <a:pt x="635" y="167"/>
                  </a:lnTo>
                  <a:lnTo>
                    <a:pt x="637" y="169"/>
                  </a:lnTo>
                  <a:lnTo>
                    <a:pt x="639" y="171"/>
                  </a:lnTo>
                  <a:lnTo>
                    <a:pt x="637" y="178"/>
                  </a:lnTo>
                  <a:lnTo>
                    <a:pt x="639" y="179"/>
                  </a:lnTo>
                  <a:lnTo>
                    <a:pt x="639" y="181"/>
                  </a:lnTo>
                  <a:lnTo>
                    <a:pt x="639" y="185"/>
                  </a:lnTo>
                  <a:lnTo>
                    <a:pt x="642" y="186"/>
                  </a:lnTo>
                  <a:lnTo>
                    <a:pt x="646" y="185"/>
                  </a:lnTo>
                  <a:lnTo>
                    <a:pt x="646" y="185"/>
                  </a:lnTo>
                  <a:lnTo>
                    <a:pt x="646" y="188"/>
                  </a:lnTo>
                  <a:lnTo>
                    <a:pt x="646" y="190"/>
                  </a:lnTo>
                  <a:lnTo>
                    <a:pt x="646" y="190"/>
                  </a:lnTo>
                  <a:lnTo>
                    <a:pt x="649" y="191"/>
                  </a:lnTo>
                  <a:lnTo>
                    <a:pt x="651" y="193"/>
                  </a:lnTo>
                  <a:lnTo>
                    <a:pt x="651" y="200"/>
                  </a:lnTo>
                  <a:lnTo>
                    <a:pt x="651" y="205"/>
                  </a:lnTo>
                  <a:lnTo>
                    <a:pt x="654" y="210"/>
                  </a:lnTo>
                  <a:lnTo>
                    <a:pt x="654" y="212"/>
                  </a:lnTo>
                  <a:lnTo>
                    <a:pt x="653" y="208"/>
                  </a:lnTo>
                  <a:lnTo>
                    <a:pt x="651" y="210"/>
                  </a:lnTo>
                  <a:lnTo>
                    <a:pt x="653" y="219"/>
                  </a:lnTo>
                  <a:lnTo>
                    <a:pt x="653" y="220"/>
                  </a:lnTo>
                  <a:lnTo>
                    <a:pt x="653" y="222"/>
                  </a:lnTo>
                  <a:lnTo>
                    <a:pt x="658" y="222"/>
                  </a:lnTo>
                  <a:lnTo>
                    <a:pt x="658" y="224"/>
                  </a:lnTo>
                  <a:lnTo>
                    <a:pt x="656" y="224"/>
                  </a:lnTo>
                  <a:lnTo>
                    <a:pt x="658" y="231"/>
                  </a:lnTo>
                  <a:lnTo>
                    <a:pt x="656" y="236"/>
                  </a:lnTo>
                  <a:lnTo>
                    <a:pt x="658" y="239"/>
                  </a:lnTo>
                  <a:lnTo>
                    <a:pt x="658" y="243"/>
                  </a:lnTo>
                  <a:lnTo>
                    <a:pt x="659" y="244"/>
                  </a:lnTo>
                  <a:lnTo>
                    <a:pt x="659" y="253"/>
                  </a:lnTo>
                  <a:lnTo>
                    <a:pt x="659" y="256"/>
                  </a:lnTo>
                  <a:lnTo>
                    <a:pt x="658" y="258"/>
                  </a:lnTo>
                  <a:lnTo>
                    <a:pt x="658" y="265"/>
                  </a:lnTo>
                  <a:lnTo>
                    <a:pt x="656" y="272"/>
                  </a:lnTo>
                  <a:lnTo>
                    <a:pt x="664" y="280"/>
                  </a:lnTo>
                  <a:lnTo>
                    <a:pt x="666" y="284"/>
                  </a:lnTo>
                  <a:lnTo>
                    <a:pt x="664" y="287"/>
                  </a:lnTo>
                  <a:lnTo>
                    <a:pt x="664" y="290"/>
                  </a:lnTo>
                  <a:lnTo>
                    <a:pt x="668" y="292"/>
                  </a:lnTo>
                  <a:lnTo>
                    <a:pt x="671" y="294"/>
                  </a:lnTo>
                  <a:lnTo>
                    <a:pt x="671" y="290"/>
                  </a:lnTo>
                  <a:lnTo>
                    <a:pt x="671" y="289"/>
                  </a:lnTo>
                  <a:lnTo>
                    <a:pt x="673" y="290"/>
                  </a:lnTo>
                  <a:lnTo>
                    <a:pt x="673" y="292"/>
                  </a:lnTo>
                  <a:lnTo>
                    <a:pt x="671" y="296"/>
                  </a:lnTo>
                  <a:lnTo>
                    <a:pt x="671" y="297"/>
                  </a:lnTo>
                  <a:lnTo>
                    <a:pt x="675" y="308"/>
                  </a:lnTo>
                  <a:lnTo>
                    <a:pt x="676" y="311"/>
                  </a:lnTo>
                  <a:lnTo>
                    <a:pt x="676" y="313"/>
                  </a:lnTo>
                  <a:lnTo>
                    <a:pt x="676" y="314"/>
                  </a:lnTo>
                  <a:lnTo>
                    <a:pt x="675" y="316"/>
                  </a:lnTo>
                  <a:lnTo>
                    <a:pt x="675" y="316"/>
                  </a:lnTo>
                  <a:lnTo>
                    <a:pt x="678" y="316"/>
                  </a:lnTo>
                  <a:lnTo>
                    <a:pt x="683" y="321"/>
                  </a:lnTo>
                  <a:lnTo>
                    <a:pt x="688" y="326"/>
                  </a:lnTo>
                  <a:lnTo>
                    <a:pt x="690" y="326"/>
                  </a:lnTo>
                  <a:lnTo>
                    <a:pt x="690" y="331"/>
                  </a:lnTo>
                  <a:lnTo>
                    <a:pt x="694" y="337"/>
                  </a:lnTo>
                  <a:lnTo>
                    <a:pt x="695" y="338"/>
                  </a:lnTo>
                  <a:lnTo>
                    <a:pt x="695" y="340"/>
                  </a:lnTo>
                  <a:lnTo>
                    <a:pt x="695" y="342"/>
                  </a:lnTo>
                  <a:lnTo>
                    <a:pt x="694" y="345"/>
                  </a:lnTo>
                  <a:lnTo>
                    <a:pt x="695" y="345"/>
                  </a:lnTo>
                  <a:lnTo>
                    <a:pt x="697" y="347"/>
                  </a:lnTo>
                  <a:lnTo>
                    <a:pt x="699" y="347"/>
                  </a:lnTo>
                  <a:lnTo>
                    <a:pt x="702" y="350"/>
                  </a:lnTo>
                  <a:lnTo>
                    <a:pt x="700" y="350"/>
                  </a:lnTo>
                  <a:lnTo>
                    <a:pt x="664" y="350"/>
                  </a:lnTo>
                  <a:lnTo>
                    <a:pt x="646" y="350"/>
                  </a:lnTo>
                  <a:lnTo>
                    <a:pt x="627" y="350"/>
                  </a:lnTo>
                  <a:lnTo>
                    <a:pt x="608" y="350"/>
                  </a:lnTo>
                  <a:lnTo>
                    <a:pt x="581" y="350"/>
                  </a:lnTo>
                  <a:lnTo>
                    <a:pt x="572" y="350"/>
                  </a:lnTo>
                  <a:lnTo>
                    <a:pt x="535" y="350"/>
                  </a:lnTo>
                  <a:lnTo>
                    <a:pt x="497" y="349"/>
                  </a:lnTo>
                  <a:lnTo>
                    <a:pt x="488" y="349"/>
                  </a:lnTo>
                  <a:lnTo>
                    <a:pt x="461" y="349"/>
                  </a:lnTo>
                  <a:lnTo>
                    <a:pt x="442" y="349"/>
                  </a:lnTo>
                  <a:lnTo>
                    <a:pt x="423" y="347"/>
                  </a:lnTo>
                  <a:lnTo>
                    <a:pt x="396" y="347"/>
                  </a:lnTo>
                  <a:lnTo>
                    <a:pt x="386" y="345"/>
                  </a:lnTo>
                  <a:lnTo>
                    <a:pt x="350" y="345"/>
                  </a:lnTo>
                  <a:lnTo>
                    <a:pt x="306" y="343"/>
                  </a:lnTo>
                  <a:lnTo>
                    <a:pt x="304" y="343"/>
                  </a:lnTo>
                  <a:lnTo>
                    <a:pt x="259" y="340"/>
                  </a:lnTo>
                  <a:lnTo>
                    <a:pt x="258" y="340"/>
                  </a:lnTo>
                  <a:lnTo>
                    <a:pt x="212" y="338"/>
                  </a:lnTo>
                  <a:lnTo>
                    <a:pt x="205" y="33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gray">
            <a:xfrm>
              <a:off x="7319708" y="2389045"/>
              <a:ext cx="1035399" cy="784198"/>
            </a:xfrm>
            <a:custGeom>
              <a:avLst/>
              <a:gdLst/>
              <a:ahLst/>
              <a:cxnLst>
                <a:cxn ang="0">
                  <a:pos x="43" y="349"/>
                </a:cxn>
                <a:cxn ang="0">
                  <a:pos x="55" y="297"/>
                </a:cxn>
                <a:cxn ang="0">
                  <a:pos x="36" y="273"/>
                </a:cxn>
                <a:cxn ang="0">
                  <a:pos x="151" y="255"/>
                </a:cxn>
                <a:cxn ang="0">
                  <a:pos x="214" y="232"/>
                </a:cxn>
                <a:cxn ang="0">
                  <a:pos x="248" y="191"/>
                </a:cxn>
                <a:cxn ang="0">
                  <a:pos x="245" y="159"/>
                </a:cxn>
                <a:cxn ang="0">
                  <a:pos x="224" y="145"/>
                </a:cxn>
                <a:cxn ang="0">
                  <a:pos x="310" y="34"/>
                </a:cxn>
                <a:cxn ang="0">
                  <a:pos x="428" y="3"/>
                </a:cxn>
                <a:cxn ang="0">
                  <a:pos x="434" y="20"/>
                </a:cxn>
                <a:cxn ang="0">
                  <a:pos x="434" y="39"/>
                </a:cxn>
                <a:cxn ang="0">
                  <a:pos x="440" y="48"/>
                </a:cxn>
                <a:cxn ang="0">
                  <a:pos x="450" y="77"/>
                </a:cxn>
                <a:cxn ang="0">
                  <a:pos x="446" y="96"/>
                </a:cxn>
                <a:cxn ang="0">
                  <a:pos x="448" y="108"/>
                </a:cxn>
                <a:cxn ang="0">
                  <a:pos x="458" y="128"/>
                </a:cxn>
                <a:cxn ang="0">
                  <a:pos x="458" y="150"/>
                </a:cxn>
                <a:cxn ang="0">
                  <a:pos x="467" y="143"/>
                </a:cxn>
                <a:cxn ang="0">
                  <a:pos x="474" y="154"/>
                </a:cxn>
                <a:cxn ang="0">
                  <a:pos x="487" y="229"/>
                </a:cxn>
                <a:cxn ang="0">
                  <a:pos x="491" y="309"/>
                </a:cxn>
                <a:cxn ang="0">
                  <a:pos x="505" y="384"/>
                </a:cxn>
                <a:cxn ang="0">
                  <a:pos x="505" y="424"/>
                </a:cxn>
                <a:cxn ang="0">
                  <a:pos x="489" y="451"/>
                </a:cxn>
                <a:cxn ang="0">
                  <a:pos x="487" y="443"/>
                </a:cxn>
                <a:cxn ang="0">
                  <a:pos x="458" y="422"/>
                </a:cxn>
                <a:cxn ang="0">
                  <a:pos x="414" y="405"/>
                </a:cxn>
                <a:cxn ang="0">
                  <a:pos x="405" y="400"/>
                </a:cxn>
                <a:cxn ang="0">
                  <a:pos x="393" y="396"/>
                </a:cxn>
                <a:cxn ang="0">
                  <a:pos x="380" y="386"/>
                </a:cxn>
                <a:cxn ang="0">
                  <a:pos x="378" y="374"/>
                </a:cxn>
                <a:cxn ang="0">
                  <a:pos x="375" y="366"/>
                </a:cxn>
                <a:cxn ang="0">
                  <a:pos x="366" y="360"/>
                </a:cxn>
                <a:cxn ang="0">
                  <a:pos x="349" y="350"/>
                </a:cxn>
                <a:cxn ang="0">
                  <a:pos x="287" y="364"/>
                </a:cxn>
                <a:cxn ang="0">
                  <a:pos x="173" y="386"/>
                </a:cxn>
                <a:cxn ang="0">
                  <a:pos x="72" y="407"/>
                </a:cxn>
                <a:cxn ang="0">
                  <a:pos x="0" y="390"/>
                </a:cxn>
                <a:cxn ang="0">
                  <a:pos x="506" y="465"/>
                </a:cxn>
                <a:cxn ang="0">
                  <a:pos x="487" y="475"/>
                </a:cxn>
                <a:cxn ang="0">
                  <a:pos x="503" y="449"/>
                </a:cxn>
                <a:cxn ang="0">
                  <a:pos x="525" y="429"/>
                </a:cxn>
                <a:cxn ang="0">
                  <a:pos x="585" y="407"/>
                </a:cxn>
                <a:cxn ang="0">
                  <a:pos x="602" y="398"/>
                </a:cxn>
                <a:cxn ang="0">
                  <a:pos x="611" y="396"/>
                </a:cxn>
                <a:cxn ang="0">
                  <a:pos x="643" y="383"/>
                </a:cxn>
                <a:cxn ang="0">
                  <a:pos x="508" y="470"/>
                </a:cxn>
                <a:cxn ang="0">
                  <a:pos x="561" y="448"/>
                </a:cxn>
                <a:cxn ang="0">
                  <a:pos x="581" y="434"/>
                </a:cxn>
                <a:cxn ang="0">
                  <a:pos x="544" y="458"/>
                </a:cxn>
                <a:cxn ang="0">
                  <a:pos x="481" y="470"/>
                </a:cxn>
                <a:cxn ang="0">
                  <a:pos x="472" y="487"/>
                </a:cxn>
              </a:cxnLst>
              <a:rect l="0" t="0" r="r" b="b"/>
              <a:pathLst>
                <a:path w="643" h="487">
                  <a:moveTo>
                    <a:pt x="0" y="390"/>
                  </a:moveTo>
                  <a:lnTo>
                    <a:pt x="23" y="369"/>
                  </a:lnTo>
                  <a:lnTo>
                    <a:pt x="28" y="360"/>
                  </a:lnTo>
                  <a:lnTo>
                    <a:pt x="43" y="349"/>
                  </a:lnTo>
                  <a:lnTo>
                    <a:pt x="48" y="333"/>
                  </a:lnTo>
                  <a:lnTo>
                    <a:pt x="60" y="321"/>
                  </a:lnTo>
                  <a:lnTo>
                    <a:pt x="52" y="302"/>
                  </a:lnTo>
                  <a:lnTo>
                    <a:pt x="55" y="297"/>
                  </a:lnTo>
                  <a:lnTo>
                    <a:pt x="50" y="292"/>
                  </a:lnTo>
                  <a:lnTo>
                    <a:pt x="40" y="292"/>
                  </a:lnTo>
                  <a:lnTo>
                    <a:pt x="40" y="287"/>
                  </a:lnTo>
                  <a:lnTo>
                    <a:pt x="36" y="273"/>
                  </a:lnTo>
                  <a:lnTo>
                    <a:pt x="81" y="255"/>
                  </a:lnTo>
                  <a:lnTo>
                    <a:pt x="117" y="248"/>
                  </a:lnTo>
                  <a:lnTo>
                    <a:pt x="135" y="248"/>
                  </a:lnTo>
                  <a:lnTo>
                    <a:pt x="151" y="255"/>
                  </a:lnTo>
                  <a:lnTo>
                    <a:pt x="164" y="248"/>
                  </a:lnTo>
                  <a:lnTo>
                    <a:pt x="200" y="241"/>
                  </a:lnTo>
                  <a:lnTo>
                    <a:pt x="212" y="231"/>
                  </a:lnTo>
                  <a:lnTo>
                    <a:pt x="214" y="232"/>
                  </a:lnTo>
                  <a:lnTo>
                    <a:pt x="219" y="222"/>
                  </a:lnTo>
                  <a:lnTo>
                    <a:pt x="231" y="210"/>
                  </a:lnTo>
                  <a:lnTo>
                    <a:pt x="246" y="202"/>
                  </a:lnTo>
                  <a:lnTo>
                    <a:pt x="248" y="191"/>
                  </a:lnTo>
                  <a:lnTo>
                    <a:pt x="245" y="188"/>
                  </a:lnTo>
                  <a:lnTo>
                    <a:pt x="240" y="171"/>
                  </a:lnTo>
                  <a:lnTo>
                    <a:pt x="241" y="162"/>
                  </a:lnTo>
                  <a:lnTo>
                    <a:pt x="245" y="159"/>
                  </a:lnTo>
                  <a:lnTo>
                    <a:pt x="243" y="152"/>
                  </a:lnTo>
                  <a:lnTo>
                    <a:pt x="236" y="147"/>
                  </a:lnTo>
                  <a:lnTo>
                    <a:pt x="231" y="150"/>
                  </a:lnTo>
                  <a:lnTo>
                    <a:pt x="224" y="145"/>
                  </a:lnTo>
                  <a:lnTo>
                    <a:pt x="257" y="108"/>
                  </a:lnTo>
                  <a:lnTo>
                    <a:pt x="260" y="92"/>
                  </a:lnTo>
                  <a:lnTo>
                    <a:pt x="286" y="55"/>
                  </a:lnTo>
                  <a:lnTo>
                    <a:pt x="310" y="34"/>
                  </a:lnTo>
                  <a:lnTo>
                    <a:pt x="325" y="26"/>
                  </a:lnTo>
                  <a:lnTo>
                    <a:pt x="378" y="14"/>
                  </a:lnTo>
                  <a:lnTo>
                    <a:pt x="428" y="0"/>
                  </a:lnTo>
                  <a:lnTo>
                    <a:pt x="428" y="3"/>
                  </a:lnTo>
                  <a:lnTo>
                    <a:pt x="429" y="7"/>
                  </a:lnTo>
                  <a:lnTo>
                    <a:pt x="429" y="17"/>
                  </a:lnTo>
                  <a:lnTo>
                    <a:pt x="431" y="20"/>
                  </a:lnTo>
                  <a:lnTo>
                    <a:pt x="434" y="20"/>
                  </a:lnTo>
                  <a:lnTo>
                    <a:pt x="433" y="31"/>
                  </a:lnTo>
                  <a:lnTo>
                    <a:pt x="434" y="34"/>
                  </a:lnTo>
                  <a:lnTo>
                    <a:pt x="434" y="36"/>
                  </a:lnTo>
                  <a:lnTo>
                    <a:pt x="434" y="39"/>
                  </a:lnTo>
                  <a:lnTo>
                    <a:pt x="434" y="41"/>
                  </a:lnTo>
                  <a:lnTo>
                    <a:pt x="436" y="44"/>
                  </a:lnTo>
                  <a:lnTo>
                    <a:pt x="440" y="48"/>
                  </a:lnTo>
                  <a:lnTo>
                    <a:pt x="440" y="48"/>
                  </a:lnTo>
                  <a:lnTo>
                    <a:pt x="446" y="58"/>
                  </a:lnTo>
                  <a:lnTo>
                    <a:pt x="446" y="61"/>
                  </a:lnTo>
                  <a:lnTo>
                    <a:pt x="445" y="67"/>
                  </a:lnTo>
                  <a:lnTo>
                    <a:pt x="450" y="77"/>
                  </a:lnTo>
                  <a:lnTo>
                    <a:pt x="446" y="84"/>
                  </a:lnTo>
                  <a:lnTo>
                    <a:pt x="446" y="87"/>
                  </a:lnTo>
                  <a:lnTo>
                    <a:pt x="445" y="92"/>
                  </a:lnTo>
                  <a:lnTo>
                    <a:pt x="446" y="96"/>
                  </a:lnTo>
                  <a:lnTo>
                    <a:pt x="445" y="101"/>
                  </a:lnTo>
                  <a:lnTo>
                    <a:pt x="445" y="102"/>
                  </a:lnTo>
                  <a:lnTo>
                    <a:pt x="448" y="104"/>
                  </a:lnTo>
                  <a:lnTo>
                    <a:pt x="448" y="108"/>
                  </a:lnTo>
                  <a:lnTo>
                    <a:pt x="452" y="114"/>
                  </a:lnTo>
                  <a:lnTo>
                    <a:pt x="453" y="118"/>
                  </a:lnTo>
                  <a:lnTo>
                    <a:pt x="455" y="126"/>
                  </a:lnTo>
                  <a:lnTo>
                    <a:pt x="458" y="128"/>
                  </a:lnTo>
                  <a:lnTo>
                    <a:pt x="458" y="130"/>
                  </a:lnTo>
                  <a:lnTo>
                    <a:pt x="458" y="135"/>
                  </a:lnTo>
                  <a:lnTo>
                    <a:pt x="457" y="145"/>
                  </a:lnTo>
                  <a:lnTo>
                    <a:pt x="458" y="150"/>
                  </a:lnTo>
                  <a:lnTo>
                    <a:pt x="460" y="150"/>
                  </a:lnTo>
                  <a:lnTo>
                    <a:pt x="462" y="145"/>
                  </a:lnTo>
                  <a:lnTo>
                    <a:pt x="465" y="143"/>
                  </a:lnTo>
                  <a:lnTo>
                    <a:pt x="467" y="143"/>
                  </a:lnTo>
                  <a:lnTo>
                    <a:pt x="469" y="147"/>
                  </a:lnTo>
                  <a:lnTo>
                    <a:pt x="469" y="149"/>
                  </a:lnTo>
                  <a:lnTo>
                    <a:pt x="470" y="149"/>
                  </a:lnTo>
                  <a:lnTo>
                    <a:pt x="474" y="154"/>
                  </a:lnTo>
                  <a:lnTo>
                    <a:pt x="477" y="176"/>
                  </a:lnTo>
                  <a:lnTo>
                    <a:pt x="486" y="215"/>
                  </a:lnTo>
                  <a:lnTo>
                    <a:pt x="487" y="225"/>
                  </a:lnTo>
                  <a:lnTo>
                    <a:pt x="487" y="229"/>
                  </a:lnTo>
                  <a:lnTo>
                    <a:pt x="491" y="234"/>
                  </a:lnTo>
                  <a:lnTo>
                    <a:pt x="491" y="234"/>
                  </a:lnTo>
                  <a:lnTo>
                    <a:pt x="491" y="261"/>
                  </a:lnTo>
                  <a:lnTo>
                    <a:pt x="491" y="309"/>
                  </a:lnTo>
                  <a:lnTo>
                    <a:pt x="493" y="313"/>
                  </a:lnTo>
                  <a:lnTo>
                    <a:pt x="499" y="352"/>
                  </a:lnTo>
                  <a:lnTo>
                    <a:pt x="501" y="367"/>
                  </a:lnTo>
                  <a:lnTo>
                    <a:pt x="505" y="384"/>
                  </a:lnTo>
                  <a:lnTo>
                    <a:pt x="506" y="393"/>
                  </a:lnTo>
                  <a:lnTo>
                    <a:pt x="513" y="400"/>
                  </a:lnTo>
                  <a:lnTo>
                    <a:pt x="498" y="415"/>
                  </a:lnTo>
                  <a:lnTo>
                    <a:pt x="505" y="424"/>
                  </a:lnTo>
                  <a:lnTo>
                    <a:pt x="506" y="425"/>
                  </a:lnTo>
                  <a:lnTo>
                    <a:pt x="498" y="439"/>
                  </a:lnTo>
                  <a:lnTo>
                    <a:pt x="498" y="446"/>
                  </a:lnTo>
                  <a:lnTo>
                    <a:pt x="489" y="451"/>
                  </a:lnTo>
                  <a:lnTo>
                    <a:pt x="486" y="463"/>
                  </a:lnTo>
                  <a:lnTo>
                    <a:pt x="484" y="460"/>
                  </a:lnTo>
                  <a:lnTo>
                    <a:pt x="486" y="453"/>
                  </a:lnTo>
                  <a:lnTo>
                    <a:pt x="487" y="443"/>
                  </a:lnTo>
                  <a:lnTo>
                    <a:pt x="487" y="437"/>
                  </a:lnTo>
                  <a:lnTo>
                    <a:pt x="487" y="434"/>
                  </a:lnTo>
                  <a:lnTo>
                    <a:pt x="486" y="429"/>
                  </a:lnTo>
                  <a:lnTo>
                    <a:pt x="458" y="422"/>
                  </a:lnTo>
                  <a:lnTo>
                    <a:pt x="457" y="422"/>
                  </a:lnTo>
                  <a:lnTo>
                    <a:pt x="445" y="417"/>
                  </a:lnTo>
                  <a:lnTo>
                    <a:pt x="416" y="407"/>
                  </a:lnTo>
                  <a:lnTo>
                    <a:pt x="414" y="405"/>
                  </a:lnTo>
                  <a:lnTo>
                    <a:pt x="411" y="403"/>
                  </a:lnTo>
                  <a:lnTo>
                    <a:pt x="411" y="400"/>
                  </a:lnTo>
                  <a:lnTo>
                    <a:pt x="409" y="400"/>
                  </a:lnTo>
                  <a:lnTo>
                    <a:pt x="405" y="400"/>
                  </a:lnTo>
                  <a:lnTo>
                    <a:pt x="400" y="400"/>
                  </a:lnTo>
                  <a:lnTo>
                    <a:pt x="397" y="402"/>
                  </a:lnTo>
                  <a:lnTo>
                    <a:pt x="397" y="400"/>
                  </a:lnTo>
                  <a:lnTo>
                    <a:pt x="393" y="396"/>
                  </a:lnTo>
                  <a:lnTo>
                    <a:pt x="390" y="398"/>
                  </a:lnTo>
                  <a:lnTo>
                    <a:pt x="387" y="393"/>
                  </a:lnTo>
                  <a:lnTo>
                    <a:pt x="385" y="390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1" y="383"/>
                  </a:lnTo>
                  <a:lnTo>
                    <a:pt x="378" y="376"/>
                  </a:lnTo>
                  <a:lnTo>
                    <a:pt x="378" y="374"/>
                  </a:lnTo>
                  <a:lnTo>
                    <a:pt x="376" y="369"/>
                  </a:lnTo>
                  <a:lnTo>
                    <a:pt x="375" y="369"/>
                  </a:lnTo>
                  <a:lnTo>
                    <a:pt x="373" y="367"/>
                  </a:lnTo>
                  <a:lnTo>
                    <a:pt x="375" y="366"/>
                  </a:lnTo>
                  <a:lnTo>
                    <a:pt x="371" y="364"/>
                  </a:lnTo>
                  <a:lnTo>
                    <a:pt x="370" y="362"/>
                  </a:lnTo>
                  <a:lnTo>
                    <a:pt x="368" y="362"/>
                  </a:lnTo>
                  <a:lnTo>
                    <a:pt x="366" y="360"/>
                  </a:lnTo>
                  <a:lnTo>
                    <a:pt x="359" y="362"/>
                  </a:lnTo>
                  <a:lnTo>
                    <a:pt x="356" y="355"/>
                  </a:lnTo>
                  <a:lnTo>
                    <a:pt x="352" y="354"/>
                  </a:lnTo>
                  <a:lnTo>
                    <a:pt x="349" y="350"/>
                  </a:lnTo>
                  <a:lnTo>
                    <a:pt x="347" y="350"/>
                  </a:lnTo>
                  <a:lnTo>
                    <a:pt x="339" y="352"/>
                  </a:lnTo>
                  <a:lnTo>
                    <a:pt x="291" y="362"/>
                  </a:lnTo>
                  <a:lnTo>
                    <a:pt x="287" y="364"/>
                  </a:lnTo>
                  <a:lnTo>
                    <a:pt x="255" y="371"/>
                  </a:lnTo>
                  <a:lnTo>
                    <a:pt x="226" y="376"/>
                  </a:lnTo>
                  <a:lnTo>
                    <a:pt x="224" y="376"/>
                  </a:lnTo>
                  <a:lnTo>
                    <a:pt x="173" y="386"/>
                  </a:lnTo>
                  <a:lnTo>
                    <a:pt x="163" y="390"/>
                  </a:lnTo>
                  <a:lnTo>
                    <a:pt x="127" y="396"/>
                  </a:lnTo>
                  <a:lnTo>
                    <a:pt x="120" y="396"/>
                  </a:lnTo>
                  <a:lnTo>
                    <a:pt x="72" y="407"/>
                  </a:lnTo>
                  <a:lnTo>
                    <a:pt x="60" y="408"/>
                  </a:lnTo>
                  <a:lnTo>
                    <a:pt x="17" y="415"/>
                  </a:lnTo>
                  <a:lnTo>
                    <a:pt x="5" y="417"/>
                  </a:lnTo>
                  <a:lnTo>
                    <a:pt x="0" y="390"/>
                  </a:lnTo>
                  <a:close/>
                  <a:moveTo>
                    <a:pt x="508" y="470"/>
                  </a:moveTo>
                  <a:lnTo>
                    <a:pt x="494" y="477"/>
                  </a:lnTo>
                  <a:lnTo>
                    <a:pt x="506" y="466"/>
                  </a:lnTo>
                  <a:lnTo>
                    <a:pt x="506" y="465"/>
                  </a:lnTo>
                  <a:lnTo>
                    <a:pt x="499" y="465"/>
                  </a:lnTo>
                  <a:lnTo>
                    <a:pt x="494" y="468"/>
                  </a:lnTo>
                  <a:lnTo>
                    <a:pt x="498" y="472"/>
                  </a:lnTo>
                  <a:lnTo>
                    <a:pt x="487" y="475"/>
                  </a:lnTo>
                  <a:lnTo>
                    <a:pt x="486" y="470"/>
                  </a:lnTo>
                  <a:lnTo>
                    <a:pt x="487" y="458"/>
                  </a:lnTo>
                  <a:lnTo>
                    <a:pt x="491" y="451"/>
                  </a:lnTo>
                  <a:lnTo>
                    <a:pt x="503" y="449"/>
                  </a:lnTo>
                  <a:lnTo>
                    <a:pt x="501" y="443"/>
                  </a:lnTo>
                  <a:lnTo>
                    <a:pt x="511" y="434"/>
                  </a:lnTo>
                  <a:lnTo>
                    <a:pt x="522" y="434"/>
                  </a:lnTo>
                  <a:lnTo>
                    <a:pt x="525" y="429"/>
                  </a:lnTo>
                  <a:lnTo>
                    <a:pt x="542" y="427"/>
                  </a:lnTo>
                  <a:lnTo>
                    <a:pt x="547" y="420"/>
                  </a:lnTo>
                  <a:lnTo>
                    <a:pt x="556" y="417"/>
                  </a:lnTo>
                  <a:lnTo>
                    <a:pt x="585" y="407"/>
                  </a:lnTo>
                  <a:lnTo>
                    <a:pt x="605" y="383"/>
                  </a:lnTo>
                  <a:lnTo>
                    <a:pt x="609" y="383"/>
                  </a:lnTo>
                  <a:lnTo>
                    <a:pt x="604" y="388"/>
                  </a:lnTo>
                  <a:lnTo>
                    <a:pt x="602" y="398"/>
                  </a:lnTo>
                  <a:lnTo>
                    <a:pt x="592" y="407"/>
                  </a:lnTo>
                  <a:lnTo>
                    <a:pt x="590" y="415"/>
                  </a:lnTo>
                  <a:lnTo>
                    <a:pt x="600" y="410"/>
                  </a:lnTo>
                  <a:lnTo>
                    <a:pt x="611" y="396"/>
                  </a:lnTo>
                  <a:lnTo>
                    <a:pt x="617" y="393"/>
                  </a:lnTo>
                  <a:lnTo>
                    <a:pt x="628" y="395"/>
                  </a:lnTo>
                  <a:lnTo>
                    <a:pt x="638" y="383"/>
                  </a:lnTo>
                  <a:lnTo>
                    <a:pt x="643" y="383"/>
                  </a:lnTo>
                  <a:lnTo>
                    <a:pt x="640" y="388"/>
                  </a:lnTo>
                  <a:lnTo>
                    <a:pt x="599" y="422"/>
                  </a:lnTo>
                  <a:lnTo>
                    <a:pt x="532" y="456"/>
                  </a:lnTo>
                  <a:lnTo>
                    <a:pt x="508" y="470"/>
                  </a:lnTo>
                  <a:close/>
                  <a:moveTo>
                    <a:pt x="544" y="458"/>
                  </a:moveTo>
                  <a:lnTo>
                    <a:pt x="544" y="456"/>
                  </a:lnTo>
                  <a:lnTo>
                    <a:pt x="547" y="456"/>
                  </a:lnTo>
                  <a:lnTo>
                    <a:pt x="561" y="448"/>
                  </a:lnTo>
                  <a:lnTo>
                    <a:pt x="573" y="437"/>
                  </a:lnTo>
                  <a:lnTo>
                    <a:pt x="580" y="432"/>
                  </a:lnTo>
                  <a:lnTo>
                    <a:pt x="581" y="432"/>
                  </a:lnTo>
                  <a:lnTo>
                    <a:pt x="581" y="434"/>
                  </a:lnTo>
                  <a:lnTo>
                    <a:pt x="568" y="443"/>
                  </a:lnTo>
                  <a:lnTo>
                    <a:pt x="563" y="448"/>
                  </a:lnTo>
                  <a:lnTo>
                    <a:pt x="547" y="456"/>
                  </a:lnTo>
                  <a:lnTo>
                    <a:pt x="544" y="458"/>
                  </a:lnTo>
                  <a:close/>
                  <a:moveTo>
                    <a:pt x="472" y="487"/>
                  </a:moveTo>
                  <a:lnTo>
                    <a:pt x="470" y="484"/>
                  </a:lnTo>
                  <a:lnTo>
                    <a:pt x="474" y="473"/>
                  </a:lnTo>
                  <a:lnTo>
                    <a:pt x="481" y="470"/>
                  </a:lnTo>
                  <a:lnTo>
                    <a:pt x="484" y="475"/>
                  </a:lnTo>
                  <a:lnTo>
                    <a:pt x="481" y="482"/>
                  </a:lnTo>
                  <a:lnTo>
                    <a:pt x="475" y="487"/>
                  </a:lnTo>
                  <a:lnTo>
                    <a:pt x="472" y="487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gray">
            <a:xfrm>
              <a:off x="7234363" y="2952637"/>
              <a:ext cx="795469" cy="515284"/>
            </a:xfrm>
            <a:custGeom>
              <a:avLst/>
              <a:gdLst/>
              <a:ahLst/>
              <a:cxnLst>
                <a:cxn ang="0">
                  <a:pos x="216" y="289"/>
                </a:cxn>
                <a:cxn ang="0">
                  <a:pos x="168" y="298"/>
                </a:cxn>
                <a:cxn ang="0">
                  <a:pos x="100" y="310"/>
                </a:cxn>
                <a:cxn ang="0">
                  <a:pos x="40" y="320"/>
                </a:cxn>
                <a:cxn ang="0">
                  <a:pos x="31" y="274"/>
                </a:cxn>
                <a:cxn ang="0">
                  <a:pos x="23" y="222"/>
                </a:cxn>
                <a:cxn ang="0">
                  <a:pos x="14" y="171"/>
                </a:cxn>
                <a:cxn ang="0">
                  <a:pos x="2" y="94"/>
                </a:cxn>
                <a:cxn ang="0">
                  <a:pos x="58" y="67"/>
                </a:cxn>
                <a:cxn ang="0">
                  <a:pos x="125" y="57"/>
                </a:cxn>
                <a:cxn ang="0">
                  <a:pos x="216" y="40"/>
                </a:cxn>
                <a:cxn ang="0">
                  <a:pos x="279" y="26"/>
                </a:cxn>
                <a:cxn ang="0">
                  <a:pos x="344" y="12"/>
                </a:cxn>
                <a:cxn ang="0">
                  <a:pos x="402" y="0"/>
                </a:cxn>
                <a:cxn ang="0">
                  <a:pos x="412" y="12"/>
                </a:cxn>
                <a:cxn ang="0">
                  <a:pos x="423" y="12"/>
                </a:cxn>
                <a:cxn ang="0">
                  <a:pos x="426" y="17"/>
                </a:cxn>
                <a:cxn ang="0">
                  <a:pos x="431" y="24"/>
                </a:cxn>
                <a:cxn ang="0">
                  <a:pos x="433" y="36"/>
                </a:cxn>
                <a:cxn ang="0">
                  <a:pos x="440" y="43"/>
                </a:cxn>
                <a:cxn ang="0">
                  <a:pos x="450" y="50"/>
                </a:cxn>
                <a:cxn ang="0">
                  <a:pos x="458" y="50"/>
                </a:cxn>
                <a:cxn ang="0">
                  <a:pos x="464" y="53"/>
                </a:cxn>
                <a:cxn ang="0">
                  <a:pos x="462" y="63"/>
                </a:cxn>
                <a:cxn ang="0">
                  <a:pos x="458" y="74"/>
                </a:cxn>
                <a:cxn ang="0">
                  <a:pos x="453" y="87"/>
                </a:cxn>
                <a:cxn ang="0">
                  <a:pos x="453" y="91"/>
                </a:cxn>
                <a:cxn ang="0">
                  <a:pos x="446" y="99"/>
                </a:cxn>
                <a:cxn ang="0">
                  <a:pos x="443" y="106"/>
                </a:cxn>
                <a:cxn ang="0">
                  <a:pos x="452" y="113"/>
                </a:cxn>
                <a:cxn ang="0">
                  <a:pos x="450" y="120"/>
                </a:cxn>
                <a:cxn ang="0">
                  <a:pos x="445" y="127"/>
                </a:cxn>
                <a:cxn ang="0">
                  <a:pos x="445" y="135"/>
                </a:cxn>
                <a:cxn ang="0">
                  <a:pos x="446" y="142"/>
                </a:cxn>
                <a:cxn ang="0">
                  <a:pos x="448" y="149"/>
                </a:cxn>
                <a:cxn ang="0">
                  <a:pos x="457" y="149"/>
                </a:cxn>
                <a:cxn ang="0">
                  <a:pos x="462" y="161"/>
                </a:cxn>
                <a:cxn ang="0">
                  <a:pos x="469" y="161"/>
                </a:cxn>
                <a:cxn ang="0">
                  <a:pos x="476" y="169"/>
                </a:cxn>
                <a:cxn ang="0">
                  <a:pos x="493" y="181"/>
                </a:cxn>
                <a:cxn ang="0">
                  <a:pos x="487" y="190"/>
                </a:cxn>
                <a:cxn ang="0">
                  <a:pos x="477" y="200"/>
                </a:cxn>
                <a:cxn ang="0">
                  <a:pos x="470" y="209"/>
                </a:cxn>
                <a:cxn ang="0">
                  <a:pos x="467" y="214"/>
                </a:cxn>
                <a:cxn ang="0">
                  <a:pos x="465" y="221"/>
                </a:cxn>
                <a:cxn ang="0">
                  <a:pos x="453" y="228"/>
                </a:cxn>
                <a:cxn ang="0">
                  <a:pos x="434" y="233"/>
                </a:cxn>
                <a:cxn ang="0">
                  <a:pos x="423" y="241"/>
                </a:cxn>
                <a:cxn ang="0">
                  <a:pos x="392" y="253"/>
                </a:cxn>
                <a:cxn ang="0">
                  <a:pos x="340" y="265"/>
                </a:cxn>
                <a:cxn ang="0">
                  <a:pos x="286" y="275"/>
                </a:cxn>
              </a:cxnLst>
              <a:rect l="0" t="0" r="r" b="b"/>
              <a:pathLst>
                <a:path w="494" h="320">
                  <a:moveTo>
                    <a:pt x="284" y="275"/>
                  </a:moveTo>
                  <a:lnTo>
                    <a:pt x="235" y="286"/>
                  </a:lnTo>
                  <a:lnTo>
                    <a:pt x="216" y="289"/>
                  </a:lnTo>
                  <a:lnTo>
                    <a:pt x="212" y="289"/>
                  </a:lnTo>
                  <a:lnTo>
                    <a:pt x="176" y="296"/>
                  </a:lnTo>
                  <a:lnTo>
                    <a:pt x="168" y="298"/>
                  </a:lnTo>
                  <a:lnTo>
                    <a:pt x="130" y="304"/>
                  </a:lnTo>
                  <a:lnTo>
                    <a:pt x="123" y="306"/>
                  </a:lnTo>
                  <a:lnTo>
                    <a:pt x="100" y="310"/>
                  </a:lnTo>
                  <a:lnTo>
                    <a:pt x="88" y="313"/>
                  </a:lnTo>
                  <a:lnTo>
                    <a:pt x="47" y="320"/>
                  </a:lnTo>
                  <a:lnTo>
                    <a:pt x="40" y="320"/>
                  </a:lnTo>
                  <a:lnTo>
                    <a:pt x="35" y="296"/>
                  </a:lnTo>
                  <a:lnTo>
                    <a:pt x="33" y="289"/>
                  </a:lnTo>
                  <a:lnTo>
                    <a:pt x="31" y="274"/>
                  </a:lnTo>
                  <a:lnTo>
                    <a:pt x="28" y="248"/>
                  </a:lnTo>
                  <a:lnTo>
                    <a:pt x="26" y="239"/>
                  </a:lnTo>
                  <a:lnTo>
                    <a:pt x="23" y="222"/>
                  </a:lnTo>
                  <a:lnTo>
                    <a:pt x="19" y="200"/>
                  </a:lnTo>
                  <a:lnTo>
                    <a:pt x="19" y="195"/>
                  </a:lnTo>
                  <a:lnTo>
                    <a:pt x="14" y="171"/>
                  </a:lnTo>
                  <a:lnTo>
                    <a:pt x="9" y="132"/>
                  </a:lnTo>
                  <a:lnTo>
                    <a:pt x="7" y="132"/>
                  </a:lnTo>
                  <a:lnTo>
                    <a:pt x="2" y="94"/>
                  </a:lnTo>
                  <a:lnTo>
                    <a:pt x="0" y="79"/>
                  </a:lnTo>
                  <a:lnTo>
                    <a:pt x="53" y="40"/>
                  </a:lnTo>
                  <a:lnTo>
                    <a:pt x="58" y="67"/>
                  </a:lnTo>
                  <a:lnTo>
                    <a:pt x="70" y="65"/>
                  </a:lnTo>
                  <a:lnTo>
                    <a:pt x="113" y="58"/>
                  </a:lnTo>
                  <a:lnTo>
                    <a:pt x="125" y="57"/>
                  </a:lnTo>
                  <a:lnTo>
                    <a:pt x="173" y="46"/>
                  </a:lnTo>
                  <a:lnTo>
                    <a:pt x="180" y="46"/>
                  </a:lnTo>
                  <a:lnTo>
                    <a:pt x="216" y="40"/>
                  </a:lnTo>
                  <a:lnTo>
                    <a:pt x="226" y="36"/>
                  </a:lnTo>
                  <a:lnTo>
                    <a:pt x="277" y="26"/>
                  </a:lnTo>
                  <a:lnTo>
                    <a:pt x="279" y="26"/>
                  </a:lnTo>
                  <a:lnTo>
                    <a:pt x="308" y="21"/>
                  </a:lnTo>
                  <a:lnTo>
                    <a:pt x="340" y="14"/>
                  </a:lnTo>
                  <a:lnTo>
                    <a:pt x="344" y="12"/>
                  </a:lnTo>
                  <a:lnTo>
                    <a:pt x="392" y="2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5" y="4"/>
                  </a:lnTo>
                  <a:lnTo>
                    <a:pt x="409" y="5"/>
                  </a:lnTo>
                  <a:lnTo>
                    <a:pt x="412" y="12"/>
                  </a:lnTo>
                  <a:lnTo>
                    <a:pt x="419" y="10"/>
                  </a:lnTo>
                  <a:lnTo>
                    <a:pt x="421" y="12"/>
                  </a:lnTo>
                  <a:lnTo>
                    <a:pt x="423" y="12"/>
                  </a:lnTo>
                  <a:lnTo>
                    <a:pt x="424" y="14"/>
                  </a:lnTo>
                  <a:lnTo>
                    <a:pt x="428" y="16"/>
                  </a:lnTo>
                  <a:lnTo>
                    <a:pt x="426" y="17"/>
                  </a:lnTo>
                  <a:lnTo>
                    <a:pt x="428" y="19"/>
                  </a:lnTo>
                  <a:lnTo>
                    <a:pt x="429" y="19"/>
                  </a:lnTo>
                  <a:lnTo>
                    <a:pt x="431" y="24"/>
                  </a:lnTo>
                  <a:lnTo>
                    <a:pt x="431" y="26"/>
                  </a:lnTo>
                  <a:lnTo>
                    <a:pt x="434" y="33"/>
                  </a:lnTo>
                  <a:lnTo>
                    <a:pt x="433" y="36"/>
                  </a:lnTo>
                  <a:lnTo>
                    <a:pt x="433" y="36"/>
                  </a:lnTo>
                  <a:lnTo>
                    <a:pt x="438" y="40"/>
                  </a:lnTo>
                  <a:lnTo>
                    <a:pt x="440" y="43"/>
                  </a:lnTo>
                  <a:lnTo>
                    <a:pt x="443" y="48"/>
                  </a:lnTo>
                  <a:lnTo>
                    <a:pt x="446" y="46"/>
                  </a:lnTo>
                  <a:lnTo>
                    <a:pt x="450" y="50"/>
                  </a:lnTo>
                  <a:lnTo>
                    <a:pt x="450" y="52"/>
                  </a:lnTo>
                  <a:lnTo>
                    <a:pt x="453" y="50"/>
                  </a:lnTo>
                  <a:lnTo>
                    <a:pt x="458" y="50"/>
                  </a:lnTo>
                  <a:lnTo>
                    <a:pt x="462" y="50"/>
                  </a:lnTo>
                  <a:lnTo>
                    <a:pt x="464" y="50"/>
                  </a:lnTo>
                  <a:lnTo>
                    <a:pt x="464" y="53"/>
                  </a:lnTo>
                  <a:lnTo>
                    <a:pt x="467" y="55"/>
                  </a:lnTo>
                  <a:lnTo>
                    <a:pt x="469" y="57"/>
                  </a:lnTo>
                  <a:lnTo>
                    <a:pt x="462" y="63"/>
                  </a:lnTo>
                  <a:lnTo>
                    <a:pt x="462" y="65"/>
                  </a:lnTo>
                  <a:lnTo>
                    <a:pt x="460" y="67"/>
                  </a:lnTo>
                  <a:lnTo>
                    <a:pt x="458" y="74"/>
                  </a:lnTo>
                  <a:lnTo>
                    <a:pt x="458" y="75"/>
                  </a:lnTo>
                  <a:lnTo>
                    <a:pt x="457" y="82"/>
                  </a:lnTo>
                  <a:lnTo>
                    <a:pt x="453" y="87"/>
                  </a:lnTo>
                  <a:lnTo>
                    <a:pt x="452" y="89"/>
                  </a:lnTo>
                  <a:lnTo>
                    <a:pt x="452" y="91"/>
                  </a:lnTo>
                  <a:lnTo>
                    <a:pt x="453" y="91"/>
                  </a:lnTo>
                  <a:lnTo>
                    <a:pt x="452" y="93"/>
                  </a:lnTo>
                  <a:lnTo>
                    <a:pt x="450" y="98"/>
                  </a:lnTo>
                  <a:lnTo>
                    <a:pt x="446" y="99"/>
                  </a:lnTo>
                  <a:lnTo>
                    <a:pt x="443" y="101"/>
                  </a:lnTo>
                  <a:lnTo>
                    <a:pt x="443" y="104"/>
                  </a:lnTo>
                  <a:lnTo>
                    <a:pt x="443" y="106"/>
                  </a:lnTo>
                  <a:lnTo>
                    <a:pt x="448" y="111"/>
                  </a:lnTo>
                  <a:lnTo>
                    <a:pt x="450" y="113"/>
                  </a:lnTo>
                  <a:lnTo>
                    <a:pt x="452" y="113"/>
                  </a:lnTo>
                  <a:lnTo>
                    <a:pt x="452" y="115"/>
                  </a:lnTo>
                  <a:lnTo>
                    <a:pt x="448" y="118"/>
                  </a:lnTo>
                  <a:lnTo>
                    <a:pt x="450" y="120"/>
                  </a:lnTo>
                  <a:lnTo>
                    <a:pt x="450" y="123"/>
                  </a:lnTo>
                  <a:lnTo>
                    <a:pt x="448" y="125"/>
                  </a:lnTo>
                  <a:lnTo>
                    <a:pt x="445" y="127"/>
                  </a:lnTo>
                  <a:lnTo>
                    <a:pt x="443" y="130"/>
                  </a:lnTo>
                  <a:lnTo>
                    <a:pt x="445" y="132"/>
                  </a:lnTo>
                  <a:lnTo>
                    <a:pt x="445" y="135"/>
                  </a:lnTo>
                  <a:lnTo>
                    <a:pt x="446" y="137"/>
                  </a:lnTo>
                  <a:lnTo>
                    <a:pt x="445" y="140"/>
                  </a:lnTo>
                  <a:lnTo>
                    <a:pt x="446" y="142"/>
                  </a:lnTo>
                  <a:lnTo>
                    <a:pt x="446" y="144"/>
                  </a:lnTo>
                  <a:lnTo>
                    <a:pt x="448" y="147"/>
                  </a:lnTo>
                  <a:lnTo>
                    <a:pt x="448" y="149"/>
                  </a:lnTo>
                  <a:lnTo>
                    <a:pt x="448" y="149"/>
                  </a:lnTo>
                  <a:lnTo>
                    <a:pt x="453" y="147"/>
                  </a:lnTo>
                  <a:lnTo>
                    <a:pt x="457" y="149"/>
                  </a:lnTo>
                  <a:lnTo>
                    <a:pt x="458" y="151"/>
                  </a:lnTo>
                  <a:lnTo>
                    <a:pt x="460" y="157"/>
                  </a:lnTo>
                  <a:lnTo>
                    <a:pt x="462" y="161"/>
                  </a:lnTo>
                  <a:lnTo>
                    <a:pt x="465" y="163"/>
                  </a:lnTo>
                  <a:lnTo>
                    <a:pt x="467" y="161"/>
                  </a:lnTo>
                  <a:lnTo>
                    <a:pt x="469" y="161"/>
                  </a:lnTo>
                  <a:lnTo>
                    <a:pt x="472" y="168"/>
                  </a:lnTo>
                  <a:lnTo>
                    <a:pt x="474" y="168"/>
                  </a:lnTo>
                  <a:lnTo>
                    <a:pt x="476" y="169"/>
                  </a:lnTo>
                  <a:lnTo>
                    <a:pt x="479" y="171"/>
                  </a:lnTo>
                  <a:lnTo>
                    <a:pt x="482" y="176"/>
                  </a:lnTo>
                  <a:lnTo>
                    <a:pt x="493" y="181"/>
                  </a:lnTo>
                  <a:lnTo>
                    <a:pt x="494" y="185"/>
                  </a:lnTo>
                  <a:lnTo>
                    <a:pt x="494" y="187"/>
                  </a:lnTo>
                  <a:lnTo>
                    <a:pt x="487" y="190"/>
                  </a:lnTo>
                  <a:lnTo>
                    <a:pt x="484" y="195"/>
                  </a:lnTo>
                  <a:lnTo>
                    <a:pt x="479" y="198"/>
                  </a:lnTo>
                  <a:lnTo>
                    <a:pt x="477" y="200"/>
                  </a:lnTo>
                  <a:lnTo>
                    <a:pt x="472" y="205"/>
                  </a:lnTo>
                  <a:lnTo>
                    <a:pt x="472" y="207"/>
                  </a:lnTo>
                  <a:lnTo>
                    <a:pt x="470" y="209"/>
                  </a:lnTo>
                  <a:lnTo>
                    <a:pt x="469" y="209"/>
                  </a:lnTo>
                  <a:lnTo>
                    <a:pt x="467" y="212"/>
                  </a:lnTo>
                  <a:lnTo>
                    <a:pt x="467" y="214"/>
                  </a:lnTo>
                  <a:lnTo>
                    <a:pt x="469" y="217"/>
                  </a:lnTo>
                  <a:lnTo>
                    <a:pt x="469" y="219"/>
                  </a:lnTo>
                  <a:lnTo>
                    <a:pt x="465" y="221"/>
                  </a:lnTo>
                  <a:lnTo>
                    <a:pt x="460" y="224"/>
                  </a:lnTo>
                  <a:lnTo>
                    <a:pt x="460" y="226"/>
                  </a:lnTo>
                  <a:lnTo>
                    <a:pt x="453" y="228"/>
                  </a:lnTo>
                  <a:lnTo>
                    <a:pt x="448" y="233"/>
                  </a:lnTo>
                  <a:lnTo>
                    <a:pt x="443" y="231"/>
                  </a:lnTo>
                  <a:lnTo>
                    <a:pt x="434" y="233"/>
                  </a:lnTo>
                  <a:lnTo>
                    <a:pt x="429" y="233"/>
                  </a:lnTo>
                  <a:lnTo>
                    <a:pt x="426" y="236"/>
                  </a:lnTo>
                  <a:lnTo>
                    <a:pt x="423" y="241"/>
                  </a:lnTo>
                  <a:lnTo>
                    <a:pt x="421" y="248"/>
                  </a:lnTo>
                  <a:lnTo>
                    <a:pt x="419" y="248"/>
                  </a:lnTo>
                  <a:lnTo>
                    <a:pt x="392" y="253"/>
                  </a:lnTo>
                  <a:lnTo>
                    <a:pt x="385" y="255"/>
                  </a:lnTo>
                  <a:lnTo>
                    <a:pt x="358" y="262"/>
                  </a:lnTo>
                  <a:lnTo>
                    <a:pt x="340" y="265"/>
                  </a:lnTo>
                  <a:lnTo>
                    <a:pt x="323" y="269"/>
                  </a:lnTo>
                  <a:lnTo>
                    <a:pt x="305" y="272"/>
                  </a:lnTo>
                  <a:lnTo>
                    <a:pt x="286" y="275"/>
                  </a:lnTo>
                  <a:lnTo>
                    <a:pt x="284" y="275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gray">
            <a:xfrm>
              <a:off x="8113566" y="2843138"/>
              <a:ext cx="233488" cy="230268"/>
            </a:xfrm>
            <a:custGeom>
              <a:avLst/>
              <a:gdLst/>
              <a:ahLst/>
              <a:cxnLst>
                <a:cxn ang="0">
                  <a:pos x="8" y="85"/>
                </a:cxn>
                <a:cxn ang="0">
                  <a:pos x="6" y="70"/>
                </a:cxn>
                <a:cxn ang="0">
                  <a:pos x="0" y="31"/>
                </a:cxn>
                <a:cxn ang="0">
                  <a:pos x="34" y="22"/>
                </a:cxn>
                <a:cxn ang="0">
                  <a:pos x="35" y="22"/>
                </a:cxn>
                <a:cxn ang="0">
                  <a:pos x="51" y="19"/>
                </a:cxn>
                <a:cxn ang="0">
                  <a:pos x="51" y="22"/>
                </a:cxn>
                <a:cxn ang="0">
                  <a:pos x="56" y="20"/>
                </a:cxn>
                <a:cxn ang="0">
                  <a:pos x="56" y="17"/>
                </a:cxn>
                <a:cxn ang="0">
                  <a:pos x="66" y="15"/>
                </a:cxn>
                <a:cxn ang="0">
                  <a:pos x="68" y="15"/>
                </a:cxn>
                <a:cxn ang="0">
                  <a:pos x="70" y="15"/>
                </a:cxn>
                <a:cxn ang="0">
                  <a:pos x="70" y="14"/>
                </a:cxn>
                <a:cxn ang="0">
                  <a:pos x="75" y="14"/>
                </a:cxn>
                <a:cxn ang="0">
                  <a:pos x="104" y="7"/>
                </a:cxn>
                <a:cxn ang="0">
                  <a:pos x="107" y="5"/>
                </a:cxn>
                <a:cxn ang="0">
                  <a:pos x="129" y="0"/>
                </a:cxn>
                <a:cxn ang="0">
                  <a:pos x="129" y="2"/>
                </a:cxn>
                <a:cxn ang="0">
                  <a:pos x="138" y="31"/>
                </a:cxn>
                <a:cxn ang="0">
                  <a:pos x="140" y="39"/>
                </a:cxn>
                <a:cxn ang="0">
                  <a:pos x="141" y="44"/>
                </a:cxn>
                <a:cxn ang="0">
                  <a:pos x="145" y="63"/>
                </a:cxn>
                <a:cxn ang="0">
                  <a:pos x="143" y="65"/>
                </a:cxn>
                <a:cxn ang="0">
                  <a:pos x="145" y="72"/>
                </a:cxn>
                <a:cxn ang="0">
                  <a:pos x="145" y="73"/>
                </a:cxn>
                <a:cxn ang="0">
                  <a:pos x="143" y="75"/>
                </a:cxn>
                <a:cxn ang="0">
                  <a:pos x="112" y="87"/>
                </a:cxn>
                <a:cxn ang="0">
                  <a:pos x="109" y="87"/>
                </a:cxn>
                <a:cxn ang="0">
                  <a:pos x="102" y="80"/>
                </a:cxn>
                <a:cxn ang="0">
                  <a:pos x="104" y="89"/>
                </a:cxn>
                <a:cxn ang="0">
                  <a:pos x="94" y="94"/>
                </a:cxn>
                <a:cxn ang="0">
                  <a:pos x="65" y="101"/>
                </a:cxn>
                <a:cxn ang="0">
                  <a:pos x="51" y="116"/>
                </a:cxn>
                <a:cxn ang="0">
                  <a:pos x="13" y="143"/>
                </a:cxn>
                <a:cxn ang="0">
                  <a:pos x="12" y="142"/>
                </a:cxn>
                <a:cxn ang="0">
                  <a:pos x="5" y="133"/>
                </a:cxn>
                <a:cxn ang="0">
                  <a:pos x="20" y="118"/>
                </a:cxn>
                <a:cxn ang="0">
                  <a:pos x="13" y="111"/>
                </a:cxn>
                <a:cxn ang="0">
                  <a:pos x="12" y="102"/>
                </a:cxn>
                <a:cxn ang="0">
                  <a:pos x="8" y="85"/>
                </a:cxn>
              </a:cxnLst>
              <a:rect l="0" t="0" r="r" b="b"/>
              <a:pathLst>
                <a:path w="145" h="143">
                  <a:moveTo>
                    <a:pt x="8" y="85"/>
                  </a:moveTo>
                  <a:lnTo>
                    <a:pt x="6" y="70"/>
                  </a:lnTo>
                  <a:lnTo>
                    <a:pt x="0" y="3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6" y="20"/>
                  </a:lnTo>
                  <a:lnTo>
                    <a:pt x="56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70" y="15"/>
                  </a:lnTo>
                  <a:lnTo>
                    <a:pt x="70" y="14"/>
                  </a:lnTo>
                  <a:lnTo>
                    <a:pt x="75" y="14"/>
                  </a:lnTo>
                  <a:lnTo>
                    <a:pt x="104" y="7"/>
                  </a:lnTo>
                  <a:lnTo>
                    <a:pt x="107" y="5"/>
                  </a:lnTo>
                  <a:lnTo>
                    <a:pt x="129" y="0"/>
                  </a:lnTo>
                  <a:lnTo>
                    <a:pt x="129" y="2"/>
                  </a:lnTo>
                  <a:lnTo>
                    <a:pt x="138" y="31"/>
                  </a:lnTo>
                  <a:lnTo>
                    <a:pt x="140" y="39"/>
                  </a:lnTo>
                  <a:lnTo>
                    <a:pt x="141" y="44"/>
                  </a:lnTo>
                  <a:lnTo>
                    <a:pt x="145" y="63"/>
                  </a:lnTo>
                  <a:lnTo>
                    <a:pt x="143" y="65"/>
                  </a:lnTo>
                  <a:lnTo>
                    <a:pt x="145" y="72"/>
                  </a:lnTo>
                  <a:lnTo>
                    <a:pt x="145" y="73"/>
                  </a:lnTo>
                  <a:lnTo>
                    <a:pt x="143" y="75"/>
                  </a:lnTo>
                  <a:lnTo>
                    <a:pt x="112" y="87"/>
                  </a:lnTo>
                  <a:lnTo>
                    <a:pt x="109" y="87"/>
                  </a:lnTo>
                  <a:lnTo>
                    <a:pt x="102" y="80"/>
                  </a:lnTo>
                  <a:lnTo>
                    <a:pt x="104" y="89"/>
                  </a:lnTo>
                  <a:lnTo>
                    <a:pt x="94" y="94"/>
                  </a:lnTo>
                  <a:lnTo>
                    <a:pt x="65" y="101"/>
                  </a:lnTo>
                  <a:lnTo>
                    <a:pt x="51" y="116"/>
                  </a:lnTo>
                  <a:lnTo>
                    <a:pt x="13" y="143"/>
                  </a:lnTo>
                  <a:lnTo>
                    <a:pt x="12" y="142"/>
                  </a:lnTo>
                  <a:lnTo>
                    <a:pt x="5" y="133"/>
                  </a:lnTo>
                  <a:lnTo>
                    <a:pt x="20" y="118"/>
                  </a:lnTo>
                  <a:lnTo>
                    <a:pt x="13" y="111"/>
                  </a:lnTo>
                  <a:lnTo>
                    <a:pt x="12" y="102"/>
                  </a:lnTo>
                  <a:lnTo>
                    <a:pt x="8" y="85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gray">
            <a:xfrm>
              <a:off x="8321290" y="2831867"/>
              <a:ext cx="107888" cy="132041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11" y="46"/>
                </a:cxn>
                <a:cxn ang="0">
                  <a:pos x="9" y="38"/>
                </a:cxn>
                <a:cxn ang="0">
                  <a:pos x="0" y="9"/>
                </a:cxn>
                <a:cxn ang="0">
                  <a:pos x="24" y="2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6" y="12"/>
                </a:cxn>
                <a:cxn ang="0">
                  <a:pos x="40" y="10"/>
                </a:cxn>
                <a:cxn ang="0">
                  <a:pos x="40" y="14"/>
                </a:cxn>
                <a:cxn ang="0">
                  <a:pos x="40" y="15"/>
                </a:cxn>
                <a:cxn ang="0">
                  <a:pos x="41" y="19"/>
                </a:cxn>
                <a:cxn ang="0">
                  <a:pos x="41" y="22"/>
                </a:cxn>
                <a:cxn ang="0">
                  <a:pos x="43" y="24"/>
                </a:cxn>
                <a:cxn ang="0">
                  <a:pos x="48" y="24"/>
                </a:cxn>
                <a:cxn ang="0">
                  <a:pos x="53" y="29"/>
                </a:cxn>
                <a:cxn ang="0">
                  <a:pos x="50" y="33"/>
                </a:cxn>
                <a:cxn ang="0">
                  <a:pos x="41" y="27"/>
                </a:cxn>
                <a:cxn ang="0">
                  <a:pos x="38" y="26"/>
                </a:cxn>
                <a:cxn ang="0">
                  <a:pos x="41" y="31"/>
                </a:cxn>
                <a:cxn ang="0">
                  <a:pos x="40" y="38"/>
                </a:cxn>
                <a:cxn ang="0">
                  <a:pos x="43" y="55"/>
                </a:cxn>
                <a:cxn ang="0">
                  <a:pos x="41" y="67"/>
                </a:cxn>
                <a:cxn ang="0">
                  <a:pos x="24" y="79"/>
                </a:cxn>
                <a:cxn ang="0">
                  <a:pos x="14" y="82"/>
                </a:cxn>
                <a:cxn ang="0">
                  <a:pos x="16" y="80"/>
                </a:cxn>
                <a:cxn ang="0">
                  <a:pos x="16" y="79"/>
                </a:cxn>
                <a:cxn ang="0">
                  <a:pos x="14" y="72"/>
                </a:cxn>
                <a:cxn ang="0">
                  <a:pos x="16" y="70"/>
                </a:cxn>
                <a:cxn ang="0">
                  <a:pos x="12" y="51"/>
                </a:cxn>
                <a:cxn ang="0">
                  <a:pos x="55" y="31"/>
                </a:cxn>
                <a:cxn ang="0">
                  <a:pos x="60" y="33"/>
                </a:cxn>
                <a:cxn ang="0">
                  <a:pos x="67" y="48"/>
                </a:cxn>
                <a:cxn ang="0">
                  <a:pos x="62" y="53"/>
                </a:cxn>
                <a:cxn ang="0">
                  <a:pos x="55" y="31"/>
                </a:cxn>
                <a:cxn ang="0">
                  <a:pos x="52" y="38"/>
                </a:cxn>
                <a:cxn ang="0">
                  <a:pos x="55" y="36"/>
                </a:cxn>
                <a:cxn ang="0">
                  <a:pos x="59" y="53"/>
                </a:cxn>
                <a:cxn ang="0">
                  <a:pos x="55" y="53"/>
                </a:cxn>
                <a:cxn ang="0">
                  <a:pos x="50" y="58"/>
                </a:cxn>
                <a:cxn ang="0">
                  <a:pos x="52" y="38"/>
                </a:cxn>
              </a:cxnLst>
              <a:rect l="0" t="0" r="r" b="b"/>
              <a:pathLst>
                <a:path w="67" h="82">
                  <a:moveTo>
                    <a:pt x="12" y="51"/>
                  </a:moveTo>
                  <a:lnTo>
                    <a:pt x="11" y="46"/>
                  </a:lnTo>
                  <a:lnTo>
                    <a:pt x="9" y="38"/>
                  </a:lnTo>
                  <a:lnTo>
                    <a:pt x="0" y="9"/>
                  </a:lnTo>
                  <a:lnTo>
                    <a:pt x="24" y="2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6" y="12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1" y="19"/>
                  </a:lnTo>
                  <a:lnTo>
                    <a:pt x="41" y="22"/>
                  </a:lnTo>
                  <a:lnTo>
                    <a:pt x="43" y="24"/>
                  </a:lnTo>
                  <a:lnTo>
                    <a:pt x="48" y="24"/>
                  </a:lnTo>
                  <a:lnTo>
                    <a:pt x="53" y="29"/>
                  </a:lnTo>
                  <a:lnTo>
                    <a:pt x="50" y="33"/>
                  </a:lnTo>
                  <a:lnTo>
                    <a:pt x="41" y="27"/>
                  </a:lnTo>
                  <a:lnTo>
                    <a:pt x="38" y="26"/>
                  </a:lnTo>
                  <a:lnTo>
                    <a:pt x="41" y="31"/>
                  </a:lnTo>
                  <a:lnTo>
                    <a:pt x="40" y="38"/>
                  </a:lnTo>
                  <a:lnTo>
                    <a:pt x="43" y="55"/>
                  </a:lnTo>
                  <a:lnTo>
                    <a:pt x="41" y="67"/>
                  </a:lnTo>
                  <a:lnTo>
                    <a:pt x="24" y="79"/>
                  </a:lnTo>
                  <a:lnTo>
                    <a:pt x="14" y="82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2" y="51"/>
                  </a:lnTo>
                  <a:close/>
                  <a:moveTo>
                    <a:pt x="55" y="31"/>
                  </a:moveTo>
                  <a:lnTo>
                    <a:pt x="60" y="33"/>
                  </a:lnTo>
                  <a:lnTo>
                    <a:pt x="67" y="48"/>
                  </a:lnTo>
                  <a:lnTo>
                    <a:pt x="62" y="53"/>
                  </a:lnTo>
                  <a:lnTo>
                    <a:pt x="55" y="31"/>
                  </a:lnTo>
                  <a:close/>
                  <a:moveTo>
                    <a:pt x="52" y="38"/>
                  </a:moveTo>
                  <a:lnTo>
                    <a:pt x="55" y="36"/>
                  </a:lnTo>
                  <a:lnTo>
                    <a:pt x="59" y="53"/>
                  </a:lnTo>
                  <a:lnTo>
                    <a:pt x="55" y="53"/>
                  </a:lnTo>
                  <a:lnTo>
                    <a:pt x="50" y="58"/>
                  </a:lnTo>
                  <a:lnTo>
                    <a:pt x="52" y="3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gray">
            <a:xfrm>
              <a:off x="7942879" y="3044421"/>
              <a:ext cx="178740" cy="412227"/>
            </a:xfrm>
            <a:custGeom>
              <a:avLst/>
              <a:gdLst/>
              <a:ahLst/>
              <a:cxnLst>
                <a:cxn ang="0">
                  <a:pos x="5" y="186"/>
                </a:cxn>
                <a:cxn ang="0">
                  <a:pos x="5" y="181"/>
                </a:cxn>
                <a:cxn ang="0">
                  <a:pos x="8" y="177"/>
                </a:cxn>
                <a:cxn ang="0">
                  <a:pos x="13" y="171"/>
                </a:cxn>
                <a:cxn ang="0">
                  <a:pos x="20" y="167"/>
                </a:cxn>
                <a:cxn ang="0">
                  <a:pos x="29" y="162"/>
                </a:cxn>
                <a:cxn ang="0">
                  <a:pos x="27" y="157"/>
                </a:cxn>
                <a:cxn ang="0">
                  <a:pos x="29" y="152"/>
                </a:cxn>
                <a:cxn ang="0">
                  <a:pos x="32" y="150"/>
                </a:cxn>
                <a:cxn ang="0">
                  <a:pos x="37" y="143"/>
                </a:cxn>
                <a:cxn ang="0">
                  <a:pos x="44" y="138"/>
                </a:cxn>
                <a:cxn ang="0">
                  <a:pos x="54" y="130"/>
                </a:cxn>
                <a:cxn ang="0">
                  <a:pos x="53" y="124"/>
                </a:cxn>
                <a:cxn ang="0">
                  <a:pos x="39" y="114"/>
                </a:cxn>
                <a:cxn ang="0">
                  <a:pos x="34" y="111"/>
                </a:cxn>
                <a:cxn ang="0">
                  <a:pos x="29" y="104"/>
                </a:cxn>
                <a:cxn ang="0">
                  <a:pos x="25" y="106"/>
                </a:cxn>
                <a:cxn ang="0">
                  <a:pos x="20" y="100"/>
                </a:cxn>
                <a:cxn ang="0">
                  <a:pos x="17" y="92"/>
                </a:cxn>
                <a:cxn ang="0">
                  <a:pos x="8" y="92"/>
                </a:cxn>
                <a:cxn ang="0">
                  <a:pos x="8" y="90"/>
                </a:cxn>
                <a:cxn ang="0">
                  <a:pos x="6" y="85"/>
                </a:cxn>
                <a:cxn ang="0">
                  <a:pos x="6" y="80"/>
                </a:cxn>
                <a:cxn ang="0">
                  <a:pos x="5" y="75"/>
                </a:cxn>
                <a:cxn ang="0">
                  <a:pos x="5" y="70"/>
                </a:cxn>
                <a:cxn ang="0">
                  <a:pos x="10" y="66"/>
                </a:cxn>
                <a:cxn ang="0">
                  <a:pos x="8" y="61"/>
                </a:cxn>
                <a:cxn ang="0">
                  <a:pos x="12" y="56"/>
                </a:cxn>
                <a:cxn ang="0">
                  <a:pos x="8" y="54"/>
                </a:cxn>
                <a:cxn ang="0">
                  <a:pos x="3" y="47"/>
                </a:cxn>
                <a:cxn ang="0">
                  <a:pos x="6" y="42"/>
                </a:cxn>
                <a:cxn ang="0">
                  <a:pos x="12" y="36"/>
                </a:cxn>
                <a:cxn ang="0">
                  <a:pos x="12" y="34"/>
                </a:cxn>
                <a:cxn ang="0">
                  <a:pos x="13" y="30"/>
                </a:cxn>
                <a:cxn ang="0">
                  <a:pos x="18" y="18"/>
                </a:cxn>
                <a:cxn ang="0">
                  <a:pos x="20" y="10"/>
                </a:cxn>
                <a:cxn ang="0">
                  <a:pos x="22" y="6"/>
                </a:cxn>
                <a:cxn ang="0">
                  <a:pos x="58" y="10"/>
                </a:cxn>
                <a:cxn ang="0">
                  <a:pos x="71" y="15"/>
                </a:cxn>
                <a:cxn ang="0">
                  <a:pos x="100" y="27"/>
                </a:cxn>
                <a:cxn ang="0">
                  <a:pos x="100" y="36"/>
                </a:cxn>
                <a:cxn ang="0">
                  <a:pos x="97" y="53"/>
                </a:cxn>
                <a:cxn ang="0">
                  <a:pos x="90" y="65"/>
                </a:cxn>
                <a:cxn ang="0">
                  <a:pos x="88" y="61"/>
                </a:cxn>
                <a:cxn ang="0">
                  <a:pos x="82" y="80"/>
                </a:cxn>
                <a:cxn ang="0">
                  <a:pos x="87" y="87"/>
                </a:cxn>
                <a:cxn ang="0">
                  <a:pos x="109" y="95"/>
                </a:cxn>
                <a:cxn ang="0">
                  <a:pos x="106" y="119"/>
                </a:cxn>
                <a:cxn ang="0">
                  <a:pos x="111" y="121"/>
                </a:cxn>
                <a:cxn ang="0">
                  <a:pos x="106" y="126"/>
                </a:cxn>
                <a:cxn ang="0">
                  <a:pos x="106" y="145"/>
                </a:cxn>
                <a:cxn ang="0">
                  <a:pos x="106" y="174"/>
                </a:cxn>
                <a:cxn ang="0">
                  <a:pos x="102" y="186"/>
                </a:cxn>
                <a:cxn ang="0">
                  <a:pos x="97" y="189"/>
                </a:cxn>
                <a:cxn ang="0">
                  <a:pos x="95" y="203"/>
                </a:cxn>
                <a:cxn ang="0">
                  <a:pos x="83" y="217"/>
                </a:cxn>
                <a:cxn ang="0">
                  <a:pos x="75" y="247"/>
                </a:cxn>
                <a:cxn ang="0">
                  <a:pos x="71" y="256"/>
                </a:cxn>
                <a:cxn ang="0">
                  <a:pos x="66" y="239"/>
                </a:cxn>
                <a:cxn ang="0">
                  <a:pos x="54" y="232"/>
                </a:cxn>
                <a:cxn ang="0">
                  <a:pos x="18" y="222"/>
                </a:cxn>
                <a:cxn ang="0">
                  <a:pos x="5" y="203"/>
                </a:cxn>
                <a:cxn ang="0">
                  <a:pos x="5" y="186"/>
                </a:cxn>
              </a:cxnLst>
              <a:rect l="0" t="0" r="r" b="b"/>
              <a:pathLst>
                <a:path w="111" h="256">
                  <a:moveTo>
                    <a:pt x="5" y="186"/>
                  </a:moveTo>
                  <a:lnTo>
                    <a:pt x="5" y="186"/>
                  </a:lnTo>
                  <a:lnTo>
                    <a:pt x="5" y="184"/>
                  </a:lnTo>
                  <a:lnTo>
                    <a:pt x="5" y="181"/>
                  </a:lnTo>
                  <a:lnTo>
                    <a:pt x="8" y="179"/>
                  </a:lnTo>
                  <a:lnTo>
                    <a:pt x="8" y="177"/>
                  </a:lnTo>
                  <a:lnTo>
                    <a:pt x="8" y="176"/>
                  </a:lnTo>
                  <a:lnTo>
                    <a:pt x="13" y="171"/>
                  </a:lnTo>
                  <a:lnTo>
                    <a:pt x="20" y="169"/>
                  </a:lnTo>
                  <a:lnTo>
                    <a:pt x="20" y="167"/>
                  </a:lnTo>
                  <a:lnTo>
                    <a:pt x="25" y="164"/>
                  </a:lnTo>
                  <a:lnTo>
                    <a:pt x="29" y="162"/>
                  </a:lnTo>
                  <a:lnTo>
                    <a:pt x="29" y="160"/>
                  </a:lnTo>
                  <a:lnTo>
                    <a:pt x="27" y="157"/>
                  </a:lnTo>
                  <a:lnTo>
                    <a:pt x="27" y="155"/>
                  </a:lnTo>
                  <a:lnTo>
                    <a:pt x="29" y="152"/>
                  </a:lnTo>
                  <a:lnTo>
                    <a:pt x="30" y="152"/>
                  </a:lnTo>
                  <a:lnTo>
                    <a:pt x="32" y="150"/>
                  </a:lnTo>
                  <a:lnTo>
                    <a:pt x="32" y="148"/>
                  </a:lnTo>
                  <a:lnTo>
                    <a:pt x="37" y="143"/>
                  </a:lnTo>
                  <a:lnTo>
                    <a:pt x="39" y="141"/>
                  </a:lnTo>
                  <a:lnTo>
                    <a:pt x="44" y="138"/>
                  </a:lnTo>
                  <a:lnTo>
                    <a:pt x="47" y="133"/>
                  </a:lnTo>
                  <a:lnTo>
                    <a:pt x="54" y="130"/>
                  </a:lnTo>
                  <a:lnTo>
                    <a:pt x="54" y="128"/>
                  </a:lnTo>
                  <a:lnTo>
                    <a:pt x="53" y="124"/>
                  </a:lnTo>
                  <a:lnTo>
                    <a:pt x="42" y="119"/>
                  </a:lnTo>
                  <a:lnTo>
                    <a:pt x="39" y="114"/>
                  </a:lnTo>
                  <a:lnTo>
                    <a:pt x="36" y="112"/>
                  </a:lnTo>
                  <a:lnTo>
                    <a:pt x="34" y="111"/>
                  </a:lnTo>
                  <a:lnTo>
                    <a:pt x="32" y="111"/>
                  </a:lnTo>
                  <a:lnTo>
                    <a:pt x="29" y="104"/>
                  </a:lnTo>
                  <a:lnTo>
                    <a:pt x="27" y="104"/>
                  </a:lnTo>
                  <a:lnTo>
                    <a:pt x="25" y="106"/>
                  </a:lnTo>
                  <a:lnTo>
                    <a:pt x="22" y="104"/>
                  </a:lnTo>
                  <a:lnTo>
                    <a:pt x="20" y="100"/>
                  </a:lnTo>
                  <a:lnTo>
                    <a:pt x="18" y="94"/>
                  </a:lnTo>
                  <a:lnTo>
                    <a:pt x="17" y="92"/>
                  </a:lnTo>
                  <a:lnTo>
                    <a:pt x="13" y="90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6" y="87"/>
                  </a:lnTo>
                  <a:lnTo>
                    <a:pt x="6" y="85"/>
                  </a:lnTo>
                  <a:lnTo>
                    <a:pt x="5" y="83"/>
                  </a:lnTo>
                  <a:lnTo>
                    <a:pt x="6" y="80"/>
                  </a:lnTo>
                  <a:lnTo>
                    <a:pt x="5" y="78"/>
                  </a:lnTo>
                  <a:lnTo>
                    <a:pt x="5" y="75"/>
                  </a:lnTo>
                  <a:lnTo>
                    <a:pt x="3" y="73"/>
                  </a:lnTo>
                  <a:lnTo>
                    <a:pt x="5" y="70"/>
                  </a:lnTo>
                  <a:lnTo>
                    <a:pt x="8" y="68"/>
                  </a:lnTo>
                  <a:lnTo>
                    <a:pt x="10" y="66"/>
                  </a:lnTo>
                  <a:lnTo>
                    <a:pt x="10" y="63"/>
                  </a:lnTo>
                  <a:lnTo>
                    <a:pt x="8" y="61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3" y="44"/>
                  </a:lnTo>
                  <a:lnTo>
                    <a:pt x="6" y="42"/>
                  </a:lnTo>
                  <a:lnTo>
                    <a:pt x="10" y="41"/>
                  </a:lnTo>
                  <a:lnTo>
                    <a:pt x="12" y="36"/>
                  </a:lnTo>
                  <a:lnTo>
                    <a:pt x="13" y="34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3" y="30"/>
                  </a:lnTo>
                  <a:lnTo>
                    <a:pt x="17" y="25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20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9" y="0"/>
                  </a:lnTo>
                  <a:lnTo>
                    <a:pt x="58" y="10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99" y="22"/>
                  </a:lnTo>
                  <a:lnTo>
                    <a:pt x="100" y="27"/>
                  </a:lnTo>
                  <a:lnTo>
                    <a:pt x="100" y="30"/>
                  </a:lnTo>
                  <a:lnTo>
                    <a:pt x="100" y="36"/>
                  </a:lnTo>
                  <a:lnTo>
                    <a:pt x="99" y="46"/>
                  </a:lnTo>
                  <a:lnTo>
                    <a:pt x="97" y="53"/>
                  </a:lnTo>
                  <a:lnTo>
                    <a:pt x="99" y="56"/>
                  </a:lnTo>
                  <a:lnTo>
                    <a:pt x="90" y="65"/>
                  </a:lnTo>
                  <a:lnTo>
                    <a:pt x="90" y="58"/>
                  </a:lnTo>
                  <a:lnTo>
                    <a:pt x="88" y="61"/>
                  </a:lnTo>
                  <a:lnTo>
                    <a:pt x="85" y="71"/>
                  </a:lnTo>
                  <a:lnTo>
                    <a:pt x="82" y="80"/>
                  </a:lnTo>
                  <a:lnTo>
                    <a:pt x="83" y="85"/>
                  </a:lnTo>
                  <a:lnTo>
                    <a:pt x="87" y="87"/>
                  </a:lnTo>
                  <a:lnTo>
                    <a:pt x="95" y="85"/>
                  </a:lnTo>
                  <a:lnTo>
                    <a:pt x="109" y="95"/>
                  </a:lnTo>
                  <a:lnTo>
                    <a:pt x="111" y="119"/>
                  </a:lnTo>
                  <a:lnTo>
                    <a:pt x="106" y="119"/>
                  </a:lnTo>
                  <a:lnTo>
                    <a:pt x="107" y="121"/>
                  </a:lnTo>
                  <a:lnTo>
                    <a:pt x="111" y="121"/>
                  </a:lnTo>
                  <a:lnTo>
                    <a:pt x="111" y="124"/>
                  </a:lnTo>
                  <a:lnTo>
                    <a:pt x="106" y="126"/>
                  </a:lnTo>
                  <a:lnTo>
                    <a:pt x="109" y="126"/>
                  </a:lnTo>
                  <a:lnTo>
                    <a:pt x="106" y="145"/>
                  </a:lnTo>
                  <a:lnTo>
                    <a:pt x="109" y="162"/>
                  </a:lnTo>
                  <a:lnTo>
                    <a:pt x="106" y="174"/>
                  </a:lnTo>
                  <a:lnTo>
                    <a:pt x="100" y="181"/>
                  </a:lnTo>
                  <a:lnTo>
                    <a:pt x="102" y="186"/>
                  </a:lnTo>
                  <a:lnTo>
                    <a:pt x="94" y="186"/>
                  </a:lnTo>
                  <a:lnTo>
                    <a:pt x="97" y="189"/>
                  </a:lnTo>
                  <a:lnTo>
                    <a:pt x="94" y="198"/>
                  </a:lnTo>
                  <a:lnTo>
                    <a:pt x="95" y="203"/>
                  </a:lnTo>
                  <a:lnTo>
                    <a:pt x="82" y="217"/>
                  </a:lnTo>
                  <a:lnTo>
                    <a:pt x="83" y="217"/>
                  </a:lnTo>
                  <a:lnTo>
                    <a:pt x="85" y="220"/>
                  </a:lnTo>
                  <a:lnTo>
                    <a:pt x="75" y="247"/>
                  </a:lnTo>
                  <a:lnTo>
                    <a:pt x="70" y="253"/>
                  </a:lnTo>
                  <a:lnTo>
                    <a:pt x="71" y="256"/>
                  </a:lnTo>
                  <a:lnTo>
                    <a:pt x="63" y="256"/>
                  </a:lnTo>
                  <a:lnTo>
                    <a:pt x="66" y="239"/>
                  </a:lnTo>
                  <a:lnTo>
                    <a:pt x="63" y="234"/>
                  </a:lnTo>
                  <a:lnTo>
                    <a:pt x="54" y="232"/>
                  </a:lnTo>
                  <a:lnTo>
                    <a:pt x="46" y="235"/>
                  </a:lnTo>
                  <a:lnTo>
                    <a:pt x="18" y="222"/>
                  </a:lnTo>
                  <a:lnTo>
                    <a:pt x="5" y="212"/>
                  </a:lnTo>
                  <a:lnTo>
                    <a:pt x="5" y="203"/>
                  </a:lnTo>
                  <a:lnTo>
                    <a:pt x="0" y="198"/>
                  </a:lnTo>
                  <a:lnTo>
                    <a:pt x="5" y="186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gray">
            <a:xfrm>
              <a:off x="6332617" y="3195786"/>
              <a:ext cx="426720" cy="731059"/>
            </a:xfrm>
            <a:custGeom>
              <a:avLst/>
              <a:gdLst/>
              <a:ahLst/>
              <a:cxnLst>
                <a:cxn ang="0">
                  <a:pos x="143" y="401"/>
                </a:cxn>
                <a:cxn ang="0">
                  <a:pos x="135" y="405"/>
                </a:cxn>
                <a:cxn ang="0">
                  <a:pos x="135" y="411"/>
                </a:cxn>
                <a:cxn ang="0">
                  <a:pos x="131" y="425"/>
                </a:cxn>
                <a:cxn ang="0">
                  <a:pos x="125" y="435"/>
                </a:cxn>
                <a:cxn ang="0">
                  <a:pos x="119" y="429"/>
                </a:cxn>
                <a:cxn ang="0">
                  <a:pos x="106" y="422"/>
                </a:cxn>
                <a:cxn ang="0">
                  <a:pos x="90" y="430"/>
                </a:cxn>
                <a:cxn ang="0">
                  <a:pos x="78" y="442"/>
                </a:cxn>
                <a:cxn ang="0">
                  <a:pos x="60" y="432"/>
                </a:cxn>
                <a:cxn ang="0">
                  <a:pos x="43" y="439"/>
                </a:cxn>
                <a:cxn ang="0">
                  <a:pos x="34" y="439"/>
                </a:cxn>
                <a:cxn ang="0">
                  <a:pos x="20" y="441"/>
                </a:cxn>
                <a:cxn ang="0">
                  <a:pos x="17" y="447"/>
                </a:cxn>
                <a:cxn ang="0">
                  <a:pos x="7" y="451"/>
                </a:cxn>
                <a:cxn ang="0">
                  <a:pos x="2" y="446"/>
                </a:cxn>
                <a:cxn ang="0">
                  <a:pos x="5" y="439"/>
                </a:cxn>
                <a:cxn ang="0">
                  <a:pos x="3" y="435"/>
                </a:cxn>
                <a:cxn ang="0">
                  <a:pos x="3" y="425"/>
                </a:cxn>
                <a:cxn ang="0">
                  <a:pos x="5" y="420"/>
                </a:cxn>
                <a:cxn ang="0">
                  <a:pos x="7" y="408"/>
                </a:cxn>
                <a:cxn ang="0">
                  <a:pos x="12" y="400"/>
                </a:cxn>
                <a:cxn ang="0">
                  <a:pos x="17" y="398"/>
                </a:cxn>
                <a:cxn ang="0">
                  <a:pos x="24" y="379"/>
                </a:cxn>
                <a:cxn ang="0">
                  <a:pos x="31" y="372"/>
                </a:cxn>
                <a:cxn ang="0">
                  <a:pos x="32" y="360"/>
                </a:cxn>
                <a:cxn ang="0">
                  <a:pos x="41" y="343"/>
                </a:cxn>
                <a:cxn ang="0">
                  <a:pos x="37" y="329"/>
                </a:cxn>
                <a:cxn ang="0">
                  <a:pos x="32" y="319"/>
                </a:cxn>
                <a:cxn ang="0">
                  <a:pos x="25" y="307"/>
                </a:cxn>
                <a:cxn ang="0">
                  <a:pos x="29" y="299"/>
                </a:cxn>
                <a:cxn ang="0">
                  <a:pos x="27" y="288"/>
                </a:cxn>
                <a:cxn ang="0">
                  <a:pos x="31" y="254"/>
                </a:cxn>
                <a:cxn ang="0">
                  <a:pos x="20" y="131"/>
                </a:cxn>
                <a:cxn ang="0">
                  <a:pos x="10" y="27"/>
                </a:cxn>
                <a:cxn ang="0">
                  <a:pos x="36" y="34"/>
                </a:cxn>
                <a:cxn ang="0">
                  <a:pos x="126" y="10"/>
                </a:cxn>
                <a:cxn ang="0">
                  <a:pos x="224" y="0"/>
                </a:cxn>
                <a:cxn ang="0">
                  <a:pos x="232" y="51"/>
                </a:cxn>
                <a:cxn ang="0">
                  <a:pos x="242" y="126"/>
                </a:cxn>
                <a:cxn ang="0">
                  <a:pos x="251" y="217"/>
                </a:cxn>
                <a:cxn ang="0">
                  <a:pos x="260" y="285"/>
                </a:cxn>
                <a:cxn ang="0">
                  <a:pos x="258" y="295"/>
                </a:cxn>
                <a:cxn ang="0">
                  <a:pos x="258" y="307"/>
                </a:cxn>
                <a:cxn ang="0">
                  <a:pos x="263" y="317"/>
                </a:cxn>
                <a:cxn ang="0">
                  <a:pos x="236" y="331"/>
                </a:cxn>
                <a:cxn ang="0">
                  <a:pos x="212" y="331"/>
                </a:cxn>
                <a:cxn ang="0">
                  <a:pos x="212" y="353"/>
                </a:cxn>
                <a:cxn ang="0">
                  <a:pos x="196" y="379"/>
                </a:cxn>
                <a:cxn ang="0">
                  <a:pos x="184" y="388"/>
                </a:cxn>
                <a:cxn ang="0">
                  <a:pos x="174" y="415"/>
                </a:cxn>
                <a:cxn ang="0">
                  <a:pos x="152" y="411"/>
                </a:cxn>
              </a:cxnLst>
              <a:rect l="0" t="0" r="r" b="b"/>
              <a:pathLst>
                <a:path w="265" h="454">
                  <a:moveTo>
                    <a:pt x="143" y="398"/>
                  </a:moveTo>
                  <a:lnTo>
                    <a:pt x="142" y="396"/>
                  </a:lnTo>
                  <a:lnTo>
                    <a:pt x="140" y="396"/>
                  </a:lnTo>
                  <a:lnTo>
                    <a:pt x="140" y="400"/>
                  </a:lnTo>
                  <a:lnTo>
                    <a:pt x="143" y="401"/>
                  </a:lnTo>
                  <a:lnTo>
                    <a:pt x="145" y="401"/>
                  </a:lnTo>
                  <a:lnTo>
                    <a:pt x="143" y="403"/>
                  </a:lnTo>
                  <a:lnTo>
                    <a:pt x="140" y="405"/>
                  </a:lnTo>
                  <a:lnTo>
                    <a:pt x="138" y="406"/>
                  </a:lnTo>
                  <a:lnTo>
                    <a:pt x="135" y="405"/>
                  </a:lnTo>
                  <a:lnTo>
                    <a:pt x="133" y="405"/>
                  </a:lnTo>
                  <a:lnTo>
                    <a:pt x="133" y="406"/>
                  </a:lnTo>
                  <a:lnTo>
                    <a:pt x="137" y="408"/>
                  </a:lnTo>
                  <a:lnTo>
                    <a:pt x="137" y="410"/>
                  </a:lnTo>
                  <a:lnTo>
                    <a:pt x="135" y="411"/>
                  </a:lnTo>
                  <a:lnTo>
                    <a:pt x="131" y="413"/>
                  </a:lnTo>
                  <a:lnTo>
                    <a:pt x="130" y="413"/>
                  </a:lnTo>
                  <a:lnTo>
                    <a:pt x="130" y="417"/>
                  </a:lnTo>
                  <a:lnTo>
                    <a:pt x="130" y="420"/>
                  </a:lnTo>
                  <a:lnTo>
                    <a:pt x="131" y="425"/>
                  </a:lnTo>
                  <a:lnTo>
                    <a:pt x="131" y="427"/>
                  </a:lnTo>
                  <a:lnTo>
                    <a:pt x="130" y="427"/>
                  </a:lnTo>
                  <a:lnTo>
                    <a:pt x="126" y="427"/>
                  </a:lnTo>
                  <a:lnTo>
                    <a:pt x="125" y="429"/>
                  </a:lnTo>
                  <a:lnTo>
                    <a:pt x="125" y="435"/>
                  </a:lnTo>
                  <a:lnTo>
                    <a:pt x="121" y="437"/>
                  </a:lnTo>
                  <a:lnTo>
                    <a:pt x="119" y="437"/>
                  </a:lnTo>
                  <a:lnTo>
                    <a:pt x="119" y="435"/>
                  </a:lnTo>
                  <a:lnTo>
                    <a:pt x="119" y="430"/>
                  </a:lnTo>
                  <a:lnTo>
                    <a:pt x="119" y="429"/>
                  </a:lnTo>
                  <a:lnTo>
                    <a:pt x="118" y="430"/>
                  </a:lnTo>
                  <a:lnTo>
                    <a:pt x="114" y="432"/>
                  </a:lnTo>
                  <a:lnTo>
                    <a:pt x="113" y="432"/>
                  </a:lnTo>
                  <a:lnTo>
                    <a:pt x="107" y="423"/>
                  </a:lnTo>
                  <a:lnTo>
                    <a:pt x="106" y="422"/>
                  </a:lnTo>
                  <a:lnTo>
                    <a:pt x="102" y="423"/>
                  </a:lnTo>
                  <a:lnTo>
                    <a:pt x="99" y="427"/>
                  </a:lnTo>
                  <a:lnTo>
                    <a:pt x="97" y="429"/>
                  </a:lnTo>
                  <a:lnTo>
                    <a:pt x="92" y="430"/>
                  </a:lnTo>
                  <a:lnTo>
                    <a:pt x="90" y="430"/>
                  </a:lnTo>
                  <a:lnTo>
                    <a:pt x="89" y="434"/>
                  </a:lnTo>
                  <a:lnTo>
                    <a:pt x="87" y="444"/>
                  </a:lnTo>
                  <a:lnTo>
                    <a:pt x="84" y="447"/>
                  </a:lnTo>
                  <a:lnTo>
                    <a:pt x="82" y="446"/>
                  </a:lnTo>
                  <a:lnTo>
                    <a:pt x="78" y="442"/>
                  </a:lnTo>
                  <a:lnTo>
                    <a:pt x="77" y="442"/>
                  </a:lnTo>
                  <a:lnTo>
                    <a:pt x="73" y="441"/>
                  </a:lnTo>
                  <a:lnTo>
                    <a:pt x="70" y="439"/>
                  </a:lnTo>
                  <a:lnTo>
                    <a:pt x="66" y="437"/>
                  </a:lnTo>
                  <a:lnTo>
                    <a:pt x="60" y="432"/>
                  </a:lnTo>
                  <a:lnTo>
                    <a:pt x="53" y="434"/>
                  </a:lnTo>
                  <a:lnTo>
                    <a:pt x="49" y="435"/>
                  </a:lnTo>
                  <a:lnTo>
                    <a:pt x="41" y="430"/>
                  </a:lnTo>
                  <a:lnTo>
                    <a:pt x="39" y="435"/>
                  </a:lnTo>
                  <a:lnTo>
                    <a:pt x="43" y="439"/>
                  </a:lnTo>
                  <a:lnTo>
                    <a:pt x="43" y="442"/>
                  </a:lnTo>
                  <a:lnTo>
                    <a:pt x="41" y="444"/>
                  </a:lnTo>
                  <a:lnTo>
                    <a:pt x="37" y="446"/>
                  </a:lnTo>
                  <a:lnTo>
                    <a:pt x="36" y="446"/>
                  </a:lnTo>
                  <a:lnTo>
                    <a:pt x="34" y="439"/>
                  </a:lnTo>
                  <a:lnTo>
                    <a:pt x="32" y="439"/>
                  </a:lnTo>
                  <a:lnTo>
                    <a:pt x="31" y="439"/>
                  </a:lnTo>
                  <a:lnTo>
                    <a:pt x="29" y="439"/>
                  </a:lnTo>
                  <a:lnTo>
                    <a:pt x="24" y="442"/>
                  </a:lnTo>
                  <a:lnTo>
                    <a:pt x="20" y="441"/>
                  </a:lnTo>
                  <a:lnTo>
                    <a:pt x="17" y="437"/>
                  </a:lnTo>
                  <a:lnTo>
                    <a:pt x="15" y="439"/>
                  </a:lnTo>
                  <a:lnTo>
                    <a:pt x="13" y="441"/>
                  </a:lnTo>
                  <a:lnTo>
                    <a:pt x="13" y="444"/>
                  </a:lnTo>
                  <a:lnTo>
                    <a:pt x="17" y="447"/>
                  </a:lnTo>
                  <a:lnTo>
                    <a:pt x="15" y="451"/>
                  </a:lnTo>
                  <a:lnTo>
                    <a:pt x="13" y="451"/>
                  </a:lnTo>
                  <a:lnTo>
                    <a:pt x="12" y="454"/>
                  </a:lnTo>
                  <a:lnTo>
                    <a:pt x="8" y="452"/>
                  </a:lnTo>
                  <a:lnTo>
                    <a:pt x="7" y="451"/>
                  </a:lnTo>
                  <a:lnTo>
                    <a:pt x="2" y="451"/>
                  </a:lnTo>
                  <a:lnTo>
                    <a:pt x="2" y="449"/>
                  </a:lnTo>
                  <a:lnTo>
                    <a:pt x="5" y="449"/>
                  </a:lnTo>
                  <a:lnTo>
                    <a:pt x="5" y="447"/>
                  </a:lnTo>
                  <a:lnTo>
                    <a:pt x="2" y="446"/>
                  </a:lnTo>
                  <a:lnTo>
                    <a:pt x="0" y="442"/>
                  </a:lnTo>
                  <a:lnTo>
                    <a:pt x="0" y="441"/>
                  </a:lnTo>
                  <a:lnTo>
                    <a:pt x="5" y="442"/>
                  </a:lnTo>
                  <a:lnTo>
                    <a:pt x="5" y="441"/>
                  </a:lnTo>
                  <a:lnTo>
                    <a:pt x="5" y="439"/>
                  </a:lnTo>
                  <a:lnTo>
                    <a:pt x="2" y="439"/>
                  </a:lnTo>
                  <a:lnTo>
                    <a:pt x="2" y="437"/>
                  </a:lnTo>
                  <a:lnTo>
                    <a:pt x="2" y="439"/>
                  </a:lnTo>
                  <a:lnTo>
                    <a:pt x="5" y="437"/>
                  </a:lnTo>
                  <a:lnTo>
                    <a:pt x="3" y="435"/>
                  </a:lnTo>
                  <a:lnTo>
                    <a:pt x="5" y="434"/>
                  </a:lnTo>
                  <a:lnTo>
                    <a:pt x="5" y="430"/>
                  </a:lnTo>
                  <a:lnTo>
                    <a:pt x="5" y="427"/>
                  </a:lnTo>
                  <a:lnTo>
                    <a:pt x="3" y="427"/>
                  </a:lnTo>
                  <a:lnTo>
                    <a:pt x="3" y="425"/>
                  </a:lnTo>
                  <a:lnTo>
                    <a:pt x="3" y="425"/>
                  </a:lnTo>
                  <a:lnTo>
                    <a:pt x="8" y="422"/>
                  </a:lnTo>
                  <a:lnTo>
                    <a:pt x="8" y="420"/>
                  </a:lnTo>
                  <a:lnTo>
                    <a:pt x="5" y="420"/>
                  </a:lnTo>
                  <a:lnTo>
                    <a:pt x="5" y="420"/>
                  </a:lnTo>
                  <a:lnTo>
                    <a:pt x="8" y="417"/>
                  </a:lnTo>
                  <a:lnTo>
                    <a:pt x="10" y="415"/>
                  </a:lnTo>
                  <a:lnTo>
                    <a:pt x="12" y="413"/>
                  </a:lnTo>
                  <a:lnTo>
                    <a:pt x="12" y="411"/>
                  </a:lnTo>
                  <a:lnTo>
                    <a:pt x="7" y="408"/>
                  </a:lnTo>
                  <a:lnTo>
                    <a:pt x="7" y="405"/>
                  </a:lnTo>
                  <a:lnTo>
                    <a:pt x="7" y="405"/>
                  </a:lnTo>
                  <a:lnTo>
                    <a:pt x="10" y="396"/>
                  </a:lnTo>
                  <a:lnTo>
                    <a:pt x="12" y="398"/>
                  </a:lnTo>
                  <a:lnTo>
                    <a:pt x="12" y="400"/>
                  </a:lnTo>
                  <a:lnTo>
                    <a:pt x="13" y="398"/>
                  </a:lnTo>
                  <a:lnTo>
                    <a:pt x="13" y="396"/>
                  </a:lnTo>
                  <a:lnTo>
                    <a:pt x="15" y="394"/>
                  </a:lnTo>
                  <a:lnTo>
                    <a:pt x="15" y="398"/>
                  </a:lnTo>
                  <a:lnTo>
                    <a:pt x="17" y="398"/>
                  </a:lnTo>
                  <a:lnTo>
                    <a:pt x="17" y="391"/>
                  </a:lnTo>
                  <a:lnTo>
                    <a:pt x="22" y="388"/>
                  </a:lnTo>
                  <a:lnTo>
                    <a:pt x="24" y="384"/>
                  </a:lnTo>
                  <a:lnTo>
                    <a:pt x="25" y="381"/>
                  </a:lnTo>
                  <a:lnTo>
                    <a:pt x="24" y="379"/>
                  </a:lnTo>
                  <a:lnTo>
                    <a:pt x="24" y="379"/>
                  </a:lnTo>
                  <a:lnTo>
                    <a:pt x="29" y="376"/>
                  </a:lnTo>
                  <a:lnTo>
                    <a:pt x="29" y="374"/>
                  </a:lnTo>
                  <a:lnTo>
                    <a:pt x="31" y="374"/>
                  </a:lnTo>
                  <a:lnTo>
                    <a:pt x="31" y="372"/>
                  </a:lnTo>
                  <a:lnTo>
                    <a:pt x="29" y="369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34" y="364"/>
                  </a:lnTo>
                  <a:lnTo>
                    <a:pt x="32" y="360"/>
                  </a:lnTo>
                  <a:lnTo>
                    <a:pt x="32" y="359"/>
                  </a:lnTo>
                  <a:lnTo>
                    <a:pt x="36" y="355"/>
                  </a:lnTo>
                  <a:lnTo>
                    <a:pt x="39" y="353"/>
                  </a:lnTo>
                  <a:lnTo>
                    <a:pt x="41" y="347"/>
                  </a:lnTo>
                  <a:lnTo>
                    <a:pt x="41" y="343"/>
                  </a:lnTo>
                  <a:lnTo>
                    <a:pt x="39" y="343"/>
                  </a:lnTo>
                  <a:lnTo>
                    <a:pt x="41" y="341"/>
                  </a:lnTo>
                  <a:lnTo>
                    <a:pt x="36" y="335"/>
                  </a:lnTo>
                  <a:lnTo>
                    <a:pt x="36" y="333"/>
                  </a:lnTo>
                  <a:lnTo>
                    <a:pt x="37" y="329"/>
                  </a:lnTo>
                  <a:lnTo>
                    <a:pt x="37" y="326"/>
                  </a:lnTo>
                  <a:lnTo>
                    <a:pt x="37" y="323"/>
                  </a:lnTo>
                  <a:lnTo>
                    <a:pt x="36" y="321"/>
                  </a:lnTo>
                  <a:lnTo>
                    <a:pt x="32" y="321"/>
                  </a:lnTo>
                  <a:lnTo>
                    <a:pt x="32" y="319"/>
                  </a:lnTo>
                  <a:lnTo>
                    <a:pt x="32" y="312"/>
                  </a:lnTo>
                  <a:lnTo>
                    <a:pt x="29" y="311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5" y="307"/>
                  </a:lnTo>
                  <a:lnTo>
                    <a:pt x="25" y="306"/>
                  </a:lnTo>
                  <a:lnTo>
                    <a:pt x="24" y="304"/>
                  </a:lnTo>
                  <a:lnTo>
                    <a:pt x="25" y="302"/>
                  </a:lnTo>
                  <a:lnTo>
                    <a:pt x="29" y="299"/>
                  </a:lnTo>
                  <a:lnTo>
                    <a:pt x="29" y="299"/>
                  </a:lnTo>
                  <a:lnTo>
                    <a:pt x="31" y="297"/>
                  </a:lnTo>
                  <a:lnTo>
                    <a:pt x="31" y="294"/>
                  </a:lnTo>
                  <a:lnTo>
                    <a:pt x="27" y="292"/>
                  </a:lnTo>
                  <a:lnTo>
                    <a:pt x="27" y="290"/>
                  </a:lnTo>
                  <a:lnTo>
                    <a:pt x="27" y="288"/>
                  </a:lnTo>
                  <a:lnTo>
                    <a:pt x="25" y="287"/>
                  </a:lnTo>
                  <a:lnTo>
                    <a:pt x="27" y="283"/>
                  </a:lnTo>
                  <a:lnTo>
                    <a:pt x="32" y="282"/>
                  </a:lnTo>
                  <a:lnTo>
                    <a:pt x="32" y="268"/>
                  </a:lnTo>
                  <a:lnTo>
                    <a:pt x="31" y="254"/>
                  </a:lnTo>
                  <a:lnTo>
                    <a:pt x="27" y="223"/>
                  </a:lnTo>
                  <a:lnTo>
                    <a:pt x="25" y="194"/>
                  </a:lnTo>
                  <a:lnTo>
                    <a:pt x="22" y="160"/>
                  </a:lnTo>
                  <a:lnTo>
                    <a:pt x="22" y="159"/>
                  </a:lnTo>
                  <a:lnTo>
                    <a:pt x="20" y="131"/>
                  </a:lnTo>
                  <a:lnTo>
                    <a:pt x="17" y="102"/>
                  </a:lnTo>
                  <a:lnTo>
                    <a:pt x="15" y="85"/>
                  </a:lnTo>
                  <a:lnTo>
                    <a:pt x="15" y="71"/>
                  </a:lnTo>
                  <a:lnTo>
                    <a:pt x="13" y="54"/>
                  </a:lnTo>
                  <a:lnTo>
                    <a:pt x="10" y="27"/>
                  </a:lnTo>
                  <a:lnTo>
                    <a:pt x="17" y="32"/>
                  </a:lnTo>
                  <a:lnTo>
                    <a:pt x="20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36" y="34"/>
                  </a:lnTo>
                  <a:lnTo>
                    <a:pt x="58" y="22"/>
                  </a:lnTo>
                  <a:lnTo>
                    <a:pt x="65" y="17"/>
                  </a:lnTo>
                  <a:lnTo>
                    <a:pt x="90" y="13"/>
                  </a:lnTo>
                  <a:lnTo>
                    <a:pt x="113" y="12"/>
                  </a:lnTo>
                  <a:lnTo>
                    <a:pt x="126" y="10"/>
                  </a:lnTo>
                  <a:lnTo>
                    <a:pt x="147" y="8"/>
                  </a:lnTo>
                  <a:lnTo>
                    <a:pt x="159" y="6"/>
                  </a:lnTo>
                  <a:lnTo>
                    <a:pt x="188" y="5"/>
                  </a:lnTo>
                  <a:lnTo>
                    <a:pt x="195" y="3"/>
                  </a:lnTo>
                  <a:lnTo>
                    <a:pt x="224" y="0"/>
                  </a:lnTo>
                  <a:lnTo>
                    <a:pt x="227" y="0"/>
                  </a:lnTo>
                  <a:lnTo>
                    <a:pt x="227" y="6"/>
                  </a:lnTo>
                  <a:lnTo>
                    <a:pt x="231" y="24"/>
                  </a:lnTo>
                  <a:lnTo>
                    <a:pt x="231" y="36"/>
                  </a:lnTo>
                  <a:lnTo>
                    <a:pt x="232" y="51"/>
                  </a:lnTo>
                  <a:lnTo>
                    <a:pt x="234" y="54"/>
                  </a:lnTo>
                  <a:lnTo>
                    <a:pt x="237" y="82"/>
                  </a:lnTo>
                  <a:lnTo>
                    <a:pt x="237" y="88"/>
                  </a:lnTo>
                  <a:lnTo>
                    <a:pt x="241" y="111"/>
                  </a:lnTo>
                  <a:lnTo>
                    <a:pt x="242" y="126"/>
                  </a:lnTo>
                  <a:lnTo>
                    <a:pt x="244" y="150"/>
                  </a:lnTo>
                  <a:lnTo>
                    <a:pt x="244" y="153"/>
                  </a:lnTo>
                  <a:lnTo>
                    <a:pt x="248" y="188"/>
                  </a:lnTo>
                  <a:lnTo>
                    <a:pt x="249" y="198"/>
                  </a:lnTo>
                  <a:lnTo>
                    <a:pt x="251" y="217"/>
                  </a:lnTo>
                  <a:lnTo>
                    <a:pt x="253" y="235"/>
                  </a:lnTo>
                  <a:lnTo>
                    <a:pt x="254" y="241"/>
                  </a:lnTo>
                  <a:lnTo>
                    <a:pt x="256" y="263"/>
                  </a:lnTo>
                  <a:lnTo>
                    <a:pt x="256" y="263"/>
                  </a:lnTo>
                  <a:lnTo>
                    <a:pt x="260" y="285"/>
                  </a:lnTo>
                  <a:lnTo>
                    <a:pt x="258" y="285"/>
                  </a:lnTo>
                  <a:lnTo>
                    <a:pt x="253" y="290"/>
                  </a:lnTo>
                  <a:lnTo>
                    <a:pt x="253" y="292"/>
                  </a:lnTo>
                  <a:lnTo>
                    <a:pt x="254" y="294"/>
                  </a:lnTo>
                  <a:lnTo>
                    <a:pt x="258" y="295"/>
                  </a:lnTo>
                  <a:lnTo>
                    <a:pt x="260" y="299"/>
                  </a:lnTo>
                  <a:lnTo>
                    <a:pt x="258" y="300"/>
                  </a:lnTo>
                  <a:lnTo>
                    <a:pt x="256" y="304"/>
                  </a:lnTo>
                  <a:lnTo>
                    <a:pt x="256" y="306"/>
                  </a:lnTo>
                  <a:lnTo>
                    <a:pt x="258" y="307"/>
                  </a:lnTo>
                  <a:lnTo>
                    <a:pt x="263" y="307"/>
                  </a:lnTo>
                  <a:lnTo>
                    <a:pt x="263" y="309"/>
                  </a:lnTo>
                  <a:lnTo>
                    <a:pt x="265" y="311"/>
                  </a:lnTo>
                  <a:lnTo>
                    <a:pt x="261" y="314"/>
                  </a:lnTo>
                  <a:lnTo>
                    <a:pt x="263" y="317"/>
                  </a:lnTo>
                  <a:lnTo>
                    <a:pt x="249" y="321"/>
                  </a:lnTo>
                  <a:lnTo>
                    <a:pt x="246" y="323"/>
                  </a:lnTo>
                  <a:lnTo>
                    <a:pt x="242" y="326"/>
                  </a:lnTo>
                  <a:lnTo>
                    <a:pt x="239" y="329"/>
                  </a:lnTo>
                  <a:lnTo>
                    <a:pt x="236" y="331"/>
                  </a:lnTo>
                  <a:lnTo>
                    <a:pt x="232" y="333"/>
                  </a:lnTo>
                  <a:lnTo>
                    <a:pt x="225" y="328"/>
                  </a:lnTo>
                  <a:lnTo>
                    <a:pt x="220" y="329"/>
                  </a:lnTo>
                  <a:lnTo>
                    <a:pt x="213" y="329"/>
                  </a:lnTo>
                  <a:lnTo>
                    <a:pt x="212" y="331"/>
                  </a:lnTo>
                  <a:lnTo>
                    <a:pt x="212" y="335"/>
                  </a:lnTo>
                  <a:lnTo>
                    <a:pt x="215" y="347"/>
                  </a:lnTo>
                  <a:lnTo>
                    <a:pt x="215" y="348"/>
                  </a:lnTo>
                  <a:lnTo>
                    <a:pt x="215" y="352"/>
                  </a:lnTo>
                  <a:lnTo>
                    <a:pt x="212" y="353"/>
                  </a:lnTo>
                  <a:lnTo>
                    <a:pt x="210" y="359"/>
                  </a:lnTo>
                  <a:lnTo>
                    <a:pt x="201" y="364"/>
                  </a:lnTo>
                  <a:lnTo>
                    <a:pt x="200" y="370"/>
                  </a:lnTo>
                  <a:lnTo>
                    <a:pt x="200" y="376"/>
                  </a:lnTo>
                  <a:lnTo>
                    <a:pt x="196" y="379"/>
                  </a:lnTo>
                  <a:lnTo>
                    <a:pt x="191" y="382"/>
                  </a:lnTo>
                  <a:lnTo>
                    <a:pt x="188" y="382"/>
                  </a:lnTo>
                  <a:lnTo>
                    <a:pt x="186" y="382"/>
                  </a:lnTo>
                  <a:lnTo>
                    <a:pt x="184" y="382"/>
                  </a:lnTo>
                  <a:lnTo>
                    <a:pt x="184" y="388"/>
                  </a:lnTo>
                  <a:lnTo>
                    <a:pt x="179" y="394"/>
                  </a:lnTo>
                  <a:lnTo>
                    <a:pt x="181" y="406"/>
                  </a:lnTo>
                  <a:lnTo>
                    <a:pt x="179" y="410"/>
                  </a:lnTo>
                  <a:lnTo>
                    <a:pt x="178" y="413"/>
                  </a:lnTo>
                  <a:lnTo>
                    <a:pt x="174" y="415"/>
                  </a:lnTo>
                  <a:lnTo>
                    <a:pt x="171" y="415"/>
                  </a:lnTo>
                  <a:lnTo>
                    <a:pt x="171" y="418"/>
                  </a:lnTo>
                  <a:lnTo>
                    <a:pt x="166" y="415"/>
                  </a:lnTo>
                  <a:lnTo>
                    <a:pt x="159" y="415"/>
                  </a:lnTo>
                  <a:lnTo>
                    <a:pt x="152" y="411"/>
                  </a:lnTo>
                  <a:lnTo>
                    <a:pt x="150" y="410"/>
                  </a:lnTo>
                  <a:lnTo>
                    <a:pt x="148" y="408"/>
                  </a:lnTo>
                  <a:lnTo>
                    <a:pt x="147" y="401"/>
                  </a:lnTo>
                  <a:lnTo>
                    <a:pt x="143" y="39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gray">
            <a:xfrm>
              <a:off x="2102460" y="2854410"/>
              <a:ext cx="872762" cy="1344569"/>
            </a:xfrm>
            <a:custGeom>
              <a:avLst/>
              <a:gdLst/>
              <a:ahLst/>
              <a:cxnLst>
                <a:cxn ang="0">
                  <a:pos x="41" y="376"/>
                </a:cxn>
                <a:cxn ang="0">
                  <a:pos x="7" y="323"/>
                </a:cxn>
                <a:cxn ang="0">
                  <a:pos x="2" y="306"/>
                </a:cxn>
                <a:cxn ang="0">
                  <a:pos x="3" y="297"/>
                </a:cxn>
                <a:cxn ang="0">
                  <a:pos x="12" y="266"/>
                </a:cxn>
                <a:cxn ang="0">
                  <a:pos x="58" y="85"/>
                </a:cxn>
                <a:cxn ang="0">
                  <a:pos x="130" y="13"/>
                </a:cxn>
                <a:cxn ang="0">
                  <a:pos x="220" y="34"/>
                </a:cxn>
                <a:cxn ang="0">
                  <a:pos x="313" y="56"/>
                </a:cxn>
                <a:cxn ang="0">
                  <a:pos x="465" y="89"/>
                </a:cxn>
                <a:cxn ang="0">
                  <a:pos x="542" y="104"/>
                </a:cxn>
                <a:cxn ang="0">
                  <a:pos x="502" y="304"/>
                </a:cxn>
                <a:cxn ang="0">
                  <a:pos x="492" y="364"/>
                </a:cxn>
                <a:cxn ang="0">
                  <a:pos x="472" y="466"/>
                </a:cxn>
                <a:cxn ang="0">
                  <a:pos x="451" y="571"/>
                </a:cxn>
                <a:cxn ang="0">
                  <a:pos x="436" y="651"/>
                </a:cxn>
                <a:cxn ang="0">
                  <a:pos x="422" y="719"/>
                </a:cxn>
                <a:cxn ang="0">
                  <a:pos x="412" y="733"/>
                </a:cxn>
                <a:cxn ang="0">
                  <a:pos x="403" y="735"/>
                </a:cxn>
                <a:cxn ang="0">
                  <a:pos x="398" y="726"/>
                </a:cxn>
                <a:cxn ang="0">
                  <a:pos x="396" y="719"/>
                </a:cxn>
                <a:cxn ang="0">
                  <a:pos x="388" y="719"/>
                </a:cxn>
                <a:cxn ang="0">
                  <a:pos x="381" y="716"/>
                </a:cxn>
                <a:cxn ang="0">
                  <a:pos x="372" y="714"/>
                </a:cxn>
                <a:cxn ang="0">
                  <a:pos x="362" y="719"/>
                </a:cxn>
                <a:cxn ang="0">
                  <a:pos x="362" y="724"/>
                </a:cxn>
                <a:cxn ang="0">
                  <a:pos x="362" y="738"/>
                </a:cxn>
                <a:cxn ang="0">
                  <a:pos x="364" y="743"/>
                </a:cxn>
                <a:cxn ang="0">
                  <a:pos x="361" y="753"/>
                </a:cxn>
                <a:cxn ang="0">
                  <a:pos x="361" y="762"/>
                </a:cxn>
                <a:cxn ang="0">
                  <a:pos x="361" y="767"/>
                </a:cxn>
                <a:cxn ang="0">
                  <a:pos x="359" y="774"/>
                </a:cxn>
                <a:cxn ang="0">
                  <a:pos x="355" y="781"/>
                </a:cxn>
                <a:cxn ang="0">
                  <a:pos x="359" y="798"/>
                </a:cxn>
                <a:cxn ang="0">
                  <a:pos x="359" y="813"/>
                </a:cxn>
                <a:cxn ang="0">
                  <a:pos x="355" y="822"/>
                </a:cxn>
                <a:cxn ang="0">
                  <a:pos x="352" y="822"/>
                </a:cxn>
                <a:cxn ang="0">
                  <a:pos x="352" y="829"/>
                </a:cxn>
                <a:cxn ang="0">
                  <a:pos x="349" y="835"/>
                </a:cxn>
                <a:cxn ang="0">
                  <a:pos x="263" y="707"/>
                </a:cxn>
                <a:cxn ang="0">
                  <a:pos x="135" y="518"/>
                </a:cxn>
                <a:cxn ang="0">
                  <a:pos x="51" y="391"/>
                </a:cxn>
              </a:cxnLst>
              <a:rect l="0" t="0" r="r" b="b"/>
              <a:pathLst>
                <a:path w="542" h="835">
                  <a:moveTo>
                    <a:pt x="51" y="391"/>
                  </a:moveTo>
                  <a:lnTo>
                    <a:pt x="41" y="376"/>
                  </a:lnTo>
                  <a:lnTo>
                    <a:pt x="26" y="353"/>
                  </a:lnTo>
                  <a:lnTo>
                    <a:pt x="7" y="323"/>
                  </a:lnTo>
                  <a:lnTo>
                    <a:pt x="0" y="314"/>
                  </a:lnTo>
                  <a:lnTo>
                    <a:pt x="2" y="306"/>
                  </a:lnTo>
                  <a:lnTo>
                    <a:pt x="3" y="302"/>
                  </a:lnTo>
                  <a:lnTo>
                    <a:pt x="3" y="297"/>
                  </a:lnTo>
                  <a:lnTo>
                    <a:pt x="8" y="280"/>
                  </a:lnTo>
                  <a:lnTo>
                    <a:pt x="12" y="266"/>
                  </a:lnTo>
                  <a:lnTo>
                    <a:pt x="19" y="237"/>
                  </a:lnTo>
                  <a:lnTo>
                    <a:pt x="58" y="85"/>
                  </a:lnTo>
                  <a:lnTo>
                    <a:pt x="80" y="0"/>
                  </a:lnTo>
                  <a:lnTo>
                    <a:pt x="130" y="13"/>
                  </a:lnTo>
                  <a:lnTo>
                    <a:pt x="133" y="13"/>
                  </a:lnTo>
                  <a:lnTo>
                    <a:pt x="220" y="34"/>
                  </a:lnTo>
                  <a:lnTo>
                    <a:pt x="309" y="56"/>
                  </a:lnTo>
                  <a:lnTo>
                    <a:pt x="313" y="56"/>
                  </a:lnTo>
                  <a:lnTo>
                    <a:pt x="393" y="73"/>
                  </a:lnTo>
                  <a:lnTo>
                    <a:pt x="465" y="89"/>
                  </a:lnTo>
                  <a:lnTo>
                    <a:pt x="523" y="101"/>
                  </a:lnTo>
                  <a:lnTo>
                    <a:pt x="542" y="104"/>
                  </a:lnTo>
                  <a:lnTo>
                    <a:pt x="521" y="210"/>
                  </a:lnTo>
                  <a:lnTo>
                    <a:pt x="502" y="304"/>
                  </a:lnTo>
                  <a:lnTo>
                    <a:pt x="499" y="324"/>
                  </a:lnTo>
                  <a:lnTo>
                    <a:pt x="492" y="364"/>
                  </a:lnTo>
                  <a:lnTo>
                    <a:pt x="473" y="454"/>
                  </a:lnTo>
                  <a:lnTo>
                    <a:pt x="472" y="466"/>
                  </a:lnTo>
                  <a:lnTo>
                    <a:pt x="461" y="512"/>
                  </a:lnTo>
                  <a:lnTo>
                    <a:pt x="451" y="571"/>
                  </a:lnTo>
                  <a:lnTo>
                    <a:pt x="439" y="634"/>
                  </a:lnTo>
                  <a:lnTo>
                    <a:pt x="436" y="651"/>
                  </a:lnTo>
                  <a:lnTo>
                    <a:pt x="424" y="716"/>
                  </a:lnTo>
                  <a:lnTo>
                    <a:pt x="422" y="719"/>
                  </a:lnTo>
                  <a:lnTo>
                    <a:pt x="415" y="726"/>
                  </a:lnTo>
                  <a:lnTo>
                    <a:pt x="412" y="733"/>
                  </a:lnTo>
                  <a:lnTo>
                    <a:pt x="405" y="735"/>
                  </a:lnTo>
                  <a:lnTo>
                    <a:pt x="403" y="735"/>
                  </a:lnTo>
                  <a:lnTo>
                    <a:pt x="398" y="728"/>
                  </a:lnTo>
                  <a:lnTo>
                    <a:pt x="398" y="726"/>
                  </a:lnTo>
                  <a:lnTo>
                    <a:pt x="398" y="723"/>
                  </a:lnTo>
                  <a:lnTo>
                    <a:pt x="396" y="719"/>
                  </a:lnTo>
                  <a:lnTo>
                    <a:pt x="393" y="717"/>
                  </a:lnTo>
                  <a:lnTo>
                    <a:pt x="388" y="719"/>
                  </a:lnTo>
                  <a:lnTo>
                    <a:pt x="386" y="719"/>
                  </a:lnTo>
                  <a:lnTo>
                    <a:pt x="381" y="716"/>
                  </a:lnTo>
                  <a:lnTo>
                    <a:pt x="374" y="716"/>
                  </a:lnTo>
                  <a:lnTo>
                    <a:pt x="372" y="714"/>
                  </a:lnTo>
                  <a:lnTo>
                    <a:pt x="364" y="717"/>
                  </a:lnTo>
                  <a:lnTo>
                    <a:pt x="362" y="719"/>
                  </a:lnTo>
                  <a:lnTo>
                    <a:pt x="362" y="723"/>
                  </a:lnTo>
                  <a:lnTo>
                    <a:pt x="362" y="724"/>
                  </a:lnTo>
                  <a:lnTo>
                    <a:pt x="361" y="729"/>
                  </a:lnTo>
                  <a:lnTo>
                    <a:pt x="362" y="738"/>
                  </a:lnTo>
                  <a:lnTo>
                    <a:pt x="364" y="741"/>
                  </a:lnTo>
                  <a:lnTo>
                    <a:pt x="364" y="743"/>
                  </a:lnTo>
                  <a:lnTo>
                    <a:pt x="361" y="745"/>
                  </a:lnTo>
                  <a:lnTo>
                    <a:pt x="361" y="753"/>
                  </a:lnTo>
                  <a:lnTo>
                    <a:pt x="359" y="757"/>
                  </a:lnTo>
                  <a:lnTo>
                    <a:pt x="361" y="762"/>
                  </a:lnTo>
                  <a:lnTo>
                    <a:pt x="359" y="765"/>
                  </a:lnTo>
                  <a:lnTo>
                    <a:pt x="361" y="767"/>
                  </a:lnTo>
                  <a:lnTo>
                    <a:pt x="361" y="770"/>
                  </a:lnTo>
                  <a:lnTo>
                    <a:pt x="359" y="774"/>
                  </a:lnTo>
                  <a:lnTo>
                    <a:pt x="359" y="777"/>
                  </a:lnTo>
                  <a:lnTo>
                    <a:pt x="355" y="781"/>
                  </a:lnTo>
                  <a:lnTo>
                    <a:pt x="357" y="788"/>
                  </a:lnTo>
                  <a:lnTo>
                    <a:pt x="359" y="798"/>
                  </a:lnTo>
                  <a:lnTo>
                    <a:pt x="359" y="805"/>
                  </a:lnTo>
                  <a:lnTo>
                    <a:pt x="359" y="813"/>
                  </a:lnTo>
                  <a:lnTo>
                    <a:pt x="357" y="818"/>
                  </a:lnTo>
                  <a:lnTo>
                    <a:pt x="355" y="822"/>
                  </a:lnTo>
                  <a:lnTo>
                    <a:pt x="355" y="822"/>
                  </a:lnTo>
                  <a:lnTo>
                    <a:pt x="352" y="822"/>
                  </a:lnTo>
                  <a:lnTo>
                    <a:pt x="350" y="823"/>
                  </a:lnTo>
                  <a:lnTo>
                    <a:pt x="352" y="829"/>
                  </a:lnTo>
                  <a:lnTo>
                    <a:pt x="349" y="830"/>
                  </a:lnTo>
                  <a:lnTo>
                    <a:pt x="349" y="835"/>
                  </a:lnTo>
                  <a:lnTo>
                    <a:pt x="280" y="735"/>
                  </a:lnTo>
                  <a:lnTo>
                    <a:pt x="263" y="707"/>
                  </a:lnTo>
                  <a:lnTo>
                    <a:pt x="179" y="582"/>
                  </a:lnTo>
                  <a:lnTo>
                    <a:pt x="135" y="518"/>
                  </a:lnTo>
                  <a:lnTo>
                    <a:pt x="99" y="461"/>
                  </a:lnTo>
                  <a:lnTo>
                    <a:pt x="51" y="39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gray">
            <a:xfrm>
              <a:off x="2809365" y="3021878"/>
              <a:ext cx="771316" cy="962936"/>
            </a:xfrm>
            <a:custGeom>
              <a:avLst/>
              <a:gdLst/>
              <a:ahLst/>
              <a:cxnLst>
                <a:cxn ang="0">
                  <a:pos x="22" y="408"/>
                </a:cxn>
                <a:cxn ang="0">
                  <a:pos x="33" y="362"/>
                </a:cxn>
                <a:cxn ang="0">
                  <a:pos x="34" y="350"/>
                </a:cxn>
                <a:cxn ang="0">
                  <a:pos x="53" y="260"/>
                </a:cxn>
                <a:cxn ang="0">
                  <a:pos x="60" y="220"/>
                </a:cxn>
                <a:cxn ang="0">
                  <a:pos x="63" y="200"/>
                </a:cxn>
                <a:cxn ang="0">
                  <a:pos x="82" y="106"/>
                </a:cxn>
                <a:cxn ang="0">
                  <a:pos x="103" y="0"/>
                </a:cxn>
                <a:cxn ang="0">
                  <a:pos x="185" y="14"/>
                </a:cxn>
                <a:cxn ang="0">
                  <a:pos x="250" y="26"/>
                </a:cxn>
                <a:cxn ang="0">
                  <a:pos x="253" y="26"/>
                </a:cxn>
                <a:cxn ang="0">
                  <a:pos x="301" y="34"/>
                </a:cxn>
                <a:cxn ang="0">
                  <a:pos x="337" y="41"/>
                </a:cxn>
                <a:cxn ang="0">
                  <a:pos x="328" y="85"/>
                </a:cxn>
                <a:cxn ang="0">
                  <a:pos x="323" y="120"/>
                </a:cxn>
                <a:cxn ang="0">
                  <a:pos x="320" y="147"/>
                </a:cxn>
                <a:cxn ang="0">
                  <a:pos x="397" y="159"/>
                </a:cxn>
                <a:cxn ang="0">
                  <a:pos x="402" y="159"/>
                </a:cxn>
                <a:cxn ang="0">
                  <a:pos x="479" y="171"/>
                </a:cxn>
                <a:cxn ang="0">
                  <a:pos x="474" y="207"/>
                </a:cxn>
                <a:cxn ang="0">
                  <a:pos x="467" y="255"/>
                </a:cxn>
                <a:cxn ang="0">
                  <a:pos x="458" y="314"/>
                </a:cxn>
                <a:cxn ang="0">
                  <a:pos x="456" y="328"/>
                </a:cxn>
                <a:cxn ang="0">
                  <a:pos x="453" y="345"/>
                </a:cxn>
                <a:cxn ang="0">
                  <a:pos x="441" y="439"/>
                </a:cxn>
                <a:cxn ang="0">
                  <a:pos x="438" y="465"/>
                </a:cxn>
                <a:cxn ang="0">
                  <a:pos x="436" y="475"/>
                </a:cxn>
                <a:cxn ang="0">
                  <a:pos x="433" y="504"/>
                </a:cxn>
                <a:cxn ang="0">
                  <a:pos x="429" y="531"/>
                </a:cxn>
                <a:cxn ang="0">
                  <a:pos x="419" y="598"/>
                </a:cxn>
                <a:cxn ang="0">
                  <a:pos x="339" y="588"/>
                </a:cxn>
                <a:cxn ang="0">
                  <a:pos x="301" y="583"/>
                </a:cxn>
                <a:cxn ang="0">
                  <a:pos x="299" y="581"/>
                </a:cxn>
                <a:cxn ang="0">
                  <a:pos x="277" y="578"/>
                </a:cxn>
                <a:cxn ang="0">
                  <a:pos x="226" y="569"/>
                </a:cxn>
                <a:cxn ang="0">
                  <a:pos x="151" y="557"/>
                </a:cxn>
                <a:cxn ang="0">
                  <a:pos x="125" y="552"/>
                </a:cxn>
                <a:cxn ang="0">
                  <a:pos x="96" y="547"/>
                </a:cxn>
                <a:cxn ang="0">
                  <a:pos x="0" y="530"/>
                </a:cxn>
                <a:cxn ang="0">
                  <a:pos x="12" y="467"/>
                </a:cxn>
                <a:cxn ang="0">
                  <a:pos x="22" y="408"/>
                </a:cxn>
              </a:cxnLst>
              <a:rect l="0" t="0" r="r" b="b"/>
              <a:pathLst>
                <a:path w="479" h="598">
                  <a:moveTo>
                    <a:pt x="22" y="408"/>
                  </a:moveTo>
                  <a:lnTo>
                    <a:pt x="33" y="362"/>
                  </a:lnTo>
                  <a:lnTo>
                    <a:pt x="34" y="350"/>
                  </a:lnTo>
                  <a:lnTo>
                    <a:pt x="53" y="260"/>
                  </a:lnTo>
                  <a:lnTo>
                    <a:pt x="60" y="220"/>
                  </a:lnTo>
                  <a:lnTo>
                    <a:pt x="63" y="200"/>
                  </a:lnTo>
                  <a:lnTo>
                    <a:pt x="82" y="106"/>
                  </a:lnTo>
                  <a:lnTo>
                    <a:pt x="103" y="0"/>
                  </a:lnTo>
                  <a:lnTo>
                    <a:pt x="185" y="14"/>
                  </a:lnTo>
                  <a:lnTo>
                    <a:pt x="250" y="26"/>
                  </a:lnTo>
                  <a:lnTo>
                    <a:pt x="253" y="26"/>
                  </a:lnTo>
                  <a:lnTo>
                    <a:pt x="301" y="34"/>
                  </a:lnTo>
                  <a:lnTo>
                    <a:pt x="337" y="41"/>
                  </a:lnTo>
                  <a:lnTo>
                    <a:pt x="328" y="85"/>
                  </a:lnTo>
                  <a:lnTo>
                    <a:pt x="323" y="120"/>
                  </a:lnTo>
                  <a:lnTo>
                    <a:pt x="320" y="147"/>
                  </a:lnTo>
                  <a:lnTo>
                    <a:pt x="397" y="159"/>
                  </a:lnTo>
                  <a:lnTo>
                    <a:pt x="402" y="159"/>
                  </a:lnTo>
                  <a:lnTo>
                    <a:pt x="479" y="171"/>
                  </a:lnTo>
                  <a:lnTo>
                    <a:pt x="474" y="207"/>
                  </a:lnTo>
                  <a:lnTo>
                    <a:pt x="467" y="255"/>
                  </a:lnTo>
                  <a:lnTo>
                    <a:pt x="458" y="314"/>
                  </a:lnTo>
                  <a:lnTo>
                    <a:pt x="456" y="328"/>
                  </a:lnTo>
                  <a:lnTo>
                    <a:pt x="453" y="345"/>
                  </a:lnTo>
                  <a:lnTo>
                    <a:pt x="441" y="439"/>
                  </a:lnTo>
                  <a:lnTo>
                    <a:pt x="438" y="465"/>
                  </a:lnTo>
                  <a:lnTo>
                    <a:pt x="436" y="475"/>
                  </a:lnTo>
                  <a:lnTo>
                    <a:pt x="433" y="504"/>
                  </a:lnTo>
                  <a:lnTo>
                    <a:pt x="429" y="531"/>
                  </a:lnTo>
                  <a:lnTo>
                    <a:pt x="419" y="598"/>
                  </a:lnTo>
                  <a:lnTo>
                    <a:pt x="339" y="588"/>
                  </a:lnTo>
                  <a:lnTo>
                    <a:pt x="301" y="583"/>
                  </a:lnTo>
                  <a:lnTo>
                    <a:pt x="299" y="581"/>
                  </a:lnTo>
                  <a:lnTo>
                    <a:pt x="277" y="578"/>
                  </a:lnTo>
                  <a:lnTo>
                    <a:pt x="226" y="569"/>
                  </a:lnTo>
                  <a:lnTo>
                    <a:pt x="151" y="557"/>
                  </a:lnTo>
                  <a:lnTo>
                    <a:pt x="125" y="552"/>
                  </a:lnTo>
                  <a:lnTo>
                    <a:pt x="96" y="547"/>
                  </a:lnTo>
                  <a:lnTo>
                    <a:pt x="0" y="530"/>
                  </a:lnTo>
                  <a:lnTo>
                    <a:pt x="12" y="467"/>
                  </a:lnTo>
                  <a:lnTo>
                    <a:pt x="22" y="40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gray">
            <a:xfrm>
              <a:off x="1609720" y="2707876"/>
              <a:ext cx="1098198" cy="1879176"/>
            </a:xfrm>
            <a:custGeom>
              <a:avLst/>
              <a:gdLst/>
              <a:ahLst/>
              <a:cxnLst>
                <a:cxn ang="0">
                  <a:pos x="99" y="453"/>
                </a:cxn>
                <a:cxn ang="0">
                  <a:pos x="97" y="448"/>
                </a:cxn>
                <a:cxn ang="0">
                  <a:pos x="80" y="444"/>
                </a:cxn>
                <a:cxn ang="0">
                  <a:pos x="70" y="472"/>
                </a:cxn>
                <a:cxn ang="0">
                  <a:pos x="39" y="444"/>
                </a:cxn>
                <a:cxn ang="0">
                  <a:pos x="39" y="395"/>
                </a:cxn>
                <a:cxn ang="0">
                  <a:pos x="12" y="284"/>
                </a:cxn>
                <a:cxn ang="0">
                  <a:pos x="14" y="198"/>
                </a:cxn>
                <a:cxn ang="0">
                  <a:pos x="43" y="91"/>
                </a:cxn>
                <a:cxn ang="0">
                  <a:pos x="60" y="16"/>
                </a:cxn>
                <a:cxn ang="0">
                  <a:pos x="212" y="43"/>
                </a:cxn>
                <a:cxn ang="0">
                  <a:pos x="325" y="328"/>
                </a:cxn>
                <a:cxn ang="0">
                  <a:pos x="308" y="397"/>
                </a:cxn>
                <a:cxn ang="0">
                  <a:pos x="357" y="482"/>
                </a:cxn>
                <a:cxn ang="0">
                  <a:pos x="586" y="826"/>
                </a:cxn>
                <a:cxn ang="0">
                  <a:pos x="651" y="940"/>
                </a:cxn>
                <a:cxn ang="0">
                  <a:pos x="663" y="961"/>
                </a:cxn>
                <a:cxn ang="0">
                  <a:pos x="665" y="986"/>
                </a:cxn>
                <a:cxn ang="0">
                  <a:pos x="673" y="996"/>
                </a:cxn>
                <a:cxn ang="0">
                  <a:pos x="680" y="1012"/>
                </a:cxn>
                <a:cxn ang="0">
                  <a:pos x="653" y="1027"/>
                </a:cxn>
                <a:cxn ang="0">
                  <a:pos x="639" y="1049"/>
                </a:cxn>
                <a:cxn ang="0">
                  <a:pos x="639" y="1065"/>
                </a:cxn>
                <a:cxn ang="0">
                  <a:pos x="632" y="1080"/>
                </a:cxn>
                <a:cxn ang="0">
                  <a:pos x="620" y="1094"/>
                </a:cxn>
                <a:cxn ang="0">
                  <a:pos x="612" y="1111"/>
                </a:cxn>
                <a:cxn ang="0">
                  <a:pos x="610" y="1133"/>
                </a:cxn>
                <a:cxn ang="0">
                  <a:pos x="622" y="1137"/>
                </a:cxn>
                <a:cxn ang="0">
                  <a:pos x="617" y="1162"/>
                </a:cxn>
                <a:cxn ang="0">
                  <a:pos x="614" y="1166"/>
                </a:cxn>
                <a:cxn ang="0">
                  <a:pos x="602" y="1164"/>
                </a:cxn>
                <a:cxn ang="0">
                  <a:pos x="381" y="1119"/>
                </a:cxn>
                <a:cxn ang="0">
                  <a:pos x="376" y="1104"/>
                </a:cxn>
                <a:cxn ang="0">
                  <a:pos x="326" y="993"/>
                </a:cxn>
                <a:cxn ang="0">
                  <a:pos x="304" y="981"/>
                </a:cxn>
                <a:cxn ang="0">
                  <a:pos x="241" y="928"/>
                </a:cxn>
                <a:cxn ang="0">
                  <a:pos x="181" y="879"/>
                </a:cxn>
                <a:cxn ang="0">
                  <a:pos x="138" y="839"/>
                </a:cxn>
                <a:cxn ang="0">
                  <a:pos x="147" y="802"/>
                </a:cxn>
                <a:cxn ang="0">
                  <a:pos x="135" y="759"/>
                </a:cxn>
                <a:cxn ang="0">
                  <a:pos x="101" y="699"/>
                </a:cxn>
                <a:cxn ang="0">
                  <a:pos x="87" y="614"/>
                </a:cxn>
                <a:cxn ang="0">
                  <a:pos x="80" y="573"/>
                </a:cxn>
                <a:cxn ang="0">
                  <a:pos x="65" y="509"/>
                </a:cxn>
                <a:cxn ang="0">
                  <a:pos x="80" y="485"/>
                </a:cxn>
                <a:cxn ang="0">
                  <a:pos x="94" y="515"/>
                </a:cxn>
                <a:cxn ang="0">
                  <a:pos x="85" y="460"/>
                </a:cxn>
                <a:cxn ang="0">
                  <a:pos x="154" y="465"/>
                </a:cxn>
                <a:cxn ang="0">
                  <a:pos x="147" y="463"/>
                </a:cxn>
                <a:cxn ang="0">
                  <a:pos x="212" y="933"/>
                </a:cxn>
                <a:cxn ang="0">
                  <a:pos x="183" y="926"/>
                </a:cxn>
                <a:cxn ang="0">
                  <a:pos x="167" y="921"/>
                </a:cxn>
                <a:cxn ang="0">
                  <a:pos x="296" y="1024"/>
                </a:cxn>
                <a:cxn ang="0">
                  <a:pos x="280" y="1017"/>
                </a:cxn>
                <a:cxn ang="0">
                  <a:pos x="265" y="1060"/>
                </a:cxn>
              </a:cxnLst>
              <a:rect l="0" t="0" r="r" b="b"/>
              <a:pathLst>
                <a:path w="682" h="1167">
                  <a:moveTo>
                    <a:pt x="149" y="455"/>
                  </a:moveTo>
                  <a:lnTo>
                    <a:pt x="137" y="463"/>
                  </a:lnTo>
                  <a:lnTo>
                    <a:pt x="126" y="460"/>
                  </a:lnTo>
                  <a:lnTo>
                    <a:pt x="121" y="451"/>
                  </a:lnTo>
                  <a:lnTo>
                    <a:pt x="99" y="453"/>
                  </a:lnTo>
                  <a:lnTo>
                    <a:pt x="99" y="443"/>
                  </a:lnTo>
                  <a:lnTo>
                    <a:pt x="97" y="436"/>
                  </a:lnTo>
                  <a:lnTo>
                    <a:pt x="94" y="438"/>
                  </a:lnTo>
                  <a:lnTo>
                    <a:pt x="97" y="443"/>
                  </a:lnTo>
                  <a:lnTo>
                    <a:pt x="97" y="448"/>
                  </a:lnTo>
                  <a:lnTo>
                    <a:pt x="89" y="439"/>
                  </a:lnTo>
                  <a:lnTo>
                    <a:pt x="85" y="443"/>
                  </a:lnTo>
                  <a:lnTo>
                    <a:pt x="80" y="443"/>
                  </a:lnTo>
                  <a:lnTo>
                    <a:pt x="79" y="438"/>
                  </a:lnTo>
                  <a:lnTo>
                    <a:pt x="80" y="444"/>
                  </a:lnTo>
                  <a:lnTo>
                    <a:pt x="77" y="451"/>
                  </a:lnTo>
                  <a:lnTo>
                    <a:pt x="80" y="456"/>
                  </a:lnTo>
                  <a:lnTo>
                    <a:pt x="75" y="462"/>
                  </a:lnTo>
                  <a:lnTo>
                    <a:pt x="75" y="472"/>
                  </a:lnTo>
                  <a:lnTo>
                    <a:pt x="70" y="472"/>
                  </a:lnTo>
                  <a:lnTo>
                    <a:pt x="60" y="460"/>
                  </a:lnTo>
                  <a:lnTo>
                    <a:pt x="58" y="460"/>
                  </a:lnTo>
                  <a:lnTo>
                    <a:pt x="50" y="444"/>
                  </a:lnTo>
                  <a:lnTo>
                    <a:pt x="43" y="441"/>
                  </a:lnTo>
                  <a:lnTo>
                    <a:pt x="39" y="444"/>
                  </a:lnTo>
                  <a:lnTo>
                    <a:pt x="34" y="443"/>
                  </a:lnTo>
                  <a:lnTo>
                    <a:pt x="44" y="427"/>
                  </a:lnTo>
                  <a:lnTo>
                    <a:pt x="44" y="412"/>
                  </a:lnTo>
                  <a:lnTo>
                    <a:pt x="41" y="410"/>
                  </a:lnTo>
                  <a:lnTo>
                    <a:pt x="39" y="395"/>
                  </a:lnTo>
                  <a:lnTo>
                    <a:pt x="29" y="378"/>
                  </a:lnTo>
                  <a:lnTo>
                    <a:pt x="17" y="350"/>
                  </a:lnTo>
                  <a:lnTo>
                    <a:pt x="7" y="328"/>
                  </a:lnTo>
                  <a:lnTo>
                    <a:pt x="14" y="318"/>
                  </a:lnTo>
                  <a:lnTo>
                    <a:pt x="12" y="284"/>
                  </a:lnTo>
                  <a:lnTo>
                    <a:pt x="24" y="263"/>
                  </a:lnTo>
                  <a:lnTo>
                    <a:pt x="26" y="248"/>
                  </a:lnTo>
                  <a:lnTo>
                    <a:pt x="26" y="233"/>
                  </a:lnTo>
                  <a:lnTo>
                    <a:pt x="17" y="210"/>
                  </a:lnTo>
                  <a:lnTo>
                    <a:pt x="14" y="198"/>
                  </a:lnTo>
                  <a:lnTo>
                    <a:pt x="0" y="176"/>
                  </a:lnTo>
                  <a:lnTo>
                    <a:pt x="2" y="169"/>
                  </a:lnTo>
                  <a:lnTo>
                    <a:pt x="2" y="157"/>
                  </a:lnTo>
                  <a:lnTo>
                    <a:pt x="41" y="108"/>
                  </a:lnTo>
                  <a:lnTo>
                    <a:pt x="43" y="91"/>
                  </a:lnTo>
                  <a:lnTo>
                    <a:pt x="55" y="74"/>
                  </a:lnTo>
                  <a:lnTo>
                    <a:pt x="60" y="60"/>
                  </a:lnTo>
                  <a:lnTo>
                    <a:pt x="62" y="29"/>
                  </a:lnTo>
                  <a:lnTo>
                    <a:pt x="55" y="22"/>
                  </a:lnTo>
                  <a:lnTo>
                    <a:pt x="60" y="16"/>
                  </a:lnTo>
                  <a:lnTo>
                    <a:pt x="65" y="0"/>
                  </a:lnTo>
                  <a:lnTo>
                    <a:pt x="94" y="9"/>
                  </a:lnTo>
                  <a:lnTo>
                    <a:pt x="118" y="16"/>
                  </a:lnTo>
                  <a:lnTo>
                    <a:pt x="140" y="22"/>
                  </a:lnTo>
                  <a:lnTo>
                    <a:pt x="212" y="43"/>
                  </a:lnTo>
                  <a:lnTo>
                    <a:pt x="275" y="62"/>
                  </a:lnTo>
                  <a:lnTo>
                    <a:pt x="320" y="74"/>
                  </a:lnTo>
                  <a:lnTo>
                    <a:pt x="386" y="91"/>
                  </a:lnTo>
                  <a:lnTo>
                    <a:pt x="364" y="176"/>
                  </a:lnTo>
                  <a:lnTo>
                    <a:pt x="325" y="328"/>
                  </a:lnTo>
                  <a:lnTo>
                    <a:pt x="318" y="357"/>
                  </a:lnTo>
                  <a:lnTo>
                    <a:pt x="314" y="371"/>
                  </a:lnTo>
                  <a:lnTo>
                    <a:pt x="309" y="388"/>
                  </a:lnTo>
                  <a:lnTo>
                    <a:pt x="309" y="393"/>
                  </a:lnTo>
                  <a:lnTo>
                    <a:pt x="308" y="397"/>
                  </a:lnTo>
                  <a:lnTo>
                    <a:pt x="306" y="405"/>
                  </a:lnTo>
                  <a:lnTo>
                    <a:pt x="313" y="414"/>
                  </a:lnTo>
                  <a:lnTo>
                    <a:pt x="332" y="444"/>
                  </a:lnTo>
                  <a:lnTo>
                    <a:pt x="347" y="467"/>
                  </a:lnTo>
                  <a:lnTo>
                    <a:pt x="357" y="482"/>
                  </a:lnTo>
                  <a:lnTo>
                    <a:pt x="405" y="552"/>
                  </a:lnTo>
                  <a:lnTo>
                    <a:pt x="441" y="609"/>
                  </a:lnTo>
                  <a:lnTo>
                    <a:pt x="485" y="673"/>
                  </a:lnTo>
                  <a:lnTo>
                    <a:pt x="569" y="798"/>
                  </a:lnTo>
                  <a:lnTo>
                    <a:pt x="586" y="826"/>
                  </a:lnTo>
                  <a:lnTo>
                    <a:pt x="655" y="926"/>
                  </a:lnTo>
                  <a:lnTo>
                    <a:pt x="655" y="926"/>
                  </a:lnTo>
                  <a:lnTo>
                    <a:pt x="655" y="933"/>
                  </a:lnTo>
                  <a:lnTo>
                    <a:pt x="653" y="935"/>
                  </a:lnTo>
                  <a:lnTo>
                    <a:pt x="651" y="940"/>
                  </a:lnTo>
                  <a:lnTo>
                    <a:pt x="656" y="945"/>
                  </a:lnTo>
                  <a:lnTo>
                    <a:pt x="656" y="954"/>
                  </a:lnTo>
                  <a:lnTo>
                    <a:pt x="658" y="955"/>
                  </a:lnTo>
                  <a:lnTo>
                    <a:pt x="660" y="955"/>
                  </a:lnTo>
                  <a:lnTo>
                    <a:pt x="663" y="961"/>
                  </a:lnTo>
                  <a:lnTo>
                    <a:pt x="665" y="971"/>
                  </a:lnTo>
                  <a:lnTo>
                    <a:pt x="663" y="973"/>
                  </a:lnTo>
                  <a:lnTo>
                    <a:pt x="665" y="974"/>
                  </a:lnTo>
                  <a:lnTo>
                    <a:pt x="667" y="979"/>
                  </a:lnTo>
                  <a:lnTo>
                    <a:pt x="665" y="986"/>
                  </a:lnTo>
                  <a:lnTo>
                    <a:pt x="665" y="988"/>
                  </a:lnTo>
                  <a:lnTo>
                    <a:pt x="668" y="990"/>
                  </a:lnTo>
                  <a:lnTo>
                    <a:pt x="670" y="991"/>
                  </a:lnTo>
                  <a:lnTo>
                    <a:pt x="672" y="995"/>
                  </a:lnTo>
                  <a:lnTo>
                    <a:pt x="673" y="996"/>
                  </a:lnTo>
                  <a:lnTo>
                    <a:pt x="680" y="1002"/>
                  </a:lnTo>
                  <a:lnTo>
                    <a:pt x="682" y="1005"/>
                  </a:lnTo>
                  <a:lnTo>
                    <a:pt x="682" y="1007"/>
                  </a:lnTo>
                  <a:lnTo>
                    <a:pt x="682" y="1012"/>
                  </a:lnTo>
                  <a:lnTo>
                    <a:pt x="680" y="1012"/>
                  </a:lnTo>
                  <a:lnTo>
                    <a:pt x="672" y="1019"/>
                  </a:lnTo>
                  <a:lnTo>
                    <a:pt x="667" y="1020"/>
                  </a:lnTo>
                  <a:lnTo>
                    <a:pt x="663" y="1022"/>
                  </a:lnTo>
                  <a:lnTo>
                    <a:pt x="655" y="1025"/>
                  </a:lnTo>
                  <a:lnTo>
                    <a:pt x="653" y="1027"/>
                  </a:lnTo>
                  <a:lnTo>
                    <a:pt x="651" y="1032"/>
                  </a:lnTo>
                  <a:lnTo>
                    <a:pt x="643" y="1037"/>
                  </a:lnTo>
                  <a:lnTo>
                    <a:pt x="641" y="1039"/>
                  </a:lnTo>
                  <a:lnTo>
                    <a:pt x="643" y="1043"/>
                  </a:lnTo>
                  <a:lnTo>
                    <a:pt x="639" y="1049"/>
                  </a:lnTo>
                  <a:lnTo>
                    <a:pt x="641" y="1051"/>
                  </a:lnTo>
                  <a:lnTo>
                    <a:pt x="639" y="1053"/>
                  </a:lnTo>
                  <a:lnTo>
                    <a:pt x="639" y="1058"/>
                  </a:lnTo>
                  <a:lnTo>
                    <a:pt x="637" y="1061"/>
                  </a:lnTo>
                  <a:lnTo>
                    <a:pt x="639" y="1065"/>
                  </a:lnTo>
                  <a:lnTo>
                    <a:pt x="634" y="1068"/>
                  </a:lnTo>
                  <a:lnTo>
                    <a:pt x="636" y="1070"/>
                  </a:lnTo>
                  <a:lnTo>
                    <a:pt x="634" y="1073"/>
                  </a:lnTo>
                  <a:lnTo>
                    <a:pt x="632" y="1078"/>
                  </a:lnTo>
                  <a:lnTo>
                    <a:pt x="632" y="1080"/>
                  </a:lnTo>
                  <a:lnTo>
                    <a:pt x="627" y="1085"/>
                  </a:lnTo>
                  <a:lnTo>
                    <a:pt x="626" y="1087"/>
                  </a:lnTo>
                  <a:lnTo>
                    <a:pt x="622" y="1089"/>
                  </a:lnTo>
                  <a:lnTo>
                    <a:pt x="622" y="1092"/>
                  </a:lnTo>
                  <a:lnTo>
                    <a:pt x="620" y="1094"/>
                  </a:lnTo>
                  <a:lnTo>
                    <a:pt x="612" y="1092"/>
                  </a:lnTo>
                  <a:lnTo>
                    <a:pt x="614" y="1099"/>
                  </a:lnTo>
                  <a:lnTo>
                    <a:pt x="610" y="1104"/>
                  </a:lnTo>
                  <a:lnTo>
                    <a:pt x="614" y="1109"/>
                  </a:lnTo>
                  <a:lnTo>
                    <a:pt x="612" y="1111"/>
                  </a:lnTo>
                  <a:lnTo>
                    <a:pt x="612" y="1113"/>
                  </a:lnTo>
                  <a:lnTo>
                    <a:pt x="612" y="1119"/>
                  </a:lnTo>
                  <a:lnTo>
                    <a:pt x="608" y="1123"/>
                  </a:lnTo>
                  <a:lnTo>
                    <a:pt x="607" y="1126"/>
                  </a:lnTo>
                  <a:lnTo>
                    <a:pt x="610" y="1133"/>
                  </a:lnTo>
                  <a:lnTo>
                    <a:pt x="612" y="1133"/>
                  </a:lnTo>
                  <a:lnTo>
                    <a:pt x="612" y="1135"/>
                  </a:lnTo>
                  <a:lnTo>
                    <a:pt x="615" y="1135"/>
                  </a:lnTo>
                  <a:lnTo>
                    <a:pt x="619" y="1135"/>
                  </a:lnTo>
                  <a:lnTo>
                    <a:pt x="622" y="1137"/>
                  </a:lnTo>
                  <a:lnTo>
                    <a:pt x="626" y="1143"/>
                  </a:lnTo>
                  <a:lnTo>
                    <a:pt x="624" y="1147"/>
                  </a:lnTo>
                  <a:lnTo>
                    <a:pt x="624" y="1157"/>
                  </a:lnTo>
                  <a:lnTo>
                    <a:pt x="617" y="1161"/>
                  </a:lnTo>
                  <a:lnTo>
                    <a:pt x="617" y="1162"/>
                  </a:lnTo>
                  <a:lnTo>
                    <a:pt x="617" y="1164"/>
                  </a:lnTo>
                  <a:lnTo>
                    <a:pt x="615" y="1164"/>
                  </a:lnTo>
                  <a:lnTo>
                    <a:pt x="615" y="1164"/>
                  </a:lnTo>
                  <a:lnTo>
                    <a:pt x="614" y="1164"/>
                  </a:lnTo>
                  <a:lnTo>
                    <a:pt x="614" y="1166"/>
                  </a:lnTo>
                  <a:lnTo>
                    <a:pt x="612" y="1166"/>
                  </a:lnTo>
                  <a:lnTo>
                    <a:pt x="612" y="1167"/>
                  </a:lnTo>
                  <a:lnTo>
                    <a:pt x="608" y="1166"/>
                  </a:lnTo>
                  <a:lnTo>
                    <a:pt x="608" y="1167"/>
                  </a:lnTo>
                  <a:lnTo>
                    <a:pt x="602" y="1164"/>
                  </a:lnTo>
                  <a:lnTo>
                    <a:pt x="600" y="1164"/>
                  </a:lnTo>
                  <a:lnTo>
                    <a:pt x="598" y="1166"/>
                  </a:lnTo>
                  <a:lnTo>
                    <a:pt x="473" y="1152"/>
                  </a:lnTo>
                  <a:lnTo>
                    <a:pt x="383" y="1140"/>
                  </a:lnTo>
                  <a:lnTo>
                    <a:pt x="381" y="1119"/>
                  </a:lnTo>
                  <a:lnTo>
                    <a:pt x="385" y="1133"/>
                  </a:lnTo>
                  <a:lnTo>
                    <a:pt x="386" y="1125"/>
                  </a:lnTo>
                  <a:lnTo>
                    <a:pt x="381" y="1118"/>
                  </a:lnTo>
                  <a:lnTo>
                    <a:pt x="376" y="1123"/>
                  </a:lnTo>
                  <a:lnTo>
                    <a:pt x="376" y="1104"/>
                  </a:lnTo>
                  <a:lnTo>
                    <a:pt x="379" y="1101"/>
                  </a:lnTo>
                  <a:lnTo>
                    <a:pt x="379" y="1075"/>
                  </a:lnTo>
                  <a:lnTo>
                    <a:pt x="374" y="1061"/>
                  </a:lnTo>
                  <a:lnTo>
                    <a:pt x="362" y="1041"/>
                  </a:lnTo>
                  <a:lnTo>
                    <a:pt x="326" y="993"/>
                  </a:lnTo>
                  <a:lnTo>
                    <a:pt x="314" y="988"/>
                  </a:lnTo>
                  <a:lnTo>
                    <a:pt x="309" y="995"/>
                  </a:lnTo>
                  <a:lnTo>
                    <a:pt x="301" y="988"/>
                  </a:lnTo>
                  <a:lnTo>
                    <a:pt x="299" y="984"/>
                  </a:lnTo>
                  <a:lnTo>
                    <a:pt x="304" y="981"/>
                  </a:lnTo>
                  <a:lnTo>
                    <a:pt x="304" y="973"/>
                  </a:lnTo>
                  <a:lnTo>
                    <a:pt x="296" y="954"/>
                  </a:lnTo>
                  <a:lnTo>
                    <a:pt x="275" y="950"/>
                  </a:lnTo>
                  <a:lnTo>
                    <a:pt x="263" y="945"/>
                  </a:lnTo>
                  <a:lnTo>
                    <a:pt x="241" y="928"/>
                  </a:lnTo>
                  <a:lnTo>
                    <a:pt x="239" y="918"/>
                  </a:lnTo>
                  <a:lnTo>
                    <a:pt x="224" y="899"/>
                  </a:lnTo>
                  <a:lnTo>
                    <a:pt x="215" y="892"/>
                  </a:lnTo>
                  <a:lnTo>
                    <a:pt x="193" y="887"/>
                  </a:lnTo>
                  <a:lnTo>
                    <a:pt x="181" y="879"/>
                  </a:lnTo>
                  <a:lnTo>
                    <a:pt x="171" y="875"/>
                  </a:lnTo>
                  <a:lnTo>
                    <a:pt x="144" y="870"/>
                  </a:lnTo>
                  <a:lnTo>
                    <a:pt x="142" y="861"/>
                  </a:lnTo>
                  <a:lnTo>
                    <a:pt x="132" y="853"/>
                  </a:lnTo>
                  <a:lnTo>
                    <a:pt x="138" y="839"/>
                  </a:lnTo>
                  <a:lnTo>
                    <a:pt x="137" y="834"/>
                  </a:lnTo>
                  <a:lnTo>
                    <a:pt x="142" y="824"/>
                  </a:lnTo>
                  <a:lnTo>
                    <a:pt x="138" y="817"/>
                  </a:lnTo>
                  <a:lnTo>
                    <a:pt x="142" y="810"/>
                  </a:lnTo>
                  <a:lnTo>
                    <a:pt x="147" y="802"/>
                  </a:lnTo>
                  <a:lnTo>
                    <a:pt x="147" y="793"/>
                  </a:lnTo>
                  <a:lnTo>
                    <a:pt x="130" y="781"/>
                  </a:lnTo>
                  <a:lnTo>
                    <a:pt x="130" y="776"/>
                  </a:lnTo>
                  <a:lnTo>
                    <a:pt x="135" y="766"/>
                  </a:lnTo>
                  <a:lnTo>
                    <a:pt x="135" y="759"/>
                  </a:lnTo>
                  <a:lnTo>
                    <a:pt x="126" y="752"/>
                  </a:lnTo>
                  <a:lnTo>
                    <a:pt x="118" y="732"/>
                  </a:lnTo>
                  <a:lnTo>
                    <a:pt x="109" y="725"/>
                  </a:lnTo>
                  <a:lnTo>
                    <a:pt x="108" y="709"/>
                  </a:lnTo>
                  <a:lnTo>
                    <a:pt x="101" y="699"/>
                  </a:lnTo>
                  <a:lnTo>
                    <a:pt x="89" y="662"/>
                  </a:lnTo>
                  <a:lnTo>
                    <a:pt x="77" y="644"/>
                  </a:lnTo>
                  <a:lnTo>
                    <a:pt x="79" y="614"/>
                  </a:lnTo>
                  <a:lnTo>
                    <a:pt x="84" y="609"/>
                  </a:lnTo>
                  <a:lnTo>
                    <a:pt x="87" y="614"/>
                  </a:lnTo>
                  <a:lnTo>
                    <a:pt x="92" y="610"/>
                  </a:lnTo>
                  <a:lnTo>
                    <a:pt x="101" y="593"/>
                  </a:lnTo>
                  <a:lnTo>
                    <a:pt x="99" y="590"/>
                  </a:lnTo>
                  <a:lnTo>
                    <a:pt x="96" y="576"/>
                  </a:lnTo>
                  <a:lnTo>
                    <a:pt x="80" y="573"/>
                  </a:lnTo>
                  <a:lnTo>
                    <a:pt x="73" y="566"/>
                  </a:lnTo>
                  <a:lnTo>
                    <a:pt x="68" y="552"/>
                  </a:lnTo>
                  <a:lnTo>
                    <a:pt x="60" y="535"/>
                  </a:lnTo>
                  <a:lnTo>
                    <a:pt x="65" y="523"/>
                  </a:lnTo>
                  <a:lnTo>
                    <a:pt x="65" y="509"/>
                  </a:lnTo>
                  <a:lnTo>
                    <a:pt x="62" y="503"/>
                  </a:lnTo>
                  <a:lnTo>
                    <a:pt x="67" y="485"/>
                  </a:lnTo>
                  <a:lnTo>
                    <a:pt x="70" y="477"/>
                  </a:lnTo>
                  <a:lnTo>
                    <a:pt x="79" y="475"/>
                  </a:lnTo>
                  <a:lnTo>
                    <a:pt x="80" y="485"/>
                  </a:lnTo>
                  <a:lnTo>
                    <a:pt x="79" y="487"/>
                  </a:lnTo>
                  <a:lnTo>
                    <a:pt x="75" y="497"/>
                  </a:lnTo>
                  <a:lnTo>
                    <a:pt x="92" y="520"/>
                  </a:lnTo>
                  <a:lnTo>
                    <a:pt x="103" y="521"/>
                  </a:lnTo>
                  <a:lnTo>
                    <a:pt x="94" y="515"/>
                  </a:lnTo>
                  <a:lnTo>
                    <a:pt x="92" y="487"/>
                  </a:lnTo>
                  <a:lnTo>
                    <a:pt x="85" y="480"/>
                  </a:lnTo>
                  <a:lnTo>
                    <a:pt x="89" y="470"/>
                  </a:lnTo>
                  <a:lnTo>
                    <a:pt x="84" y="467"/>
                  </a:lnTo>
                  <a:lnTo>
                    <a:pt x="85" y="460"/>
                  </a:lnTo>
                  <a:lnTo>
                    <a:pt x="92" y="456"/>
                  </a:lnTo>
                  <a:lnTo>
                    <a:pt x="118" y="460"/>
                  </a:lnTo>
                  <a:lnTo>
                    <a:pt x="142" y="470"/>
                  </a:lnTo>
                  <a:lnTo>
                    <a:pt x="147" y="463"/>
                  </a:lnTo>
                  <a:lnTo>
                    <a:pt x="154" y="465"/>
                  </a:lnTo>
                  <a:lnTo>
                    <a:pt x="154" y="468"/>
                  </a:lnTo>
                  <a:lnTo>
                    <a:pt x="156" y="468"/>
                  </a:lnTo>
                  <a:lnTo>
                    <a:pt x="154" y="463"/>
                  </a:lnTo>
                  <a:lnTo>
                    <a:pt x="156" y="462"/>
                  </a:lnTo>
                  <a:lnTo>
                    <a:pt x="147" y="463"/>
                  </a:lnTo>
                  <a:lnTo>
                    <a:pt x="149" y="455"/>
                  </a:lnTo>
                  <a:close/>
                  <a:moveTo>
                    <a:pt x="185" y="921"/>
                  </a:moveTo>
                  <a:lnTo>
                    <a:pt x="200" y="932"/>
                  </a:lnTo>
                  <a:lnTo>
                    <a:pt x="208" y="930"/>
                  </a:lnTo>
                  <a:lnTo>
                    <a:pt x="212" y="933"/>
                  </a:lnTo>
                  <a:lnTo>
                    <a:pt x="210" y="937"/>
                  </a:lnTo>
                  <a:lnTo>
                    <a:pt x="195" y="937"/>
                  </a:lnTo>
                  <a:lnTo>
                    <a:pt x="183" y="933"/>
                  </a:lnTo>
                  <a:lnTo>
                    <a:pt x="179" y="928"/>
                  </a:lnTo>
                  <a:lnTo>
                    <a:pt x="183" y="926"/>
                  </a:lnTo>
                  <a:lnTo>
                    <a:pt x="178" y="923"/>
                  </a:lnTo>
                  <a:lnTo>
                    <a:pt x="185" y="921"/>
                  </a:lnTo>
                  <a:close/>
                  <a:moveTo>
                    <a:pt x="154" y="932"/>
                  </a:moveTo>
                  <a:lnTo>
                    <a:pt x="150" y="920"/>
                  </a:lnTo>
                  <a:lnTo>
                    <a:pt x="167" y="921"/>
                  </a:lnTo>
                  <a:lnTo>
                    <a:pt x="173" y="933"/>
                  </a:lnTo>
                  <a:lnTo>
                    <a:pt x="159" y="935"/>
                  </a:lnTo>
                  <a:lnTo>
                    <a:pt x="154" y="932"/>
                  </a:lnTo>
                  <a:close/>
                  <a:moveTo>
                    <a:pt x="279" y="1012"/>
                  </a:moveTo>
                  <a:lnTo>
                    <a:pt x="296" y="1024"/>
                  </a:lnTo>
                  <a:lnTo>
                    <a:pt x="301" y="1032"/>
                  </a:lnTo>
                  <a:lnTo>
                    <a:pt x="299" y="1036"/>
                  </a:lnTo>
                  <a:lnTo>
                    <a:pt x="285" y="1031"/>
                  </a:lnTo>
                  <a:lnTo>
                    <a:pt x="285" y="1020"/>
                  </a:lnTo>
                  <a:lnTo>
                    <a:pt x="280" y="1017"/>
                  </a:lnTo>
                  <a:lnTo>
                    <a:pt x="279" y="1012"/>
                  </a:lnTo>
                  <a:close/>
                  <a:moveTo>
                    <a:pt x="282" y="1085"/>
                  </a:moveTo>
                  <a:lnTo>
                    <a:pt x="275" y="1085"/>
                  </a:lnTo>
                  <a:lnTo>
                    <a:pt x="270" y="1075"/>
                  </a:lnTo>
                  <a:lnTo>
                    <a:pt x="265" y="1060"/>
                  </a:lnTo>
                  <a:lnTo>
                    <a:pt x="268" y="1058"/>
                  </a:lnTo>
                  <a:lnTo>
                    <a:pt x="270" y="1063"/>
                  </a:lnTo>
                  <a:lnTo>
                    <a:pt x="282" y="1085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gray">
            <a:xfrm>
              <a:off x="6698147" y="3079846"/>
              <a:ext cx="573253" cy="656987"/>
            </a:xfrm>
            <a:custGeom>
              <a:avLst/>
              <a:gdLst/>
              <a:ahLst/>
              <a:cxnLst>
                <a:cxn ang="0">
                  <a:pos x="161" y="395"/>
                </a:cxn>
                <a:cxn ang="0">
                  <a:pos x="145" y="388"/>
                </a:cxn>
                <a:cxn ang="0">
                  <a:pos x="135" y="395"/>
                </a:cxn>
                <a:cxn ang="0">
                  <a:pos x="123" y="395"/>
                </a:cxn>
                <a:cxn ang="0">
                  <a:pos x="111" y="384"/>
                </a:cxn>
                <a:cxn ang="0">
                  <a:pos x="89" y="384"/>
                </a:cxn>
                <a:cxn ang="0">
                  <a:pos x="77" y="369"/>
                </a:cxn>
                <a:cxn ang="0">
                  <a:pos x="65" y="359"/>
                </a:cxn>
                <a:cxn ang="0">
                  <a:pos x="57" y="355"/>
                </a:cxn>
                <a:cxn ang="0">
                  <a:pos x="38" y="352"/>
                </a:cxn>
                <a:cxn ang="0">
                  <a:pos x="29" y="335"/>
                </a:cxn>
                <a:cxn ang="0">
                  <a:pos x="22" y="270"/>
                </a:cxn>
                <a:cxn ang="0">
                  <a:pos x="15" y="198"/>
                </a:cxn>
                <a:cxn ang="0">
                  <a:pos x="7" y="126"/>
                </a:cxn>
                <a:cxn ang="0">
                  <a:pos x="0" y="78"/>
                </a:cxn>
                <a:cxn ang="0">
                  <a:pos x="82" y="67"/>
                </a:cxn>
                <a:cxn ang="0">
                  <a:pos x="161" y="75"/>
                </a:cxn>
                <a:cxn ang="0">
                  <a:pos x="168" y="84"/>
                </a:cxn>
                <a:cxn ang="0">
                  <a:pos x="227" y="70"/>
                </a:cxn>
                <a:cxn ang="0">
                  <a:pos x="297" y="20"/>
                </a:cxn>
                <a:cxn ang="0">
                  <a:pos x="342" y="53"/>
                </a:cxn>
                <a:cxn ang="0">
                  <a:pos x="356" y="143"/>
                </a:cxn>
                <a:cxn ang="0">
                  <a:pos x="345" y="152"/>
                </a:cxn>
                <a:cxn ang="0">
                  <a:pos x="352" y="162"/>
                </a:cxn>
                <a:cxn ang="0">
                  <a:pos x="356" y="179"/>
                </a:cxn>
                <a:cxn ang="0">
                  <a:pos x="350" y="196"/>
                </a:cxn>
                <a:cxn ang="0">
                  <a:pos x="349" y="220"/>
                </a:cxn>
                <a:cxn ang="0">
                  <a:pos x="345" y="224"/>
                </a:cxn>
                <a:cxn ang="0">
                  <a:pos x="345" y="232"/>
                </a:cxn>
                <a:cxn ang="0">
                  <a:pos x="347" y="246"/>
                </a:cxn>
                <a:cxn ang="0">
                  <a:pos x="345" y="256"/>
                </a:cxn>
                <a:cxn ang="0">
                  <a:pos x="333" y="266"/>
                </a:cxn>
                <a:cxn ang="0">
                  <a:pos x="323" y="280"/>
                </a:cxn>
                <a:cxn ang="0">
                  <a:pos x="316" y="287"/>
                </a:cxn>
                <a:cxn ang="0">
                  <a:pos x="303" y="287"/>
                </a:cxn>
                <a:cxn ang="0">
                  <a:pos x="294" y="304"/>
                </a:cxn>
                <a:cxn ang="0">
                  <a:pos x="284" y="311"/>
                </a:cxn>
                <a:cxn ang="0">
                  <a:pos x="280" y="326"/>
                </a:cxn>
                <a:cxn ang="0">
                  <a:pos x="282" y="333"/>
                </a:cxn>
                <a:cxn ang="0">
                  <a:pos x="279" y="340"/>
                </a:cxn>
                <a:cxn ang="0">
                  <a:pos x="274" y="348"/>
                </a:cxn>
                <a:cxn ang="0">
                  <a:pos x="268" y="338"/>
                </a:cxn>
                <a:cxn ang="0">
                  <a:pos x="260" y="340"/>
                </a:cxn>
                <a:cxn ang="0">
                  <a:pos x="255" y="357"/>
                </a:cxn>
                <a:cxn ang="0">
                  <a:pos x="253" y="374"/>
                </a:cxn>
                <a:cxn ang="0">
                  <a:pos x="248" y="384"/>
                </a:cxn>
                <a:cxn ang="0">
                  <a:pos x="241" y="403"/>
                </a:cxn>
                <a:cxn ang="0">
                  <a:pos x="226" y="408"/>
                </a:cxn>
                <a:cxn ang="0">
                  <a:pos x="214" y="395"/>
                </a:cxn>
                <a:cxn ang="0">
                  <a:pos x="200" y="389"/>
                </a:cxn>
                <a:cxn ang="0">
                  <a:pos x="195" y="376"/>
                </a:cxn>
                <a:cxn ang="0">
                  <a:pos x="181" y="383"/>
                </a:cxn>
                <a:cxn ang="0">
                  <a:pos x="168" y="391"/>
                </a:cxn>
              </a:cxnLst>
              <a:rect l="0" t="0" r="r" b="b"/>
              <a:pathLst>
                <a:path w="356" h="408">
                  <a:moveTo>
                    <a:pt x="166" y="395"/>
                  </a:moveTo>
                  <a:lnTo>
                    <a:pt x="164" y="395"/>
                  </a:lnTo>
                  <a:lnTo>
                    <a:pt x="162" y="396"/>
                  </a:lnTo>
                  <a:lnTo>
                    <a:pt x="161" y="395"/>
                  </a:lnTo>
                  <a:lnTo>
                    <a:pt x="161" y="391"/>
                  </a:lnTo>
                  <a:lnTo>
                    <a:pt x="157" y="389"/>
                  </a:lnTo>
                  <a:lnTo>
                    <a:pt x="151" y="389"/>
                  </a:lnTo>
                  <a:lnTo>
                    <a:pt x="145" y="388"/>
                  </a:lnTo>
                  <a:lnTo>
                    <a:pt x="144" y="388"/>
                  </a:lnTo>
                  <a:lnTo>
                    <a:pt x="135" y="389"/>
                  </a:lnTo>
                  <a:lnTo>
                    <a:pt x="135" y="391"/>
                  </a:lnTo>
                  <a:lnTo>
                    <a:pt x="135" y="395"/>
                  </a:lnTo>
                  <a:lnTo>
                    <a:pt x="133" y="396"/>
                  </a:lnTo>
                  <a:lnTo>
                    <a:pt x="132" y="396"/>
                  </a:lnTo>
                  <a:lnTo>
                    <a:pt x="128" y="396"/>
                  </a:lnTo>
                  <a:lnTo>
                    <a:pt x="123" y="395"/>
                  </a:lnTo>
                  <a:lnTo>
                    <a:pt x="121" y="391"/>
                  </a:lnTo>
                  <a:lnTo>
                    <a:pt x="118" y="389"/>
                  </a:lnTo>
                  <a:lnTo>
                    <a:pt x="115" y="386"/>
                  </a:lnTo>
                  <a:lnTo>
                    <a:pt x="111" y="384"/>
                  </a:lnTo>
                  <a:lnTo>
                    <a:pt x="106" y="383"/>
                  </a:lnTo>
                  <a:lnTo>
                    <a:pt x="99" y="386"/>
                  </a:lnTo>
                  <a:lnTo>
                    <a:pt x="96" y="386"/>
                  </a:lnTo>
                  <a:lnTo>
                    <a:pt x="89" y="384"/>
                  </a:lnTo>
                  <a:lnTo>
                    <a:pt x="84" y="383"/>
                  </a:lnTo>
                  <a:lnTo>
                    <a:pt x="82" y="376"/>
                  </a:lnTo>
                  <a:lnTo>
                    <a:pt x="80" y="371"/>
                  </a:lnTo>
                  <a:lnTo>
                    <a:pt x="77" y="369"/>
                  </a:lnTo>
                  <a:lnTo>
                    <a:pt x="74" y="362"/>
                  </a:lnTo>
                  <a:lnTo>
                    <a:pt x="72" y="359"/>
                  </a:lnTo>
                  <a:lnTo>
                    <a:pt x="67" y="360"/>
                  </a:lnTo>
                  <a:lnTo>
                    <a:pt x="65" y="359"/>
                  </a:lnTo>
                  <a:lnTo>
                    <a:pt x="63" y="355"/>
                  </a:lnTo>
                  <a:lnTo>
                    <a:pt x="62" y="352"/>
                  </a:lnTo>
                  <a:lnTo>
                    <a:pt x="58" y="354"/>
                  </a:lnTo>
                  <a:lnTo>
                    <a:pt x="57" y="355"/>
                  </a:lnTo>
                  <a:lnTo>
                    <a:pt x="50" y="359"/>
                  </a:lnTo>
                  <a:lnTo>
                    <a:pt x="48" y="359"/>
                  </a:lnTo>
                  <a:lnTo>
                    <a:pt x="45" y="357"/>
                  </a:lnTo>
                  <a:lnTo>
                    <a:pt x="38" y="352"/>
                  </a:lnTo>
                  <a:lnTo>
                    <a:pt x="34" y="357"/>
                  </a:lnTo>
                  <a:lnTo>
                    <a:pt x="33" y="357"/>
                  </a:lnTo>
                  <a:lnTo>
                    <a:pt x="29" y="335"/>
                  </a:lnTo>
                  <a:lnTo>
                    <a:pt x="29" y="335"/>
                  </a:lnTo>
                  <a:lnTo>
                    <a:pt x="27" y="313"/>
                  </a:lnTo>
                  <a:lnTo>
                    <a:pt x="26" y="307"/>
                  </a:lnTo>
                  <a:lnTo>
                    <a:pt x="24" y="289"/>
                  </a:lnTo>
                  <a:lnTo>
                    <a:pt x="22" y="270"/>
                  </a:lnTo>
                  <a:lnTo>
                    <a:pt x="21" y="260"/>
                  </a:lnTo>
                  <a:lnTo>
                    <a:pt x="17" y="225"/>
                  </a:lnTo>
                  <a:lnTo>
                    <a:pt x="17" y="222"/>
                  </a:lnTo>
                  <a:lnTo>
                    <a:pt x="15" y="198"/>
                  </a:lnTo>
                  <a:lnTo>
                    <a:pt x="14" y="183"/>
                  </a:lnTo>
                  <a:lnTo>
                    <a:pt x="10" y="160"/>
                  </a:lnTo>
                  <a:lnTo>
                    <a:pt x="10" y="154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4" y="108"/>
                  </a:lnTo>
                  <a:lnTo>
                    <a:pt x="4" y="96"/>
                  </a:lnTo>
                  <a:lnTo>
                    <a:pt x="0" y="78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74" y="68"/>
                  </a:lnTo>
                  <a:lnTo>
                    <a:pt x="82" y="67"/>
                  </a:lnTo>
                  <a:lnTo>
                    <a:pt x="104" y="63"/>
                  </a:lnTo>
                  <a:lnTo>
                    <a:pt x="132" y="70"/>
                  </a:lnTo>
                  <a:lnTo>
                    <a:pt x="144" y="77"/>
                  </a:lnTo>
                  <a:lnTo>
                    <a:pt x="161" y="75"/>
                  </a:lnTo>
                  <a:lnTo>
                    <a:pt x="162" y="78"/>
                  </a:lnTo>
                  <a:lnTo>
                    <a:pt x="140" y="87"/>
                  </a:lnTo>
                  <a:lnTo>
                    <a:pt x="154" y="89"/>
                  </a:lnTo>
                  <a:lnTo>
                    <a:pt x="168" y="84"/>
                  </a:lnTo>
                  <a:lnTo>
                    <a:pt x="183" y="89"/>
                  </a:lnTo>
                  <a:lnTo>
                    <a:pt x="198" y="82"/>
                  </a:lnTo>
                  <a:lnTo>
                    <a:pt x="222" y="68"/>
                  </a:lnTo>
                  <a:lnTo>
                    <a:pt x="227" y="70"/>
                  </a:lnTo>
                  <a:lnTo>
                    <a:pt x="245" y="68"/>
                  </a:lnTo>
                  <a:lnTo>
                    <a:pt x="263" y="49"/>
                  </a:lnTo>
                  <a:lnTo>
                    <a:pt x="270" y="39"/>
                  </a:lnTo>
                  <a:lnTo>
                    <a:pt x="297" y="20"/>
                  </a:lnTo>
                  <a:lnTo>
                    <a:pt x="333" y="0"/>
                  </a:lnTo>
                  <a:lnTo>
                    <a:pt x="335" y="15"/>
                  </a:lnTo>
                  <a:lnTo>
                    <a:pt x="340" y="53"/>
                  </a:lnTo>
                  <a:lnTo>
                    <a:pt x="342" y="53"/>
                  </a:lnTo>
                  <a:lnTo>
                    <a:pt x="347" y="92"/>
                  </a:lnTo>
                  <a:lnTo>
                    <a:pt x="352" y="116"/>
                  </a:lnTo>
                  <a:lnTo>
                    <a:pt x="352" y="121"/>
                  </a:lnTo>
                  <a:lnTo>
                    <a:pt x="356" y="143"/>
                  </a:lnTo>
                  <a:lnTo>
                    <a:pt x="352" y="147"/>
                  </a:lnTo>
                  <a:lnTo>
                    <a:pt x="349" y="147"/>
                  </a:lnTo>
                  <a:lnTo>
                    <a:pt x="347" y="149"/>
                  </a:lnTo>
                  <a:lnTo>
                    <a:pt x="345" y="152"/>
                  </a:lnTo>
                  <a:lnTo>
                    <a:pt x="345" y="154"/>
                  </a:lnTo>
                  <a:lnTo>
                    <a:pt x="349" y="155"/>
                  </a:lnTo>
                  <a:lnTo>
                    <a:pt x="350" y="159"/>
                  </a:lnTo>
                  <a:lnTo>
                    <a:pt x="352" y="162"/>
                  </a:lnTo>
                  <a:lnTo>
                    <a:pt x="352" y="171"/>
                  </a:lnTo>
                  <a:lnTo>
                    <a:pt x="352" y="172"/>
                  </a:lnTo>
                  <a:lnTo>
                    <a:pt x="354" y="172"/>
                  </a:lnTo>
                  <a:lnTo>
                    <a:pt x="356" y="179"/>
                  </a:lnTo>
                  <a:lnTo>
                    <a:pt x="356" y="183"/>
                  </a:lnTo>
                  <a:lnTo>
                    <a:pt x="352" y="188"/>
                  </a:lnTo>
                  <a:lnTo>
                    <a:pt x="350" y="193"/>
                  </a:lnTo>
                  <a:lnTo>
                    <a:pt x="350" y="196"/>
                  </a:lnTo>
                  <a:lnTo>
                    <a:pt x="350" y="198"/>
                  </a:lnTo>
                  <a:lnTo>
                    <a:pt x="349" y="210"/>
                  </a:lnTo>
                  <a:lnTo>
                    <a:pt x="350" y="217"/>
                  </a:lnTo>
                  <a:lnTo>
                    <a:pt x="349" y="220"/>
                  </a:lnTo>
                  <a:lnTo>
                    <a:pt x="349" y="224"/>
                  </a:lnTo>
                  <a:lnTo>
                    <a:pt x="349" y="224"/>
                  </a:lnTo>
                  <a:lnTo>
                    <a:pt x="347" y="224"/>
                  </a:lnTo>
                  <a:lnTo>
                    <a:pt x="345" y="224"/>
                  </a:lnTo>
                  <a:lnTo>
                    <a:pt x="345" y="225"/>
                  </a:lnTo>
                  <a:lnTo>
                    <a:pt x="347" y="229"/>
                  </a:lnTo>
                  <a:lnTo>
                    <a:pt x="347" y="231"/>
                  </a:lnTo>
                  <a:lnTo>
                    <a:pt x="345" y="232"/>
                  </a:lnTo>
                  <a:lnTo>
                    <a:pt x="347" y="236"/>
                  </a:lnTo>
                  <a:lnTo>
                    <a:pt x="344" y="243"/>
                  </a:lnTo>
                  <a:lnTo>
                    <a:pt x="345" y="244"/>
                  </a:lnTo>
                  <a:lnTo>
                    <a:pt x="347" y="246"/>
                  </a:lnTo>
                  <a:lnTo>
                    <a:pt x="347" y="248"/>
                  </a:lnTo>
                  <a:lnTo>
                    <a:pt x="345" y="251"/>
                  </a:lnTo>
                  <a:lnTo>
                    <a:pt x="345" y="253"/>
                  </a:lnTo>
                  <a:lnTo>
                    <a:pt x="345" y="256"/>
                  </a:lnTo>
                  <a:lnTo>
                    <a:pt x="342" y="258"/>
                  </a:lnTo>
                  <a:lnTo>
                    <a:pt x="340" y="260"/>
                  </a:lnTo>
                  <a:lnTo>
                    <a:pt x="337" y="263"/>
                  </a:lnTo>
                  <a:lnTo>
                    <a:pt x="333" y="266"/>
                  </a:lnTo>
                  <a:lnTo>
                    <a:pt x="333" y="268"/>
                  </a:lnTo>
                  <a:lnTo>
                    <a:pt x="330" y="273"/>
                  </a:lnTo>
                  <a:lnTo>
                    <a:pt x="328" y="277"/>
                  </a:lnTo>
                  <a:lnTo>
                    <a:pt x="323" y="280"/>
                  </a:lnTo>
                  <a:lnTo>
                    <a:pt x="323" y="284"/>
                  </a:lnTo>
                  <a:lnTo>
                    <a:pt x="320" y="284"/>
                  </a:lnTo>
                  <a:lnTo>
                    <a:pt x="320" y="287"/>
                  </a:lnTo>
                  <a:lnTo>
                    <a:pt x="316" y="287"/>
                  </a:lnTo>
                  <a:lnTo>
                    <a:pt x="313" y="292"/>
                  </a:lnTo>
                  <a:lnTo>
                    <a:pt x="309" y="292"/>
                  </a:lnTo>
                  <a:lnTo>
                    <a:pt x="304" y="287"/>
                  </a:lnTo>
                  <a:lnTo>
                    <a:pt x="303" y="287"/>
                  </a:lnTo>
                  <a:lnTo>
                    <a:pt x="301" y="287"/>
                  </a:lnTo>
                  <a:lnTo>
                    <a:pt x="296" y="294"/>
                  </a:lnTo>
                  <a:lnTo>
                    <a:pt x="294" y="295"/>
                  </a:lnTo>
                  <a:lnTo>
                    <a:pt x="294" y="304"/>
                  </a:lnTo>
                  <a:lnTo>
                    <a:pt x="287" y="304"/>
                  </a:lnTo>
                  <a:lnTo>
                    <a:pt x="286" y="306"/>
                  </a:lnTo>
                  <a:lnTo>
                    <a:pt x="286" y="309"/>
                  </a:lnTo>
                  <a:lnTo>
                    <a:pt x="284" y="311"/>
                  </a:lnTo>
                  <a:lnTo>
                    <a:pt x="280" y="316"/>
                  </a:lnTo>
                  <a:lnTo>
                    <a:pt x="282" y="321"/>
                  </a:lnTo>
                  <a:lnTo>
                    <a:pt x="282" y="325"/>
                  </a:lnTo>
                  <a:lnTo>
                    <a:pt x="280" y="326"/>
                  </a:lnTo>
                  <a:lnTo>
                    <a:pt x="277" y="326"/>
                  </a:lnTo>
                  <a:lnTo>
                    <a:pt x="277" y="328"/>
                  </a:lnTo>
                  <a:lnTo>
                    <a:pt x="279" y="330"/>
                  </a:lnTo>
                  <a:lnTo>
                    <a:pt x="282" y="333"/>
                  </a:lnTo>
                  <a:lnTo>
                    <a:pt x="282" y="338"/>
                  </a:lnTo>
                  <a:lnTo>
                    <a:pt x="284" y="342"/>
                  </a:lnTo>
                  <a:lnTo>
                    <a:pt x="282" y="343"/>
                  </a:lnTo>
                  <a:lnTo>
                    <a:pt x="279" y="340"/>
                  </a:lnTo>
                  <a:lnTo>
                    <a:pt x="279" y="342"/>
                  </a:lnTo>
                  <a:lnTo>
                    <a:pt x="277" y="348"/>
                  </a:lnTo>
                  <a:lnTo>
                    <a:pt x="275" y="350"/>
                  </a:lnTo>
                  <a:lnTo>
                    <a:pt x="274" y="348"/>
                  </a:lnTo>
                  <a:lnTo>
                    <a:pt x="272" y="348"/>
                  </a:lnTo>
                  <a:lnTo>
                    <a:pt x="274" y="343"/>
                  </a:lnTo>
                  <a:lnTo>
                    <a:pt x="270" y="338"/>
                  </a:lnTo>
                  <a:lnTo>
                    <a:pt x="268" y="338"/>
                  </a:lnTo>
                  <a:lnTo>
                    <a:pt x="267" y="338"/>
                  </a:lnTo>
                  <a:lnTo>
                    <a:pt x="263" y="335"/>
                  </a:lnTo>
                  <a:lnTo>
                    <a:pt x="260" y="337"/>
                  </a:lnTo>
                  <a:lnTo>
                    <a:pt x="260" y="340"/>
                  </a:lnTo>
                  <a:lnTo>
                    <a:pt x="258" y="340"/>
                  </a:lnTo>
                  <a:lnTo>
                    <a:pt x="256" y="343"/>
                  </a:lnTo>
                  <a:lnTo>
                    <a:pt x="255" y="350"/>
                  </a:lnTo>
                  <a:lnTo>
                    <a:pt x="255" y="357"/>
                  </a:lnTo>
                  <a:lnTo>
                    <a:pt x="251" y="360"/>
                  </a:lnTo>
                  <a:lnTo>
                    <a:pt x="250" y="364"/>
                  </a:lnTo>
                  <a:lnTo>
                    <a:pt x="253" y="371"/>
                  </a:lnTo>
                  <a:lnTo>
                    <a:pt x="253" y="374"/>
                  </a:lnTo>
                  <a:lnTo>
                    <a:pt x="255" y="379"/>
                  </a:lnTo>
                  <a:lnTo>
                    <a:pt x="255" y="383"/>
                  </a:lnTo>
                  <a:lnTo>
                    <a:pt x="253" y="384"/>
                  </a:lnTo>
                  <a:lnTo>
                    <a:pt x="248" y="384"/>
                  </a:lnTo>
                  <a:lnTo>
                    <a:pt x="246" y="386"/>
                  </a:lnTo>
                  <a:lnTo>
                    <a:pt x="246" y="398"/>
                  </a:lnTo>
                  <a:lnTo>
                    <a:pt x="246" y="401"/>
                  </a:lnTo>
                  <a:lnTo>
                    <a:pt x="241" y="403"/>
                  </a:lnTo>
                  <a:lnTo>
                    <a:pt x="239" y="403"/>
                  </a:lnTo>
                  <a:lnTo>
                    <a:pt x="233" y="407"/>
                  </a:lnTo>
                  <a:lnTo>
                    <a:pt x="229" y="408"/>
                  </a:lnTo>
                  <a:lnTo>
                    <a:pt x="226" y="408"/>
                  </a:lnTo>
                  <a:lnTo>
                    <a:pt x="226" y="407"/>
                  </a:lnTo>
                  <a:lnTo>
                    <a:pt x="222" y="401"/>
                  </a:lnTo>
                  <a:lnTo>
                    <a:pt x="217" y="398"/>
                  </a:lnTo>
                  <a:lnTo>
                    <a:pt x="214" y="395"/>
                  </a:lnTo>
                  <a:lnTo>
                    <a:pt x="210" y="395"/>
                  </a:lnTo>
                  <a:lnTo>
                    <a:pt x="205" y="395"/>
                  </a:lnTo>
                  <a:lnTo>
                    <a:pt x="203" y="393"/>
                  </a:lnTo>
                  <a:lnTo>
                    <a:pt x="200" y="389"/>
                  </a:lnTo>
                  <a:lnTo>
                    <a:pt x="198" y="384"/>
                  </a:lnTo>
                  <a:lnTo>
                    <a:pt x="197" y="381"/>
                  </a:lnTo>
                  <a:lnTo>
                    <a:pt x="197" y="378"/>
                  </a:lnTo>
                  <a:lnTo>
                    <a:pt x="195" y="376"/>
                  </a:lnTo>
                  <a:lnTo>
                    <a:pt x="192" y="376"/>
                  </a:lnTo>
                  <a:lnTo>
                    <a:pt x="188" y="379"/>
                  </a:lnTo>
                  <a:lnTo>
                    <a:pt x="185" y="379"/>
                  </a:lnTo>
                  <a:lnTo>
                    <a:pt x="181" y="383"/>
                  </a:lnTo>
                  <a:lnTo>
                    <a:pt x="178" y="386"/>
                  </a:lnTo>
                  <a:lnTo>
                    <a:pt x="176" y="391"/>
                  </a:lnTo>
                  <a:lnTo>
                    <a:pt x="173" y="393"/>
                  </a:lnTo>
                  <a:lnTo>
                    <a:pt x="168" y="391"/>
                  </a:lnTo>
                  <a:lnTo>
                    <a:pt x="166" y="395"/>
                  </a:lnTo>
                  <a:close/>
                </a:path>
              </a:pathLst>
            </a:custGeom>
            <a:grpFill/>
            <a:ln w="285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vert="horz" wrap="square" lIns="44450" tIns="44450" rIns="44450" bIns="444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gray">
            <a:xfrm>
              <a:off x="5852759" y="3110443"/>
              <a:ext cx="545879" cy="964547"/>
            </a:xfrm>
            <a:custGeom>
              <a:avLst/>
              <a:gdLst/>
              <a:ahLst/>
              <a:cxnLst>
                <a:cxn ang="0">
                  <a:pos x="270" y="552"/>
                </a:cxn>
                <a:cxn ang="0">
                  <a:pos x="274" y="586"/>
                </a:cxn>
                <a:cxn ang="0">
                  <a:pos x="250" y="581"/>
                </a:cxn>
                <a:cxn ang="0">
                  <a:pos x="219" y="586"/>
                </a:cxn>
                <a:cxn ang="0">
                  <a:pos x="212" y="599"/>
                </a:cxn>
                <a:cxn ang="0">
                  <a:pos x="202" y="593"/>
                </a:cxn>
                <a:cxn ang="0">
                  <a:pos x="197" y="589"/>
                </a:cxn>
                <a:cxn ang="0">
                  <a:pos x="183" y="570"/>
                </a:cxn>
                <a:cxn ang="0">
                  <a:pos x="188" y="552"/>
                </a:cxn>
                <a:cxn ang="0">
                  <a:pos x="180" y="526"/>
                </a:cxn>
                <a:cxn ang="0">
                  <a:pos x="151" y="505"/>
                </a:cxn>
                <a:cxn ang="0">
                  <a:pos x="142" y="499"/>
                </a:cxn>
                <a:cxn ang="0">
                  <a:pos x="115" y="483"/>
                </a:cxn>
                <a:cxn ang="0">
                  <a:pos x="106" y="456"/>
                </a:cxn>
                <a:cxn ang="0">
                  <a:pos x="118" y="425"/>
                </a:cxn>
                <a:cxn ang="0">
                  <a:pos x="123" y="406"/>
                </a:cxn>
                <a:cxn ang="0">
                  <a:pos x="93" y="394"/>
                </a:cxn>
                <a:cxn ang="0">
                  <a:pos x="72" y="384"/>
                </a:cxn>
                <a:cxn ang="0">
                  <a:pos x="65" y="360"/>
                </a:cxn>
                <a:cxn ang="0">
                  <a:pos x="33" y="333"/>
                </a:cxn>
                <a:cxn ang="0">
                  <a:pos x="7" y="300"/>
                </a:cxn>
                <a:cxn ang="0">
                  <a:pos x="0" y="280"/>
                </a:cxn>
                <a:cxn ang="0">
                  <a:pos x="7" y="244"/>
                </a:cxn>
                <a:cxn ang="0">
                  <a:pos x="6" y="227"/>
                </a:cxn>
                <a:cxn ang="0">
                  <a:pos x="28" y="212"/>
                </a:cxn>
                <a:cxn ang="0">
                  <a:pos x="40" y="183"/>
                </a:cxn>
                <a:cxn ang="0">
                  <a:pos x="28" y="152"/>
                </a:cxn>
                <a:cxn ang="0">
                  <a:pos x="38" y="131"/>
                </a:cxn>
                <a:cxn ang="0">
                  <a:pos x="70" y="118"/>
                </a:cxn>
                <a:cxn ang="0">
                  <a:pos x="86" y="104"/>
                </a:cxn>
                <a:cxn ang="0">
                  <a:pos x="100" y="66"/>
                </a:cxn>
                <a:cxn ang="0">
                  <a:pos x="91" y="48"/>
                </a:cxn>
                <a:cxn ang="0">
                  <a:pos x="74" y="27"/>
                </a:cxn>
                <a:cxn ang="0">
                  <a:pos x="57" y="13"/>
                </a:cxn>
                <a:cxn ang="0">
                  <a:pos x="190" y="6"/>
                </a:cxn>
                <a:cxn ang="0">
                  <a:pos x="279" y="18"/>
                </a:cxn>
                <a:cxn ang="0">
                  <a:pos x="313" y="124"/>
                </a:cxn>
                <a:cxn ang="0">
                  <a:pos x="323" y="247"/>
                </a:cxn>
                <a:cxn ang="0">
                  <a:pos x="323" y="340"/>
                </a:cxn>
                <a:cxn ang="0">
                  <a:pos x="327" y="352"/>
                </a:cxn>
                <a:cxn ang="0">
                  <a:pos x="325" y="362"/>
                </a:cxn>
                <a:cxn ang="0">
                  <a:pos x="334" y="374"/>
                </a:cxn>
                <a:cxn ang="0">
                  <a:pos x="339" y="394"/>
                </a:cxn>
                <a:cxn ang="0">
                  <a:pos x="330" y="412"/>
                </a:cxn>
                <a:cxn ang="0">
                  <a:pos x="329" y="425"/>
                </a:cxn>
                <a:cxn ang="0">
                  <a:pos x="323" y="434"/>
                </a:cxn>
                <a:cxn ang="0">
                  <a:pos x="313" y="447"/>
                </a:cxn>
                <a:cxn ang="0">
                  <a:pos x="305" y="458"/>
                </a:cxn>
                <a:cxn ang="0">
                  <a:pos x="306" y="470"/>
                </a:cxn>
                <a:cxn ang="0">
                  <a:pos x="301" y="478"/>
                </a:cxn>
                <a:cxn ang="0">
                  <a:pos x="303" y="490"/>
                </a:cxn>
                <a:cxn ang="0">
                  <a:pos x="303" y="495"/>
                </a:cxn>
                <a:cxn ang="0">
                  <a:pos x="300" y="502"/>
                </a:cxn>
                <a:cxn ang="0">
                  <a:pos x="294" y="524"/>
                </a:cxn>
              </a:cxnLst>
              <a:rect l="0" t="0" r="r" b="b"/>
              <a:pathLst>
                <a:path w="339" h="599">
                  <a:moveTo>
                    <a:pt x="303" y="536"/>
                  </a:moveTo>
                  <a:lnTo>
                    <a:pt x="303" y="540"/>
                  </a:lnTo>
                  <a:lnTo>
                    <a:pt x="284" y="545"/>
                  </a:lnTo>
                  <a:lnTo>
                    <a:pt x="281" y="550"/>
                  </a:lnTo>
                  <a:lnTo>
                    <a:pt x="276" y="548"/>
                  </a:lnTo>
                  <a:lnTo>
                    <a:pt x="270" y="552"/>
                  </a:lnTo>
                  <a:lnTo>
                    <a:pt x="269" y="562"/>
                  </a:lnTo>
                  <a:lnTo>
                    <a:pt x="269" y="567"/>
                  </a:lnTo>
                  <a:lnTo>
                    <a:pt x="274" y="572"/>
                  </a:lnTo>
                  <a:lnTo>
                    <a:pt x="277" y="577"/>
                  </a:lnTo>
                  <a:lnTo>
                    <a:pt x="276" y="584"/>
                  </a:lnTo>
                  <a:lnTo>
                    <a:pt x="274" y="586"/>
                  </a:lnTo>
                  <a:lnTo>
                    <a:pt x="272" y="588"/>
                  </a:lnTo>
                  <a:lnTo>
                    <a:pt x="270" y="588"/>
                  </a:lnTo>
                  <a:lnTo>
                    <a:pt x="265" y="588"/>
                  </a:lnTo>
                  <a:lnTo>
                    <a:pt x="262" y="584"/>
                  </a:lnTo>
                  <a:lnTo>
                    <a:pt x="255" y="581"/>
                  </a:lnTo>
                  <a:lnTo>
                    <a:pt x="250" y="581"/>
                  </a:lnTo>
                  <a:lnTo>
                    <a:pt x="250" y="579"/>
                  </a:lnTo>
                  <a:lnTo>
                    <a:pt x="240" y="576"/>
                  </a:lnTo>
                  <a:lnTo>
                    <a:pt x="233" y="574"/>
                  </a:lnTo>
                  <a:lnTo>
                    <a:pt x="228" y="574"/>
                  </a:lnTo>
                  <a:lnTo>
                    <a:pt x="223" y="577"/>
                  </a:lnTo>
                  <a:lnTo>
                    <a:pt x="219" y="586"/>
                  </a:lnTo>
                  <a:lnTo>
                    <a:pt x="216" y="589"/>
                  </a:lnTo>
                  <a:lnTo>
                    <a:pt x="214" y="591"/>
                  </a:lnTo>
                  <a:lnTo>
                    <a:pt x="214" y="596"/>
                  </a:lnTo>
                  <a:lnTo>
                    <a:pt x="217" y="599"/>
                  </a:lnTo>
                  <a:lnTo>
                    <a:pt x="219" y="599"/>
                  </a:lnTo>
                  <a:lnTo>
                    <a:pt x="212" y="599"/>
                  </a:lnTo>
                  <a:lnTo>
                    <a:pt x="211" y="596"/>
                  </a:lnTo>
                  <a:lnTo>
                    <a:pt x="209" y="594"/>
                  </a:lnTo>
                  <a:lnTo>
                    <a:pt x="206" y="589"/>
                  </a:lnTo>
                  <a:lnTo>
                    <a:pt x="204" y="589"/>
                  </a:lnTo>
                  <a:lnTo>
                    <a:pt x="204" y="591"/>
                  </a:lnTo>
                  <a:lnTo>
                    <a:pt x="202" y="593"/>
                  </a:lnTo>
                  <a:lnTo>
                    <a:pt x="207" y="596"/>
                  </a:lnTo>
                  <a:lnTo>
                    <a:pt x="207" y="598"/>
                  </a:lnTo>
                  <a:lnTo>
                    <a:pt x="206" y="599"/>
                  </a:lnTo>
                  <a:lnTo>
                    <a:pt x="204" y="598"/>
                  </a:lnTo>
                  <a:lnTo>
                    <a:pt x="197" y="594"/>
                  </a:lnTo>
                  <a:lnTo>
                    <a:pt x="197" y="589"/>
                  </a:lnTo>
                  <a:lnTo>
                    <a:pt x="192" y="586"/>
                  </a:lnTo>
                  <a:lnTo>
                    <a:pt x="190" y="582"/>
                  </a:lnTo>
                  <a:lnTo>
                    <a:pt x="188" y="576"/>
                  </a:lnTo>
                  <a:lnTo>
                    <a:pt x="188" y="574"/>
                  </a:lnTo>
                  <a:lnTo>
                    <a:pt x="187" y="572"/>
                  </a:lnTo>
                  <a:lnTo>
                    <a:pt x="183" y="570"/>
                  </a:lnTo>
                  <a:lnTo>
                    <a:pt x="183" y="567"/>
                  </a:lnTo>
                  <a:lnTo>
                    <a:pt x="185" y="565"/>
                  </a:lnTo>
                  <a:lnTo>
                    <a:pt x="187" y="564"/>
                  </a:lnTo>
                  <a:lnTo>
                    <a:pt x="190" y="562"/>
                  </a:lnTo>
                  <a:lnTo>
                    <a:pt x="190" y="555"/>
                  </a:lnTo>
                  <a:lnTo>
                    <a:pt x="188" y="552"/>
                  </a:lnTo>
                  <a:lnTo>
                    <a:pt x="183" y="548"/>
                  </a:lnTo>
                  <a:lnTo>
                    <a:pt x="180" y="540"/>
                  </a:lnTo>
                  <a:lnTo>
                    <a:pt x="182" y="535"/>
                  </a:lnTo>
                  <a:lnTo>
                    <a:pt x="180" y="531"/>
                  </a:lnTo>
                  <a:lnTo>
                    <a:pt x="182" y="528"/>
                  </a:lnTo>
                  <a:lnTo>
                    <a:pt x="180" y="526"/>
                  </a:lnTo>
                  <a:lnTo>
                    <a:pt x="175" y="524"/>
                  </a:lnTo>
                  <a:lnTo>
                    <a:pt x="168" y="521"/>
                  </a:lnTo>
                  <a:lnTo>
                    <a:pt x="166" y="517"/>
                  </a:lnTo>
                  <a:lnTo>
                    <a:pt x="164" y="516"/>
                  </a:lnTo>
                  <a:lnTo>
                    <a:pt x="161" y="511"/>
                  </a:lnTo>
                  <a:lnTo>
                    <a:pt x="151" y="505"/>
                  </a:lnTo>
                  <a:lnTo>
                    <a:pt x="151" y="505"/>
                  </a:lnTo>
                  <a:lnTo>
                    <a:pt x="149" y="507"/>
                  </a:lnTo>
                  <a:lnTo>
                    <a:pt x="147" y="509"/>
                  </a:lnTo>
                  <a:lnTo>
                    <a:pt x="144" y="509"/>
                  </a:lnTo>
                  <a:lnTo>
                    <a:pt x="141" y="505"/>
                  </a:lnTo>
                  <a:lnTo>
                    <a:pt x="142" y="499"/>
                  </a:lnTo>
                  <a:lnTo>
                    <a:pt x="137" y="499"/>
                  </a:lnTo>
                  <a:lnTo>
                    <a:pt x="134" y="497"/>
                  </a:lnTo>
                  <a:lnTo>
                    <a:pt x="127" y="494"/>
                  </a:lnTo>
                  <a:lnTo>
                    <a:pt x="127" y="490"/>
                  </a:lnTo>
                  <a:lnTo>
                    <a:pt x="120" y="487"/>
                  </a:lnTo>
                  <a:lnTo>
                    <a:pt x="115" y="483"/>
                  </a:lnTo>
                  <a:lnTo>
                    <a:pt x="113" y="480"/>
                  </a:lnTo>
                  <a:lnTo>
                    <a:pt x="108" y="476"/>
                  </a:lnTo>
                  <a:lnTo>
                    <a:pt x="106" y="471"/>
                  </a:lnTo>
                  <a:lnTo>
                    <a:pt x="105" y="463"/>
                  </a:lnTo>
                  <a:lnTo>
                    <a:pt x="105" y="458"/>
                  </a:lnTo>
                  <a:lnTo>
                    <a:pt x="106" y="456"/>
                  </a:lnTo>
                  <a:lnTo>
                    <a:pt x="110" y="451"/>
                  </a:lnTo>
                  <a:lnTo>
                    <a:pt x="112" y="441"/>
                  </a:lnTo>
                  <a:lnTo>
                    <a:pt x="113" y="439"/>
                  </a:lnTo>
                  <a:lnTo>
                    <a:pt x="113" y="435"/>
                  </a:lnTo>
                  <a:lnTo>
                    <a:pt x="118" y="430"/>
                  </a:lnTo>
                  <a:lnTo>
                    <a:pt x="118" y="425"/>
                  </a:lnTo>
                  <a:lnTo>
                    <a:pt x="117" y="422"/>
                  </a:lnTo>
                  <a:lnTo>
                    <a:pt x="117" y="418"/>
                  </a:lnTo>
                  <a:lnTo>
                    <a:pt x="118" y="413"/>
                  </a:lnTo>
                  <a:lnTo>
                    <a:pt x="122" y="412"/>
                  </a:lnTo>
                  <a:lnTo>
                    <a:pt x="122" y="410"/>
                  </a:lnTo>
                  <a:lnTo>
                    <a:pt x="123" y="406"/>
                  </a:lnTo>
                  <a:lnTo>
                    <a:pt x="122" y="405"/>
                  </a:lnTo>
                  <a:lnTo>
                    <a:pt x="112" y="398"/>
                  </a:lnTo>
                  <a:lnTo>
                    <a:pt x="108" y="398"/>
                  </a:lnTo>
                  <a:lnTo>
                    <a:pt x="105" y="398"/>
                  </a:lnTo>
                  <a:lnTo>
                    <a:pt x="98" y="394"/>
                  </a:lnTo>
                  <a:lnTo>
                    <a:pt x="93" y="394"/>
                  </a:lnTo>
                  <a:lnTo>
                    <a:pt x="88" y="401"/>
                  </a:lnTo>
                  <a:lnTo>
                    <a:pt x="84" y="405"/>
                  </a:lnTo>
                  <a:lnTo>
                    <a:pt x="81" y="403"/>
                  </a:lnTo>
                  <a:lnTo>
                    <a:pt x="76" y="398"/>
                  </a:lnTo>
                  <a:lnTo>
                    <a:pt x="72" y="388"/>
                  </a:lnTo>
                  <a:lnTo>
                    <a:pt x="72" y="384"/>
                  </a:lnTo>
                  <a:lnTo>
                    <a:pt x="74" y="381"/>
                  </a:lnTo>
                  <a:lnTo>
                    <a:pt x="70" y="376"/>
                  </a:lnTo>
                  <a:lnTo>
                    <a:pt x="70" y="370"/>
                  </a:lnTo>
                  <a:lnTo>
                    <a:pt x="69" y="367"/>
                  </a:lnTo>
                  <a:lnTo>
                    <a:pt x="69" y="365"/>
                  </a:lnTo>
                  <a:lnTo>
                    <a:pt x="65" y="360"/>
                  </a:lnTo>
                  <a:lnTo>
                    <a:pt x="59" y="353"/>
                  </a:lnTo>
                  <a:lnTo>
                    <a:pt x="50" y="348"/>
                  </a:lnTo>
                  <a:lnTo>
                    <a:pt x="43" y="345"/>
                  </a:lnTo>
                  <a:lnTo>
                    <a:pt x="40" y="341"/>
                  </a:lnTo>
                  <a:lnTo>
                    <a:pt x="38" y="336"/>
                  </a:lnTo>
                  <a:lnTo>
                    <a:pt x="33" y="333"/>
                  </a:lnTo>
                  <a:lnTo>
                    <a:pt x="28" y="328"/>
                  </a:lnTo>
                  <a:lnTo>
                    <a:pt x="19" y="319"/>
                  </a:lnTo>
                  <a:lnTo>
                    <a:pt x="14" y="316"/>
                  </a:lnTo>
                  <a:lnTo>
                    <a:pt x="14" y="312"/>
                  </a:lnTo>
                  <a:lnTo>
                    <a:pt x="12" y="307"/>
                  </a:lnTo>
                  <a:lnTo>
                    <a:pt x="7" y="300"/>
                  </a:lnTo>
                  <a:lnTo>
                    <a:pt x="7" y="299"/>
                  </a:lnTo>
                  <a:lnTo>
                    <a:pt x="7" y="297"/>
                  </a:lnTo>
                  <a:lnTo>
                    <a:pt x="7" y="295"/>
                  </a:lnTo>
                  <a:lnTo>
                    <a:pt x="7" y="292"/>
                  </a:lnTo>
                  <a:lnTo>
                    <a:pt x="2" y="287"/>
                  </a:lnTo>
                  <a:lnTo>
                    <a:pt x="0" y="280"/>
                  </a:lnTo>
                  <a:lnTo>
                    <a:pt x="0" y="271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2" y="253"/>
                  </a:lnTo>
                  <a:lnTo>
                    <a:pt x="4" y="246"/>
                  </a:lnTo>
                  <a:lnTo>
                    <a:pt x="7" y="244"/>
                  </a:lnTo>
                  <a:lnTo>
                    <a:pt x="9" y="244"/>
                  </a:lnTo>
                  <a:lnTo>
                    <a:pt x="11" y="242"/>
                  </a:lnTo>
                  <a:lnTo>
                    <a:pt x="9" y="237"/>
                  </a:lnTo>
                  <a:lnTo>
                    <a:pt x="9" y="232"/>
                  </a:lnTo>
                  <a:lnTo>
                    <a:pt x="9" y="229"/>
                  </a:lnTo>
                  <a:lnTo>
                    <a:pt x="6" y="227"/>
                  </a:lnTo>
                  <a:lnTo>
                    <a:pt x="6" y="225"/>
                  </a:lnTo>
                  <a:lnTo>
                    <a:pt x="9" y="222"/>
                  </a:lnTo>
                  <a:lnTo>
                    <a:pt x="18" y="217"/>
                  </a:lnTo>
                  <a:lnTo>
                    <a:pt x="21" y="217"/>
                  </a:lnTo>
                  <a:lnTo>
                    <a:pt x="26" y="215"/>
                  </a:lnTo>
                  <a:lnTo>
                    <a:pt x="28" y="212"/>
                  </a:lnTo>
                  <a:lnTo>
                    <a:pt x="29" y="210"/>
                  </a:lnTo>
                  <a:lnTo>
                    <a:pt x="31" y="203"/>
                  </a:lnTo>
                  <a:lnTo>
                    <a:pt x="31" y="194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3"/>
                  </a:lnTo>
                  <a:lnTo>
                    <a:pt x="40" y="169"/>
                  </a:lnTo>
                  <a:lnTo>
                    <a:pt x="40" y="165"/>
                  </a:lnTo>
                  <a:lnTo>
                    <a:pt x="36" y="160"/>
                  </a:lnTo>
                  <a:lnTo>
                    <a:pt x="35" y="159"/>
                  </a:lnTo>
                  <a:lnTo>
                    <a:pt x="31" y="159"/>
                  </a:lnTo>
                  <a:lnTo>
                    <a:pt x="28" y="152"/>
                  </a:lnTo>
                  <a:lnTo>
                    <a:pt x="28" y="148"/>
                  </a:lnTo>
                  <a:lnTo>
                    <a:pt x="29" y="141"/>
                  </a:lnTo>
                  <a:lnTo>
                    <a:pt x="29" y="133"/>
                  </a:lnTo>
                  <a:lnTo>
                    <a:pt x="33" y="131"/>
                  </a:lnTo>
                  <a:lnTo>
                    <a:pt x="35" y="130"/>
                  </a:lnTo>
                  <a:lnTo>
                    <a:pt x="38" y="131"/>
                  </a:lnTo>
                  <a:lnTo>
                    <a:pt x="47" y="128"/>
                  </a:lnTo>
                  <a:lnTo>
                    <a:pt x="52" y="128"/>
                  </a:lnTo>
                  <a:lnTo>
                    <a:pt x="59" y="126"/>
                  </a:lnTo>
                  <a:lnTo>
                    <a:pt x="62" y="126"/>
                  </a:lnTo>
                  <a:lnTo>
                    <a:pt x="65" y="119"/>
                  </a:lnTo>
                  <a:lnTo>
                    <a:pt x="70" y="118"/>
                  </a:lnTo>
                  <a:lnTo>
                    <a:pt x="77" y="118"/>
                  </a:lnTo>
                  <a:lnTo>
                    <a:pt x="79" y="116"/>
                  </a:lnTo>
                  <a:lnTo>
                    <a:pt x="79" y="112"/>
                  </a:lnTo>
                  <a:lnTo>
                    <a:pt x="86" y="111"/>
                  </a:lnTo>
                  <a:lnTo>
                    <a:pt x="86" y="109"/>
                  </a:lnTo>
                  <a:lnTo>
                    <a:pt x="86" y="104"/>
                  </a:lnTo>
                  <a:lnTo>
                    <a:pt x="86" y="95"/>
                  </a:lnTo>
                  <a:lnTo>
                    <a:pt x="88" y="92"/>
                  </a:lnTo>
                  <a:lnTo>
                    <a:pt x="91" y="89"/>
                  </a:lnTo>
                  <a:lnTo>
                    <a:pt x="96" y="87"/>
                  </a:lnTo>
                  <a:lnTo>
                    <a:pt x="100" y="73"/>
                  </a:lnTo>
                  <a:lnTo>
                    <a:pt x="100" y="66"/>
                  </a:lnTo>
                  <a:lnTo>
                    <a:pt x="98" y="61"/>
                  </a:lnTo>
                  <a:lnTo>
                    <a:pt x="96" y="59"/>
                  </a:lnTo>
                  <a:lnTo>
                    <a:pt x="96" y="54"/>
                  </a:lnTo>
                  <a:lnTo>
                    <a:pt x="96" y="53"/>
                  </a:lnTo>
                  <a:lnTo>
                    <a:pt x="94" y="53"/>
                  </a:lnTo>
                  <a:lnTo>
                    <a:pt x="91" y="48"/>
                  </a:lnTo>
                  <a:lnTo>
                    <a:pt x="84" y="44"/>
                  </a:lnTo>
                  <a:lnTo>
                    <a:pt x="81" y="44"/>
                  </a:lnTo>
                  <a:lnTo>
                    <a:pt x="77" y="41"/>
                  </a:lnTo>
                  <a:lnTo>
                    <a:pt x="76" y="37"/>
                  </a:lnTo>
                  <a:lnTo>
                    <a:pt x="74" y="30"/>
                  </a:lnTo>
                  <a:lnTo>
                    <a:pt x="74" y="27"/>
                  </a:lnTo>
                  <a:lnTo>
                    <a:pt x="69" y="25"/>
                  </a:lnTo>
                  <a:lnTo>
                    <a:pt x="64" y="22"/>
                  </a:lnTo>
                  <a:lnTo>
                    <a:pt x="60" y="18"/>
                  </a:lnTo>
                  <a:lnTo>
                    <a:pt x="57" y="17"/>
                  </a:lnTo>
                  <a:lnTo>
                    <a:pt x="55" y="15"/>
                  </a:lnTo>
                  <a:lnTo>
                    <a:pt x="57" y="13"/>
                  </a:lnTo>
                  <a:lnTo>
                    <a:pt x="74" y="12"/>
                  </a:lnTo>
                  <a:lnTo>
                    <a:pt x="113" y="10"/>
                  </a:lnTo>
                  <a:lnTo>
                    <a:pt x="120" y="10"/>
                  </a:lnTo>
                  <a:lnTo>
                    <a:pt x="154" y="8"/>
                  </a:lnTo>
                  <a:lnTo>
                    <a:pt x="158" y="8"/>
                  </a:lnTo>
                  <a:lnTo>
                    <a:pt x="190" y="6"/>
                  </a:lnTo>
                  <a:lnTo>
                    <a:pt x="204" y="5"/>
                  </a:lnTo>
                  <a:lnTo>
                    <a:pt x="209" y="5"/>
                  </a:lnTo>
                  <a:lnTo>
                    <a:pt x="241" y="1"/>
                  </a:lnTo>
                  <a:lnTo>
                    <a:pt x="248" y="1"/>
                  </a:lnTo>
                  <a:lnTo>
                    <a:pt x="281" y="0"/>
                  </a:lnTo>
                  <a:lnTo>
                    <a:pt x="279" y="18"/>
                  </a:lnTo>
                  <a:lnTo>
                    <a:pt x="286" y="34"/>
                  </a:lnTo>
                  <a:lnTo>
                    <a:pt x="294" y="44"/>
                  </a:lnTo>
                  <a:lnTo>
                    <a:pt x="301" y="66"/>
                  </a:lnTo>
                  <a:lnTo>
                    <a:pt x="308" y="80"/>
                  </a:lnTo>
                  <a:lnTo>
                    <a:pt x="311" y="107"/>
                  </a:lnTo>
                  <a:lnTo>
                    <a:pt x="313" y="124"/>
                  </a:lnTo>
                  <a:lnTo>
                    <a:pt x="313" y="138"/>
                  </a:lnTo>
                  <a:lnTo>
                    <a:pt x="315" y="155"/>
                  </a:lnTo>
                  <a:lnTo>
                    <a:pt x="318" y="184"/>
                  </a:lnTo>
                  <a:lnTo>
                    <a:pt x="320" y="212"/>
                  </a:lnTo>
                  <a:lnTo>
                    <a:pt x="320" y="213"/>
                  </a:lnTo>
                  <a:lnTo>
                    <a:pt x="323" y="247"/>
                  </a:lnTo>
                  <a:lnTo>
                    <a:pt x="325" y="276"/>
                  </a:lnTo>
                  <a:lnTo>
                    <a:pt x="329" y="307"/>
                  </a:lnTo>
                  <a:lnTo>
                    <a:pt x="330" y="321"/>
                  </a:lnTo>
                  <a:lnTo>
                    <a:pt x="330" y="335"/>
                  </a:lnTo>
                  <a:lnTo>
                    <a:pt x="325" y="336"/>
                  </a:lnTo>
                  <a:lnTo>
                    <a:pt x="323" y="340"/>
                  </a:lnTo>
                  <a:lnTo>
                    <a:pt x="325" y="341"/>
                  </a:lnTo>
                  <a:lnTo>
                    <a:pt x="325" y="343"/>
                  </a:lnTo>
                  <a:lnTo>
                    <a:pt x="325" y="345"/>
                  </a:lnTo>
                  <a:lnTo>
                    <a:pt x="329" y="347"/>
                  </a:lnTo>
                  <a:lnTo>
                    <a:pt x="329" y="350"/>
                  </a:lnTo>
                  <a:lnTo>
                    <a:pt x="327" y="352"/>
                  </a:lnTo>
                  <a:lnTo>
                    <a:pt x="327" y="352"/>
                  </a:lnTo>
                  <a:lnTo>
                    <a:pt x="323" y="355"/>
                  </a:lnTo>
                  <a:lnTo>
                    <a:pt x="322" y="357"/>
                  </a:lnTo>
                  <a:lnTo>
                    <a:pt x="323" y="359"/>
                  </a:lnTo>
                  <a:lnTo>
                    <a:pt x="323" y="360"/>
                  </a:lnTo>
                  <a:lnTo>
                    <a:pt x="325" y="362"/>
                  </a:lnTo>
                  <a:lnTo>
                    <a:pt x="325" y="364"/>
                  </a:lnTo>
                  <a:lnTo>
                    <a:pt x="327" y="364"/>
                  </a:lnTo>
                  <a:lnTo>
                    <a:pt x="330" y="365"/>
                  </a:lnTo>
                  <a:lnTo>
                    <a:pt x="330" y="372"/>
                  </a:lnTo>
                  <a:lnTo>
                    <a:pt x="330" y="374"/>
                  </a:lnTo>
                  <a:lnTo>
                    <a:pt x="334" y="374"/>
                  </a:lnTo>
                  <a:lnTo>
                    <a:pt x="335" y="376"/>
                  </a:lnTo>
                  <a:lnTo>
                    <a:pt x="335" y="379"/>
                  </a:lnTo>
                  <a:lnTo>
                    <a:pt x="335" y="382"/>
                  </a:lnTo>
                  <a:lnTo>
                    <a:pt x="334" y="386"/>
                  </a:lnTo>
                  <a:lnTo>
                    <a:pt x="334" y="388"/>
                  </a:lnTo>
                  <a:lnTo>
                    <a:pt x="339" y="394"/>
                  </a:lnTo>
                  <a:lnTo>
                    <a:pt x="337" y="396"/>
                  </a:lnTo>
                  <a:lnTo>
                    <a:pt x="339" y="396"/>
                  </a:lnTo>
                  <a:lnTo>
                    <a:pt x="339" y="400"/>
                  </a:lnTo>
                  <a:lnTo>
                    <a:pt x="337" y="406"/>
                  </a:lnTo>
                  <a:lnTo>
                    <a:pt x="334" y="408"/>
                  </a:lnTo>
                  <a:lnTo>
                    <a:pt x="330" y="412"/>
                  </a:lnTo>
                  <a:lnTo>
                    <a:pt x="330" y="413"/>
                  </a:lnTo>
                  <a:lnTo>
                    <a:pt x="332" y="417"/>
                  </a:lnTo>
                  <a:lnTo>
                    <a:pt x="330" y="417"/>
                  </a:lnTo>
                  <a:lnTo>
                    <a:pt x="329" y="418"/>
                  </a:lnTo>
                  <a:lnTo>
                    <a:pt x="327" y="422"/>
                  </a:lnTo>
                  <a:lnTo>
                    <a:pt x="329" y="425"/>
                  </a:lnTo>
                  <a:lnTo>
                    <a:pt x="329" y="427"/>
                  </a:lnTo>
                  <a:lnTo>
                    <a:pt x="327" y="427"/>
                  </a:lnTo>
                  <a:lnTo>
                    <a:pt x="327" y="429"/>
                  </a:lnTo>
                  <a:lnTo>
                    <a:pt x="322" y="432"/>
                  </a:lnTo>
                  <a:lnTo>
                    <a:pt x="322" y="432"/>
                  </a:lnTo>
                  <a:lnTo>
                    <a:pt x="323" y="434"/>
                  </a:lnTo>
                  <a:lnTo>
                    <a:pt x="322" y="437"/>
                  </a:lnTo>
                  <a:lnTo>
                    <a:pt x="320" y="441"/>
                  </a:lnTo>
                  <a:lnTo>
                    <a:pt x="315" y="444"/>
                  </a:lnTo>
                  <a:lnTo>
                    <a:pt x="315" y="451"/>
                  </a:lnTo>
                  <a:lnTo>
                    <a:pt x="313" y="451"/>
                  </a:lnTo>
                  <a:lnTo>
                    <a:pt x="313" y="447"/>
                  </a:lnTo>
                  <a:lnTo>
                    <a:pt x="311" y="449"/>
                  </a:lnTo>
                  <a:lnTo>
                    <a:pt x="311" y="451"/>
                  </a:lnTo>
                  <a:lnTo>
                    <a:pt x="310" y="453"/>
                  </a:lnTo>
                  <a:lnTo>
                    <a:pt x="310" y="451"/>
                  </a:lnTo>
                  <a:lnTo>
                    <a:pt x="308" y="449"/>
                  </a:lnTo>
                  <a:lnTo>
                    <a:pt x="305" y="458"/>
                  </a:lnTo>
                  <a:lnTo>
                    <a:pt x="305" y="458"/>
                  </a:lnTo>
                  <a:lnTo>
                    <a:pt x="305" y="461"/>
                  </a:lnTo>
                  <a:lnTo>
                    <a:pt x="310" y="464"/>
                  </a:lnTo>
                  <a:lnTo>
                    <a:pt x="310" y="466"/>
                  </a:lnTo>
                  <a:lnTo>
                    <a:pt x="308" y="468"/>
                  </a:lnTo>
                  <a:lnTo>
                    <a:pt x="306" y="470"/>
                  </a:lnTo>
                  <a:lnTo>
                    <a:pt x="303" y="473"/>
                  </a:lnTo>
                  <a:lnTo>
                    <a:pt x="303" y="473"/>
                  </a:lnTo>
                  <a:lnTo>
                    <a:pt x="306" y="473"/>
                  </a:lnTo>
                  <a:lnTo>
                    <a:pt x="306" y="475"/>
                  </a:lnTo>
                  <a:lnTo>
                    <a:pt x="301" y="478"/>
                  </a:lnTo>
                  <a:lnTo>
                    <a:pt x="301" y="478"/>
                  </a:lnTo>
                  <a:lnTo>
                    <a:pt x="301" y="480"/>
                  </a:lnTo>
                  <a:lnTo>
                    <a:pt x="303" y="480"/>
                  </a:lnTo>
                  <a:lnTo>
                    <a:pt x="303" y="483"/>
                  </a:lnTo>
                  <a:lnTo>
                    <a:pt x="303" y="487"/>
                  </a:lnTo>
                  <a:lnTo>
                    <a:pt x="301" y="488"/>
                  </a:lnTo>
                  <a:lnTo>
                    <a:pt x="303" y="490"/>
                  </a:lnTo>
                  <a:lnTo>
                    <a:pt x="300" y="492"/>
                  </a:lnTo>
                  <a:lnTo>
                    <a:pt x="300" y="490"/>
                  </a:lnTo>
                  <a:lnTo>
                    <a:pt x="300" y="492"/>
                  </a:lnTo>
                  <a:lnTo>
                    <a:pt x="303" y="492"/>
                  </a:lnTo>
                  <a:lnTo>
                    <a:pt x="303" y="494"/>
                  </a:lnTo>
                  <a:lnTo>
                    <a:pt x="303" y="495"/>
                  </a:lnTo>
                  <a:lnTo>
                    <a:pt x="298" y="494"/>
                  </a:lnTo>
                  <a:lnTo>
                    <a:pt x="298" y="495"/>
                  </a:lnTo>
                  <a:lnTo>
                    <a:pt x="300" y="499"/>
                  </a:lnTo>
                  <a:lnTo>
                    <a:pt x="303" y="500"/>
                  </a:lnTo>
                  <a:lnTo>
                    <a:pt x="303" y="502"/>
                  </a:lnTo>
                  <a:lnTo>
                    <a:pt x="300" y="502"/>
                  </a:lnTo>
                  <a:lnTo>
                    <a:pt x="300" y="504"/>
                  </a:lnTo>
                  <a:lnTo>
                    <a:pt x="305" y="504"/>
                  </a:lnTo>
                  <a:lnTo>
                    <a:pt x="301" y="512"/>
                  </a:lnTo>
                  <a:lnTo>
                    <a:pt x="296" y="516"/>
                  </a:lnTo>
                  <a:lnTo>
                    <a:pt x="294" y="521"/>
                  </a:lnTo>
                  <a:lnTo>
                    <a:pt x="294" y="524"/>
                  </a:lnTo>
                  <a:lnTo>
                    <a:pt x="298" y="529"/>
                  </a:lnTo>
                  <a:lnTo>
                    <a:pt x="303" y="536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gray">
            <a:xfrm>
              <a:off x="7765749" y="3508177"/>
              <a:ext cx="27375" cy="37037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7" y="11"/>
                </a:cxn>
                <a:cxn ang="0">
                  <a:pos x="9" y="23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9" y="18"/>
                </a:cxn>
                <a:cxn ang="0">
                  <a:pos x="9" y="14"/>
                </a:cxn>
                <a:cxn ang="0">
                  <a:pos x="5" y="12"/>
                </a:cxn>
                <a:cxn ang="0">
                  <a:pos x="4" y="11"/>
                </a:cxn>
                <a:cxn ang="0">
                  <a:pos x="0" y="9"/>
                </a:cxn>
                <a:cxn ang="0">
                  <a:pos x="5" y="0"/>
                </a:cxn>
                <a:cxn ang="0">
                  <a:pos x="9" y="4"/>
                </a:cxn>
              </a:cxnLst>
              <a:rect l="0" t="0" r="r" b="b"/>
              <a:pathLst>
                <a:path w="17" h="23">
                  <a:moveTo>
                    <a:pt x="9" y="4"/>
                  </a:moveTo>
                  <a:lnTo>
                    <a:pt x="17" y="11"/>
                  </a:lnTo>
                  <a:lnTo>
                    <a:pt x="9" y="23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4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0" y="9"/>
                  </a:lnTo>
                  <a:lnTo>
                    <a:pt x="5" y="0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28575">
              <a:solidFill>
                <a:srgbClr val="669933"/>
              </a:solidFill>
              <a:round/>
              <a:headEnd/>
              <a:tailEnd/>
            </a:ln>
          </p:spPr>
          <p:txBody>
            <a:bodyPr vert="horz" wrap="square" lIns="44450" tIns="44450" rIns="44450" bIns="444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gray">
            <a:xfrm>
              <a:off x="7909064" y="3324607"/>
              <a:ext cx="146534" cy="239929"/>
            </a:xfrm>
            <a:custGeom>
              <a:avLst/>
              <a:gdLst/>
              <a:ahLst/>
              <a:cxnLst>
                <a:cxn ang="0">
                  <a:pos x="34" y="138"/>
                </a:cxn>
                <a:cxn ang="0">
                  <a:pos x="33" y="128"/>
                </a:cxn>
                <a:cxn ang="0">
                  <a:pos x="26" y="109"/>
                </a:cxn>
                <a:cxn ang="0">
                  <a:pos x="17" y="77"/>
                </a:cxn>
                <a:cxn ang="0">
                  <a:pos x="14" y="67"/>
                </a:cxn>
                <a:cxn ang="0">
                  <a:pos x="12" y="61"/>
                </a:cxn>
                <a:cxn ang="0">
                  <a:pos x="10" y="53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4" y="10"/>
                </a:cxn>
                <a:cxn ang="0">
                  <a:pos x="7" y="5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29" y="2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6" y="7"/>
                </a:cxn>
                <a:cxn ang="0">
                  <a:pos x="26" y="10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17" y="26"/>
                </a:cxn>
                <a:cxn ang="0">
                  <a:pos x="22" y="29"/>
                </a:cxn>
                <a:cxn ang="0">
                  <a:pos x="22" y="41"/>
                </a:cxn>
                <a:cxn ang="0">
                  <a:pos x="31" y="50"/>
                </a:cxn>
                <a:cxn ang="0">
                  <a:pos x="43" y="60"/>
                </a:cxn>
                <a:cxn ang="0">
                  <a:pos x="48" y="79"/>
                </a:cxn>
                <a:cxn ang="0">
                  <a:pos x="55" y="84"/>
                </a:cxn>
                <a:cxn ang="0">
                  <a:pos x="58" y="91"/>
                </a:cxn>
                <a:cxn ang="0">
                  <a:pos x="70" y="102"/>
                </a:cxn>
                <a:cxn ang="0">
                  <a:pos x="79" y="102"/>
                </a:cxn>
                <a:cxn ang="0">
                  <a:pos x="91" y="138"/>
                </a:cxn>
                <a:cxn ang="0">
                  <a:pos x="89" y="138"/>
                </a:cxn>
                <a:cxn ang="0">
                  <a:pos x="87" y="138"/>
                </a:cxn>
                <a:cxn ang="0">
                  <a:pos x="65" y="143"/>
                </a:cxn>
                <a:cxn ang="0">
                  <a:pos x="38" y="149"/>
                </a:cxn>
                <a:cxn ang="0">
                  <a:pos x="34" y="138"/>
                </a:cxn>
              </a:cxnLst>
              <a:rect l="0" t="0" r="r" b="b"/>
              <a:pathLst>
                <a:path w="91" h="149">
                  <a:moveTo>
                    <a:pt x="34" y="138"/>
                  </a:moveTo>
                  <a:lnTo>
                    <a:pt x="33" y="128"/>
                  </a:lnTo>
                  <a:lnTo>
                    <a:pt x="26" y="109"/>
                  </a:lnTo>
                  <a:lnTo>
                    <a:pt x="17" y="77"/>
                  </a:lnTo>
                  <a:lnTo>
                    <a:pt x="14" y="67"/>
                  </a:lnTo>
                  <a:lnTo>
                    <a:pt x="12" y="61"/>
                  </a:lnTo>
                  <a:lnTo>
                    <a:pt x="10" y="53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4" y="10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7" y="26"/>
                  </a:lnTo>
                  <a:lnTo>
                    <a:pt x="22" y="29"/>
                  </a:lnTo>
                  <a:lnTo>
                    <a:pt x="22" y="41"/>
                  </a:lnTo>
                  <a:lnTo>
                    <a:pt x="31" y="50"/>
                  </a:lnTo>
                  <a:lnTo>
                    <a:pt x="43" y="60"/>
                  </a:lnTo>
                  <a:lnTo>
                    <a:pt x="48" y="79"/>
                  </a:lnTo>
                  <a:lnTo>
                    <a:pt x="55" y="84"/>
                  </a:lnTo>
                  <a:lnTo>
                    <a:pt x="58" y="91"/>
                  </a:lnTo>
                  <a:lnTo>
                    <a:pt x="70" y="102"/>
                  </a:lnTo>
                  <a:lnTo>
                    <a:pt x="79" y="102"/>
                  </a:lnTo>
                  <a:lnTo>
                    <a:pt x="91" y="138"/>
                  </a:lnTo>
                  <a:lnTo>
                    <a:pt x="89" y="138"/>
                  </a:lnTo>
                  <a:lnTo>
                    <a:pt x="87" y="138"/>
                  </a:lnTo>
                  <a:lnTo>
                    <a:pt x="65" y="143"/>
                  </a:lnTo>
                  <a:lnTo>
                    <a:pt x="38" y="149"/>
                  </a:lnTo>
                  <a:lnTo>
                    <a:pt x="34" y="13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gray">
            <a:xfrm>
              <a:off x="7058845" y="3310114"/>
              <a:ext cx="613510" cy="613510"/>
            </a:xfrm>
            <a:custGeom>
              <a:avLst/>
              <a:gdLst/>
              <a:ahLst/>
              <a:cxnLst>
                <a:cxn ang="0">
                  <a:pos x="239" y="212"/>
                </a:cxn>
                <a:cxn ang="0">
                  <a:pos x="232" y="238"/>
                </a:cxn>
                <a:cxn ang="0">
                  <a:pos x="224" y="260"/>
                </a:cxn>
                <a:cxn ang="0">
                  <a:pos x="214" y="288"/>
                </a:cxn>
                <a:cxn ang="0">
                  <a:pos x="205" y="308"/>
                </a:cxn>
                <a:cxn ang="0">
                  <a:pos x="209" y="322"/>
                </a:cxn>
                <a:cxn ang="0">
                  <a:pos x="202" y="335"/>
                </a:cxn>
                <a:cxn ang="0">
                  <a:pos x="186" y="339"/>
                </a:cxn>
                <a:cxn ang="0">
                  <a:pos x="169" y="351"/>
                </a:cxn>
                <a:cxn ang="0">
                  <a:pos x="156" y="363"/>
                </a:cxn>
                <a:cxn ang="0">
                  <a:pos x="125" y="368"/>
                </a:cxn>
                <a:cxn ang="0">
                  <a:pos x="106" y="380"/>
                </a:cxn>
                <a:cxn ang="0">
                  <a:pos x="80" y="375"/>
                </a:cxn>
                <a:cxn ang="0">
                  <a:pos x="67" y="356"/>
                </a:cxn>
                <a:cxn ang="0">
                  <a:pos x="58" y="352"/>
                </a:cxn>
                <a:cxn ang="0">
                  <a:pos x="46" y="342"/>
                </a:cxn>
                <a:cxn ang="0">
                  <a:pos x="26" y="327"/>
                </a:cxn>
                <a:cxn ang="0">
                  <a:pos x="12" y="306"/>
                </a:cxn>
                <a:cxn ang="0">
                  <a:pos x="3" y="282"/>
                </a:cxn>
                <a:cxn ang="0">
                  <a:pos x="5" y="265"/>
                </a:cxn>
                <a:cxn ang="0">
                  <a:pos x="24" y="241"/>
                </a:cxn>
                <a:cxn ang="0">
                  <a:pos x="27" y="217"/>
                </a:cxn>
                <a:cxn ang="0">
                  <a:pos x="39" y="192"/>
                </a:cxn>
                <a:cxn ang="0">
                  <a:pos x="51" y="207"/>
                </a:cxn>
                <a:cxn ang="0">
                  <a:pos x="58" y="190"/>
                </a:cxn>
                <a:cxn ang="0">
                  <a:pos x="56" y="173"/>
                </a:cxn>
                <a:cxn ang="0">
                  <a:pos x="72" y="151"/>
                </a:cxn>
                <a:cxn ang="0">
                  <a:pos x="96" y="144"/>
                </a:cxn>
                <a:cxn ang="0">
                  <a:pos x="109" y="123"/>
                </a:cxn>
                <a:cxn ang="0">
                  <a:pos x="123" y="105"/>
                </a:cxn>
                <a:cxn ang="0">
                  <a:pos x="123" y="86"/>
                </a:cxn>
                <a:cxn ang="0">
                  <a:pos x="126" y="74"/>
                </a:cxn>
                <a:cxn ang="0">
                  <a:pos x="132" y="36"/>
                </a:cxn>
                <a:cxn ang="0">
                  <a:pos x="121" y="11"/>
                </a:cxn>
                <a:cxn ang="0">
                  <a:pos x="137" y="26"/>
                </a:cxn>
                <a:cxn ang="0">
                  <a:pos x="209" y="88"/>
                </a:cxn>
                <a:cxn ang="0">
                  <a:pos x="255" y="127"/>
                </a:cxn>
                <a:cxn ang="0">
                  <a:pos x="268" y="106"/>
                </a:cxn>
                <a:cxn ang="0">
                  <a:pos x="285" y="96"/>
                </a:cxn>
                <a:cxn ang="0">
                  <a:pos x="292" y="84"/>
                </a:cxn>
                <a:cxn ang="0">
                  <a:pos x="297" y="91"/>
                </a:cxn>
                <a:cxn ang="0">
                  <a:pos x="316" y="91"/>
                </a:cxn>
                <a:cxn ang="0">
                  <a:pos x="320" y="79"/>
                </a:cxn>
                <a:cxn ang="0">
                  <a:pos x="335" y="72"/>
                </a:cxn>
                <a:cxn ang="0">
                  <a:pos x="357" y="74"/>
                </a:cxn>
                <a:cxn ang="0">
                  <a:pos x="362" y="72"/>
                </a:cxn>
                <a:cxn ang="0">
                  <a:pos x="366" y="79"/>
                </a:cxn>
                <a:cxn ang="0">
                  <a:pos x="371" y="84"/>
                </a:cxn>
                <a:cxn ang="0">
                  <a:pos x="373" y="89"/>
                </a:cxn>
                <a:cxn ang="0">
                  <a:pos x="379" y="100"/>
                </a:cxn>
                <a:cxn ang="0">
                  <a:pos x="359" y="111"/>
                </a:cxn>
                <a:cxn ang="0">
                  <a:pos x="332" y="108"/>
                </a:cxn>
                <a:cxn ang="0">
                  <a:pos x="328" y="134"/>
                </a:cxn>
                <a:cxn ang="0">
                  <a:pos x="318" y="151"/>
                </a:cxn>
                <a:cxn ang="0">
                  <a:pos x="308" y="159"/>
                </a:cxn>
                <a:cxn ang="0">
                  <a:pos x="285" y="180"/>
                </a:cxn>
              </a:cxnLst>
              <a:rect l="0" t="0" r="r" b="b"/>
              <a:pathLst>
                <a:path w="381" h="381">
                  <a:moveTo>
                    <a:pt x="275" y="212"/>
                  </a:moveTo>
                  <a:lnTo>
                    <a:pt x="273" y="217"/>
                  </a:lnTo>
                  <a:lnTo>
                    <a:pt x="270" y="221"/>
                  </a:lnTo>
                  <a:lnTo>
                    <a:pt x="255" y="217"/>
                  </a:lnTo>
                  <a:lnTo>
                    <a:pt x="250" y="209"/>
                  </a:lnTo>
                  <a:lnTo>
                    <a:pt x="239" y="207"/>
                  </a:lnTo>
                  <a:lnTo>
                    <a:pt x="239" y="212"/>
                  </a:lnTo>
                  <a:lnTo>
                    <a:pt x="239" y="214"/>
                  </a:lnTo>
                  <a:lnTo>
                    <a:pt x="238" y="217"/>
                  </a:lnTo>
                  <a:lnTo>
                    <a:pt x="239" y="224"/>
                  </a:lnTo>
                  <a:lnTo>
                    <a:pt x="238" y="229"/>
                  </a:lnTo>
                  <a:lnTo>
                    <a:pt x="238" y="233"/>
                  </a:lnTo>
                  <a:lnTo>
                    <a:pt x="234" y="235"/>
                  </a:lnTo>
                  <a:lnTo>
                    <a:pt x="232" y="238"/>
                  </a:lnTo>
                  <a:lnTo>
                    <a:pt x="232" y="240"/>
                  </a:lnTo>
                  <a:lnTo>
                    <a:pt x="234" y="241"/>
                  </a:lnTo>
                  <a:lnTo>
                    <a:pt x="234" y="243"/>
                  </a:lnTo>
                  <a:lnTo>
                    <a:pt x="231" y="246"/>
                  </a:lnTo>
                  <a:lnTo>
                    <a:pt x="226" y="255"/>
                  </a:lnTo>
                  <a:lnTo>
                    <a:pt x="226" y="257"/>
                  </a:lnTo>
                  <a:lnTo>
                    <a:pt x="224" y="260"/>
                  </a:lnTo>
                  <a:lnTo>
                    <a:pt x="226" y="262"/>
                  </a:lnTo>
                  <a:lnTo>
                    <a:pt x="224" y="267"/>
                  </a:lnTo>
                  <a:lnTo>
                    <a:pt x="224" y="270"/>
                  </a:lnTo>
                  <a:lnTo>
                    <a:pt x="222" y="276"/>
                  </a:lnTo>
                  <a:lnTo>
                    <a:pt x="217" y="281"/>
                  </a:lnTo>
                  <a:lnTo>
                    <a:pt x="214" y="286"/>
                  </a:lnTo>
                  <a:lnTo>
                    <a:pt x="214" y="288"/>
                  </a:lnTo>
                  <a:lnTo>
                    <a:pt x="210" y="289"/>
                  </a:lnTo>
                  <a:lnTo>
                    <a:pt x="210" y="293"/>
                  </a:lnTo>
                  <a:lnTo>
                    <a:pt x="210" y="294"/>
                  </a:lnTo>
                  <a:lnTo>
                    <a:pt x="207" y="299"/>
                  </a:lnTo>
                  <a:lnTo>
                    <a:pt x="207" y="301"/>
                  </a:lnTo>
                  <a:lnTo>
                    <a:pt x="205" y="305"/>
                  </a:lnTo>
                  <a:lnTo>
                    <a:pt x="205" y="308"/>
                  </a:lnTo>
                  <a:lnTo>
                    <a:pt x="202" y="313"/>
                  </a:lnTo>
                  <a:lnTo>
                    <a:pt x="203" y="313"/>
                  </a:lnTo>
                  <a:lnTo>
                    <a:pt x="202" y="317"/>
                  </a:lnTo>
                  <a:lnTo>
                    <a:pt x="203" y="317"/>
                  </a:lnTo>
                  <a:lnTo>
                    <a:pt x="207" y="317"/>
                  </a:lnTo>
                  <a:lnTo>
                    <a:pt x="210" y="318"/>
                  </a:lnTo>
                  <a:lnTo>
                    <a:pt x="209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29"/>
                  </a:lnTo>
                  <a:lnTo>
                    <a:pt x="207" y="329"/>
                  </a:lnTo>
                  <a:lnTo>
                    <a:pt x="207" y="330"/>
                  </a:lnTo>
                  <a:lnTo>
                    <a:pt x="202" y="334"/>
                  </a:lnTo>
                  <a:lnTo>
                    <a:pt x="202" y="335"/>
                  </a:lnTo>
                  <a:lnTo>
                    <a:pt x="198" y="337"/>
                  </a:lnTo>
                  <a:lnTo>
                    <a:pt x="197" y="340"/>
                  </a:lnTo>
                  <a:lnTo>
                    <a:pt x="193" y="342"/>
                  </a:lnTo>
                  <a:lnTo>
                    <a:pt x="191" y="342"/>
                  </a:lnTo>
                  <a:lnTo>
                    <a:pt x="191" y="339"/>
                  </a:lnTo>
                  <a:lnTo>
                    <a:pt x="188" y="337"/>
                  </a:lnTo>
                  <a:lnTo>
                    <a:pt x="186" y="339"/>
                  </a:lnTo>
                  <a:lnTo>
                    <a:pt x="181" y="342"/>
                  </a:lnTo>
                  <a:lnTo>
                    <a:pt x="174" y="349"/>
                  </a:lnTo>
                  <a:lnTo>
                    <a:pt x="171" y="349"/>
                  </a:lnTo>
                  <a:lnTo>
                    <a:pt x="171" y="351"/>
                  </a:lnTo>
                  <a:lnTo>
                    <a:pt x="171" y="351"/>
                  </a:lnTo>
                  <a:lnTo>
                    <a:pt x="169" y="352"/>
                  </a:lnTo>
                  <a:lnTo>
                    <a:pt x="169" y="351"/>
                  </a:lnTo>
                  <a:lnTo>
                    <a:pt x="166" y="351"/>
                  </a:lnTo>
                  <a:lnTo>
                    <a:pt x="166" y="349"/>
                  </a:lnTo>
                  <a:lnTo>
                    <a:pt x="161" y="347"/>
                  </a:lnTo>
                  <a:lnTo>
                    <a:pt x="159" y="352"/>
                  </a:lnTo>
                  <a:lnTo>
                    <a:pt x="162" y="356"/>
                  </a:lnTo>
                  <a:lnTo>
                    <a:pt x="162" y="358"/>
                  </a:lnTo>
                  <a:lnTo>
                    <a:pt x="156" y="363"/>
                  </a:lnTo>
                  <a:lnTo>
                    <a:pt x="154" y="363"/>
                  </a:lnTo>
                  <a:lnTo>
                    <a:pt x="152" y="363"/>
                  </a:lnTo>
                  <a:lnTo>
                    <a:pt x="152" y="363"/>
                  </a:lnTo>
                  <a:lnTo>
                    <a:pt x="149" y="364"/>
                  </a:lnTo>
                  <a:lnTo>
                    <a:pt x="138" y="368"/>
                  </a:lnTo>
                  <a:lnTo>
                    <a:pt x="133" y="373"/>
                  </a:lnTo>
                  <a:lnTo>
                    <a:pt x="125" y="368"/>
                  </a:lnTo>
                  <a:lnTo>
                    <a:pt x="120" y="364"/>
                  </a:lnTo>
                  <a:lnTo>
                    <a:pt x="118" y="368"/>
                  </a:lnTo>
                  <a:lnTo>
                    <a:pt x="118" y="370"/>
                  </a:lnTo>
                  <a:lnTo>
                    <a:pt x="111" y="375"/>
                  </a:lnTo>
                  <a:lnTo>
                    <a:pt x="109" y="375"/>
                  </a:lnTo>
                  <a:lnTo>
                    <a:pt x="109" y="376"/>
                  </a:lnTo>
                  <a:lnTo>
                    <a:pt x="106" y="380"/>
                  </a:lnTo>
                  <a:lnTo>
                    <a:pt x="96" y="381"/>
                  </a:lnTo>
                  <a:lnTo>
                    <a:pt x="92" y="380"/>
                  </a:lnTo>
                  <a:lnTo>
                    <a:pt x="89" y="378"/>
                  </a:lnTo>
                  <a:lnTo>
                    <a:pt x="89" y="376"/>
                  </a:lnTo>
                  <a:lnTo>
                    <a:pt x="84" y="375"/>
                  </a:lnTo>
                  <a:lnTo>
                    <a:pt x="82" y="376"/>
                  </a:lnTo>
                  <a:lnTo>
                    <a:pt x="80" y="375"/>
                  </a:lnTo>
                  <a:lnTo>
                    <a:pt x="79" y="373"/>
                  </a:lnTo>
                  <a:lnTo>
                    <a:pt x="79" y="371"/>
                  </a:lnTo>
                  <a:lnTo>
                    <a:pt x="75" y="370"/>
                  </a:lnTo>
                  <a:lnTo>
                    <a:pt x="72" y="368"/>
                  </a:lnTo>
                  <a:lnTo>
                    <a:pt x="72" y="363"/>
                  </a:lnTo>
                  <a:lnTo>
                    <a:pt x="65" y="358"/>
                  </a:lnTo>
                  <a:lnTo>
                    <a:pt x="67" y="356"/>
                  </a:lnTo>
                  <a:lnTo>
                    <a:pt x="68" y="354"/>
                  </a:lnTo>
                  <a:lnTo>
                    <a:pt x="68" y="352"/>
                  </a:lnTo>
                  <a:lnTo>
                    <a:pt x="67" y="351"/>
                  </a:lnTo>
                  <a:lnTo>
                    <a:pt x="65" y="349"/>
                  </a:lnTo>
                  <a:lnTo>
                    <a:pt x="62" y="352"/>
                  </a:lnTo>
                  <a:lnTo>
                    <a:pt x="58" y="349"/>
                  </a:lnTo>
                  <a:lnTo>
                    <a:pt x="58" y="352"/>
                  </a:lnTo>
                  <a:lnTo>
                    <a:pt x="56" y="351"/>
                  </a:lnTo>
                  <a:lnTo>
                    <a:pt x="51" y="351"/>
                  </a:lnTo>
                  <a:lnTo>
                    <a:pt x="51" y="349"/>
                  </a:lnTo>
                  <a:lnTo>
                    <a:pt x="51" y="349"/>
                  </a:lnTo>
                  <a:lnTo>
                    <a:pt x="51" y="347"/>
                  </a:lnTo>
                  <a:lnTo>
                    <a:pt x="50" y="347"/>
                  </a:lnTo>
                  <a:lnTo>
                    <a:pt x="46" y="342"/>
                  </a:lnTo>
                  <a:lnTo>
                    <a:pt x="44" y="344"/>
                  </a:lnTo>
                  <a:lnTo>
                    <a:pt x="41" y="340"/>
                  </a:lnTo>
                  <a:lnTo>
                    <a:pt x="36" y="340"/>
                  </a:lnTo>
                  <a:lnTo>
                    <a:pt x="32" y="332"/>
                  </a:lnTo>
                  <a:lnTo>
                    <a:pt x="32" y="330"/>
                  </a:lnTo>
                  <a:lnTo>
                    <a:pt x="31" y="329"/>
                  </a:lnTo>
                  <a:lnTo>
                    <a:pt x="26" y="327"/>
                  </a:lnTo>
                  <a:lnTo>
                    <a:pt x="22" y="320"/>
                  </a:lnTo>
                  <a:lnTo>
                    <a:pt x="21" y="318"/>
                  </a:lnTo>
                  <a:lnTo>
                    <a:pt x="15" y="315"/>
                  </a:lnTo>
                  <a:lnTo>
                    <a:pt x="15" y="313"/>
                  </a:lnTo>
                  <a:lnTo>
                    <a:pt x="17" y="311"/>
                  </a:lnTo>
                  <a:lnTo>
                    <a:pt x="17" y="310"/>
                  </a:lnTo>
                  <a:lnTo>
                    <a:pt x="12" y="306"/>
                  </a:lnTo>
                  <a:lnTo>
                    <a:pt x="5" y="296"/>
                  </a:lnTo>
                  <a:lnTo>
                    <a:pt x="0" y="293"/>
                  </a:lnTo>
                  <a:lnTo>
                    <a:pt x="0" y="291"/>
                  </a:lnTo>
                  <a:lnTo>
                    <a:pt x="2" y="289"/>
                  </a:lnTo>
                  <a:lnTo>
                    <a:pt x="2" y="288"/>
                  </a:lnTo>
                  <a:lnTo>
                    <a:pt x="2" y="282"/>
                  </a:lnTo>
                  <a:lnTo>
                    <a:pt x="3" y="282"/>
                  </a:lnTo>
                  <a:lnTo>
                    <a:pt x="3" y="281"/>
                  </a:lnTo>
                  <a:lnTo>
                    <a:pt x="3" y="277"/>
                  </a:lnTo>
                  <a:lnTo>
                    <a:pt x="3" y="276"/>
                  </a:lnTo>
                  <a:lnTo>
                    <a:pt x="0" y="269"/>
                  </a:lnTo>
                  <a:lnTo>
                    <a:pt x="2" y="264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9" y="264"/>
                  </a:lnTo>
                  <a:lnTo>
                    <a:pt x="15" y="260"/>
                  </a:lnTo>
                  <a:lnTo>
                    <a:pt x="17" y="260"/>
                  </a:lnTo>
                  <a:lnTo>
                    <a:pt x="22" y="258"/>
                  </a:lnTo>
                  <a:lnTo>
                    <a:pt x="22" y="255"/>
                  </a:lnTo>
                  <a:lnTo>
                    <a:pt x="22" y="243"/>
                  </a:lnTo>
                  <a:lnTo>
                    <a:pt x="24" y="241"/>
                  </a:lnTo>
                  <a:lnTo>
                    <a:pt x="29" y="241"/>
                  </a:lnTo>
                  <a:lnTo>
                    <a:pt x="31" y="240"/>
                  </a:lnTo>
                  <a:lnTo>
                    <a:pt x="31" y="236"/>
                  </a:lnTo>
                  <a:lnTo>
                    <a:pt x="29" y="231"/>
                  </a:lnTo>
                  <a:lnTo>
                    <a:pt x="29" y="228"/>
                  </a:lnTo>
                  <a:lnTo>
                    <a:pt x="26" y="221"/>
                  </a:lnTo>
                  <a:lnTo>
                    <a:pt x="27" y="217"/>
                  </a:lnTo>
                  <a:lnTo>
                    <a:pt x="31" y="214"/>
                  </a:lnTo>
                  <a:lnTo>
                    <a:pt x="31" y="207"/>
                  </a:lnTo>
                  <a:lnTo>
                    <a:pt x="32" y="200"/>
                  </a:lnTo>
                  <a:lnTo>
                    <a:pt x="34" y="197"/>
                  </a:lnTo>
                  <a:lnTo>
                    <a:pt x="36" y="197"/>
                  </a:lnTo>
                  <a:lnTo>
                    <a:pt x="36" y="194"/>
                  </a:lnTo>
                  <a:lnTo>
                    <a:pt x="39" y="192"/>
                  </a:lnTo>
                  <a:lnTo>
                    <a:pt x="43" y="195"/>
                  </a:lnTo>
                  <a:lnTo>
                    <a:pt x="44" y="195"/>
                  </a:lnTo>
                  <a:lnTo>
                    <a:pt x="46" y="195"/>
                  </a:lnTo>
                  <a:lnTo>
                    <a:pt x="50" y="200"/>
                  </a:lnTo>
                  <a:lnTo>
                    <a:pt x="48" y="205"/>
                  </a:lnTo>
                  <a:lnTo>
                    <a:pt x="50" y="205"/>
                  </a:lnTo>
                  <a:lnTo>
                    <a:pt x="51" y="207"/>
                  </a:lnTo>
                  <a:lnTo>
                    <a:pt x="53" y="205"/>
                  </a:lnTo>
                  <a:lnTo>
                    <a:pt x="55" y="199"/>
                  </a:lnTo>
                  <a:lnTo>
                    <a:pt x="55" y="197"/>
                  </a:lnTo>
                  <a:lnTo>
                    <a:pt x="58" y="200"/>
                  </a:lnTo>
                  <a:lnTo>
                    <a:pt x="60" y="199"/>
                  </a:lnTo>
                  <a:lnTo>
                    <a:pt x="58" y="195"/>
                  </a:lnTo>
                  <a:lnTo>
                    <a:pt x="58" y="190"/>
                  </a:lnTo>
                  <a:lnTo>
                    <a:pt x="55" y="187"/>
                  </a:lnTo>
                  <a:lnTo>
                    <a:pt x="53" y="185"/>
                  </a:lnTo>
                  <a:lnTo>
                    <a:pt x="53" y="183"/>
                  </a:lnTo>
                  <a:lnTo>
                    <a:pt x="56" y="183"/>
                  </a:lnTo>
                  <a:lnTo>
                    <a:pt x="58" y="182"/>
                  </a:lnTo>
                  <a:lnTo>
                    <a:pt x="58" y="178"/>
                  </a:lnTo>
                  <a:lnTo>
                    <a:pt x="56" y="173"/>
                  </a:lnTo>
                  <a:lnTo>
                    <a:pt x="60" y="168"/>
                  </a:lnTo>
                  <a:lnTo>
                    <a:pt x="62" y="166"/>
                  </a:lnTo>
                  <a:lnTo>
                    <a:pt x="62" y="163"/>
                  </a:lnTo>
                  <a:lnTo>
                    <a:pt x="63" y="161"/>
                  </a:lnTo>
                  <a:lnTo>
                    <a:pt x="70" y="161"/>
                  </a:lnTo>
                  <a:lnTo>
                    <a:pt x="70" y="152"/>
                  </a:lnTo>
                  <a:lnTo>
                    <a:pt x="72" y="151"/>
                  </a:lnTo>
                  <a:lnTo>
                    <a:pt x="77" y="144"/>
                  </a:lnTo>
                  <a:lnTo>
                    <a:pt x="79" y="144"/>
                  </a:lnTo>
                  <a:lnTo>
                    <a:pt x="80" y="144"/>
                  </a:lnTo>
                  <a:lnTo>
                    <a:pt x="85" y="149"/>
                  </a:lnTo>
                  <a:lnTo>
                    <a:pt x="89" y="149"/>
                  </a:lnTo>
                  <a:lnTo>
                    <a:pt x="92" y="144"/>
                  </a:lnTo>
                  <a:lnTo>
                    <a:pt x="96" y="144"/>
                  </a:lnTo>
                  <a:lnTo>
                    <a:pt x="96" y="141"/>
                  </a:lnTo>
                  <a:lnTo>
                    <a:pt x="99" y="141"/>
                  </a:lnTo>
                  <a:lnTo>
                    <a:pt x="99" y="137"/>
                  </a:lnTo>
                  <a:lnTo>
                    <a:pt x="104" y="134"/>
                  </a:lnTo>
                  <a:lnTo>
                    <a:pt x="106" y="130"/>
                  </a:lnTo>
                  <a:lnTo>
                    <a:pt x="109" y="125"/>
                  </a:lnTo>
                  <a:lnTo>
                    <a:pt x="109" y="123"/>
                  </a:lnTo>
                  <a:lnTo>
                    <a:pt x="113" y="120"/>
                  </a:lnTo>
                  <a:lnTo>
                    <a:pt x="116" y="117"/>
                  </a:lnTo>
                  <a:lnTo>
                    <a:pt x="118" y="115"/>
                  </a:lnTo>
                  <a:lnTo>
                    <a:pt x="121" y="113"/>
                  </a:lnTo>
                  <a:lnTo>
                    <a:pt x="121" y="110"/>
                  </a:lnTo>
                  <a:lnTo>
                    <a:pt x="121" y="108"/>
                  </a:lnTo>
                  <a:lnTo>
                    <a:pt x="123" y="105"/>
                  </a:lnTo>
                  <a:lnTo>
                    <a:pt x="123" y="103"/>
                  </a:lnTo>
                  <a:lnTo>
                    <a:pt x="121" y="101"/>
                  </a:lnTo>
                  <a:lnTo>
                    <a:pt x="120" y="100"/>
                  </a:lnTo>
                  <a:lnTo>
                    <a:pt x="123" y="93"/>
                  </a:lnTo>
                  <a:lnTo>
                    <a:pt x="121" y="89"/>
                  </a:lnTo>
                  <a:lnTo>
                    <a:pt x="123" y="88"/>
                  </a:lnTo>
                  <a:lnTo>
                    <a:pt x="123" y="86"/>
                  </a:lnTo>
                  <a:lnTo>
                    <a:pt x="121" y="82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5" y="77"/>
                  </a:lnTo>
                  <a:lnTo>
                    <a:pt x="126" y="74"/>
                  </a:lnTo>
                  <a:lnTo>
                    <a:pt x="125" y="67"/>
                  </a:lnTo>
                  <a:lnTo>
                    <a:pt x="126" y="55"/>
                  </a:lnTo>
                  <a:lnTo>
                    <a:pt x="126" y="53"/>
                  </a:lnTo>
                  <a:lnTo>
                    <a:pt x="126" y="50"/>
                  </a:lnTo>
                  <a:lnTo>
                    <a:pt x="128" y="45"/>
                  </a:lnTo>
                  <a:lnTo>
                    <a:pt x="132" y="40"/>
                  </a:lnTo>
                  <a:lnTo>
                    <a:pt x="132" y="36"/>
                  </a:lnTo>
                  <a:lnTo>
                    <a:pt x="130" y="29"/>
                  </a:lnTo>
                  <a:lnTo>
                    <a:pt x="128" y="29"/>
                  </a:lnTo>
                  <a:lnTo>
                    <a:pt x="128" y="28"/>
                  </a:lnTo>
                  <a:lnTo>
                    <a:pt x="128" y="19"/>
                  </a:lnTo>
                  <a:lnTo>
                    <a:pt x="126" y="16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21" y="9"/>
                  </a:lnTo>
                  <a:lnTo>
                    <a:pt x="123" y="6"/>
                  </a:lnTo>
                  <a:lnTo>
                    <a:pt x="125" y="4"/>
                  </a:lnTo>
                  <a:lnTo>
                    <a:pt x="128" y="4"/>
                  </a:lnTo>
                  <a:lnTo>
                    <a:pt x="132" y="0"/>
                  </a:lnTo>
                  <a:lnTo>
                    <a:pt x="135" y="17"/>
                  </a:lnTo>
                  <a:lnTo>
                    <a:pt x="137" y="26"/>
                  </a:lnTo>
                  <a:lnTo>
                    <a:pt x="140" y="52"/>
                  </a:lnTo>
                  <a:lnTo>
                    <a:pt x="142" y="67"/>
                  </a:lnTo>
                  <a:lnTo>
                    <a:pt x="144" y="74"/>
                  </a:lnTo>
                  <a:lnTo>
                    <a:pt x="149" y="98"/>
                  </a:lnTo>
                  <a:lnTo>
                    <a:pt x="156" y="98"/>
                  </a:lnTo>
                  <a:lnTo>
                    <a:pt x="197" y="91"/>
                  </a:lnTo>
                  <a:lnTo>
                    <a:pt x="209" y="88"/>
                  </a:lnTo>
                  <a:lnTo>
                    <a:pt x="232" y="84"/>
                  </a:lnTo>
                  <a:lnTo>
                    <a:pt x="241" y="141"/>
                  </a:lnTo>
                  <a:lnTo>
                    <a:pt x="243" y="137"/>
                  </a:lnTo>
                  <a:lnTo>
                    <a:pt x="244" y="137"/>
                  </a:lnTo>
                  <a:lnTo>
                    <a:pt x="248" y="130"/>
                  </a:lnTo>
                  <a:lnTo>
                    <a:pt x="251" y="129"/>
                  </a:lnTo>
                  <a:lnTo>
                    <a:pt x="255" y="127"/>
                  </a:lnTo>
                  <a:lnTo>
                    <a:pt x="256" y="123"/>
                  </a:lnTo>
                  <a:lnTo>
                    <a:pt x="256" y="120"/>
                  </a:lnTo>
                  <a:lnTo>
                    <a:pt x="265" y="115"/>
                  </a:lnTo>
                  <a:lnTo>
                    <a:pt x="265" y="111"/>
                  </a:lnTo>
                  <a:lnTo>
                    <a:pt x="267" y="111"/>
                  </a:lnTo>
                  <a:lnTo>
                    <a:pt x="268" y="108"/>
                  </a:lnTo>
                  <a:lnTo>
                    <a:pt x="268" y="106"/>
                  </a:lnTo>
                  <a:lnTo>
                    <a:pt x="267" y="105"/>
                  </a:lnTo>
                  <a:lnTo>
                    <a:pt x="270" y="105"/>
                  </a:lnTo>
                  <a:lnTo>
                    <a:pt x="270" y="103"/>
                  </a:lnTo>
                  <a:lnTo>
                    <a:pt x="272" y="103"/>
                  </a:lnTo>
                  <a:lnTo>
                    <a:pt x="279" y="106"/>
                  </a:lnTo>
                  <a:lnTo>
                    <a:pt x="280" y="105"/>
                  </a:lnTo>
                  <a:lnTo>
                    <a:pt x="285" y="96"/>
                  </a:lnTo>
                  <a:lnTo>
                    <a:pt x="287" y="91"/>
                  </a:lnTo>
                  <a:lnTo>
                    <a:pt x="289" y="91"/>
                  </a:lnTo>
                  <a:lnTo>
                    <a:pt x="287" y="89"/>
                  </a:lnTo>
                  <a:lnTo>
                    <a:pt x="289" y="86"/>
                  </a:lnTo>
                  <a:lnTo>
                    <a:pt x="289" y="84"/>
                  </a:lnTo>
                  <a:lnTo>
                    <a:pt x="291" y="82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2" y="86"/>
                  </a:lnTo>
                  <a:lnTo>
                    <a:pt x="292" y="89"/>
                  </a:lnTo>
                  <a:lnTo>
                    <a:pt x="296" y="89"/>
                  </a:lnTo>
                  <a:lnTo>
                    <a:pt x="297" y="91"/>
                  </a:lnTo>
                  <a:lnTo>
                    <a:pt x="301" y="93"/>
                  </a:lnTo>
                  <a:lnTo>
                    <a:pt x="303" y="91"/>
                  </a:lnTo>
                  <a:lnTo>
                    <a:pt x="304" y="93"/>
                  </a:lnTo>
                  <a:lnTo>
                    <a:pt x="306" y="91"/>
                  </a:lnTo>
                  <a:lnTo>
                    <a:pt x="309" y="93"/>
                  </a:lnTo>
                  <a:lnTo>
                    <a:pt x="314" y="91"/>
                  </a:lnTo>
                  <a:lnTo>
                    <a:pt x="316" y="91"/>
                  </a:lnTo>
                  <a:lnTo>
                    <a:pt x="318" y="89"/>
                  </a:lnTo>
                  <a:lnTo>
                    <a:pt x="320" y="88"/>
                  </a:lnTo>
                  <a:lnTo>
                    <a:pt x="321" y="88"/>
                  </a:lnTo>
                  <a:lnTo>
                    <a:pt x="318" y="84"/>
                  </a:lnTo>
                  <a:lnTo>
                    <a:pt x="318" y="82"/>
                  </a:lnTo>
                  <a:lnTo>
                    <a:pt x="321" y="82"/>
                  </a:lnTo>
                  <a:lnTo>
                    <a:pt x="320" y="79"/>
                  </a:lnTo>
                  <a:lnTo>
                    <a:pt x="323" y="79"/>
                  </a:lnTo>
                  <a:lnTo>
                    <a:pt x="323" y="77"/>
                  </a:lnTo>
                  <a:lnTo>
                    <a:pt x="325" y="77"/>
                  </a:lnTo>
                  <a:lnTo>
                    <a:pt x="325" y="76"/>
                  </a:lnTo>
                  <a:lnTo>
                    <a:pt x="332" y="77"/>
                  </a:lnTo>
                  <a:lnTo>
                    <a:pt x="332" y="74"/>
                  </a:lnTo>
                  <a:lnTo>
                    <a:pt x="335" y="72"/>
                  </a:lnTo>
                  <a:lnTo>
                    <a:pt x="335" y="70"/>
                  </a:lnTo>
                  <a:lnTo>
                    <a:pt x="337" y="70"/>
                  </a:lnTo>
                  <a:lnTo>
                    <a:pt x="337" y="67"/>
                  </a:lnTo>
                  <a:lnTo>
                    <a:pt x="345" y="69"/>
                  </a:lnTo>
                  <a:lnTo>
                    <a:pt x="352" y="74"/>
                  </a:lnTo>
                  <a:lnTo>
                    <a:pt x="354" y="76"/>
                  </a:lnTo>
                  <a:lnTo>
                    <a:pt x="357" y="74"/>
                  </a:lnTo>
                  <a:lnTo>
                    <a:pt x="359" y="76"/>
                  </a:lnTo>
                  <a:lnTo>
                    <a:pt x="359" y="76"/>
                  </a:lnTo>
                  <a:lnTo>
                    <a:pt x="357" y="72"/>
                  </a:lnTo>
                  <a:lnTo>
                    <a:pt x="359" y="72"/>
                  </a:lnTo>
                  <a:lnTo>
                    <a:pt x="362" y="74"/>
                  </a:lnTo>
                  <a:lnTo>
                    <a:pt x="362" y="74"/>
                  </a:lnTo>
                  <a:lnTo>
                    <a:pt x="362" y="72"/>
                  </a:lnTo>
                  <a:lnTo>
                    <a:pt x="366" y="72"/>
                  </a:lnTo>
                  <a:lnTo>
                    <a:pt x="366" y="72"/>
                  </a:lnTo>
                  <a:lnTo>
                    <a:pt x="367" y="76"/>
                  </a:lnTo>
                  <a:lnTo>
                    <a:pt x="366" y="77"/>
                  </a:lnTo>
                  <a:lnTo>
                    <a:pt x="364" y="77"/>
                  </a:lnTo>
                  <a:lnTo>
                    <a:pt x="364" y="77"/>
                  </a:lnTo>
                  <a:lnTo>
                    <a:pt x="366" y="79"/>
                  </a:lnTo>
                  <a:lnTo>
                    <a:pt x="367" y="82"/>
                  </a:lnTo>
                  <a:lnTo>
                    <a:pt x="367" y="81"/>
                  </a:lnTo>
                  <a:lnTo>
                    <a:pt x="369" y="81"/>
                  </a:lnTo>
                  <a:lnTo>
                    <a:pt x="369" y="81"/>
                  </a:lnTo>
                  <a:lnTo>
                    <a:pt x="369" y="82"/>
                  </a:lnTo>
                  <a:lnTo>
                    <a:pt x="367" y="82"/>
                  </a:lnTo>
                  <a:lnTo>
                    <a:pt x="371" y="84"/>
                  </a:lnTo>
                  <a:lnTo>
                    <a:pt x="374" y="82"/>
                  </a:lnTo>
                  <a:lnTo>
                    <a:pt x="373" y="84"/>
                  </a:lnTo>
                  <a:lnTo>
                    <a:pt x="374" y="86"/>
                  </a:lnTo>
                  <a:lnTo>
                    <a:pt x="373" y="86"/>
                  </a:lnTo>
                  <a:lnTo>
                    <a:pt x="374" y="88"/>
                  </a:lnTo>
                  <a:lnTo>
                    <a:pt x="373" y="89"/>
                  </a:lnTo>
                  <a:lnTo>
                    <a:pt x="373" y="89"/>
                  </a:lnTo>
                  <a:lnTo>
                    <a:pt x="378" y="89"/>
                  </a:lnTo>
                  <a:lnTo>
                    <a:pt x="379" y="93"/>
                  </a:lnTo>
                  <a:lnTo>
                    <a:pt x="379" y="93"/>
                  </a:lnTo>
                  <a:lnTo>
                    <a:pt x="378" y="94"/>
                  </a:lnTo>
                  <a:lnTo>
                    <a:pt x="379" y="96"/>
                  </a:lnTo>
                  <a:lnTo>
                    <a:pt x="379" y="100"/>
                  </a:lnTo>
                  <a:lnTo>
                    <a:pt x="379" y="100"/>
                  </a:lnTo>
                  <a:lnTo>
                    <a:pt x="381" y="101"/>
                  </a:lnTo>
                  <a:lnTo>
                    <a:pt x="379" y="105"/>
                  </a:lnTo>
                  <a:lnTo>
                    <a:pt x="379" y="110"/>
                  </a:lnTo>
                  <a:lnTo>
                    <a:pt x="378" y="115"/>
                  </a:lnTo>
                  <a:lnTo>
                    <a:pt x="378" y="122"/>
                  </a:lnTo>
                  <a:lnTo>
                    <a:pt x="378" y="122"/>
                  </a:lnTo>
                  <a:lnTo>
                    <a:pt x="359" y="111"/>
                  </a:lnTo>
                  <a:lnTo>
                    <a:pt x="340" y="101"/>
                  </a:lnTo>
                  <a:lnTo>
                    <a:pt x="335" y="98"/>
                  </a:lnTo>
                  <a:lnTo>
                    <a:pt x="328" y="96"/>
                  </a:lnTo>
                  <a:lnTo>
                    <a:pt x="330" y="103"/>
                  </a:lnTo>
                  <a:lnTo>
                    <a:pt x="330" y="106"/>
                  </a:lnTo>
                  <a:lnTo>
                    <a:pt x="332" y="106"/>
                  </a:lnTo>
                  <a:lnTo>
                    <a:pt x="332" y="108"/>
                  </a:lnTo>
                  <a:lnTo>
                    <a:pt x="328" y="118"/>
                  </a:lnTo>
                  <a:lnTo>
                    <a:pt x="328" y="118"/>
                  </a:lnTo>
                  <a:lnTo>
                    <a:pt x="328" y="123"/>
                  </a:lnTo>
                  <a:lnTo>
                    <a:pt x="328" y="123"/>
                  </a:lnTo>
                  <a:lnTo>
                    <a:pt x="330" y="127"/>
                  </a:lnTo>
                  <a:lnTo>
                    <a:pt x="328" y="130"/>
                  </a:lnTo>
                  <a:lnTo>
                    <a:pt x="328" y="134"/>
                  </a:lnTo>
                  <a:lnTo>
                    <a:pt x="325" y="134"/>
                  </a:lnTo>
                  <a:lnTo>
                    <a:pt x="323" y="137"/>
                  </a:lnTo>
                  <a:lnTo>
                    <a:pt x="321" y="141"/>
                  </a:lnTo>
                  <a:lnTo>
                    <a:pt x="320" y="144"/>
                  </a:lnTo>
                  <a:lnTo>
                    <a:pt x="321" y="144"/>
                  </a:lnTo>
                  <a:lnTo>
                    <a:pt x="321" y="146"/>
                  </a:lnTo>
                  <a:lnTo>
                    <a:pt x="318" y="151"/>
                  </a:lnTo>
                  <a:lnTo>
                    <a:pt x="314" y="151"/>
                  </a:lnTo>
                  <a:lnTo>
                    <a:pt x="314" y="154"/>
                  </a:lnTo>
                  <a:lnTo>
                    <a:pt x="313" y="158"/>
                  </a:lnTo>
                  <a:lnTo>
                    <a:pt x="309" y="159"/>
                  </a:lnTo>
                  <a:lnTo>
                    <a:pt x="309" y="158"/>
                  </a:lnTo>
                  <a:lnTo>
                    <a:pt x="308" y="158"/>
                  </a:lnTo>
                  <a:lnTo>
                    <a:pt x="308" y="159"/>
                  </a:lnTo>
                  <a:lnTo>
                    <a:pt x="304" y="163"/>
                  </a:lnTo>
                  <a:lnTo>
                    <a:pt x="303" y="170"/>
                  </a:lnTo>
                  <a:lnTo>
                    <a:pt x="301" y="176"/>
                  </a:lnTo>
                  <a:lnTo>
                    <a:pt x="289" y="170"/>
                  </a:lnTo>
                  <a:lnTo>
                    <a:pt x="285" y="176"/>
                  </a:lnTo>
                  <a:lnTo>
                    <a:pt x="284" y="176"/>
                  </a:lnTo>
                  <a:lnTo>
                    <a:pt x="285" y="180"/>
                  </a:lnTo>
                  <a:lnTo>
                    <a:pt x="284" y="187"/>
                  </a:lnTo>
                  <a:lnTo>
                    <a:pt x="284" y="192"/>
                  </a:lnTo>
                  <a:lnTo>
                    <a:pt x="282" y="192"/>
                  </a:lnTo>
                  <a:lnTo>
                    <a:pt x="280" y="192"/>
                  </a:lnTo>
                  <a:lnTo>
                    <a:pt x="275" y="21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/>
          </p:nvSpPr>
          <p:spPr bwMode="gray">
            <a:xfrm>
              <a:off x="7432426" y="3351982"/>
              <a:ext cx="623172" cy="299509"/>
            </a:xfrm>
            <a:custGeom>
              <a:avLst/>
              <a:gdLst/>
              <a:ahLst/>
              <a:cxnLst>
                <a:cxn ang="0">
                  <a:pos x="383" y="121"/>
                </a:cxn>
                <a:cxn ang="0">
                  <a:pos x="370" y="173"/>
                </a:cxn>
                <a:cxn ang="0">
                  <a:pos x="323" y="166"/>
                </a:cxn>
                <a:cxn ang="0">
                  <a:pos x="322" y="145"/>
                </a:cxn>
                <a:cxn ang="0">
                  <a:pos x="308" y="159"/>
                </a:cxn>
                <a:cxn ang="0">
                  <a:pos x="303" y="126"/>
                </a:cxn>
                <a:cxn ang="0">
                  <a:pos x="289" y="113"/>
                </a:cxn>
                <a:cxn ang="0">
                  <a:pos x="277" y="103"/>
                </a:cxn>
                <a:cxn ang="0">
                  <a:pos x="291" y="92"/>
                </a:cxn>
                <a:cxn ang="0">
                  <a:pos x="276" y="74"/>
                </a:cxn>
                <a:cxn ang="0">
                  <a:pos x="300" y="38"/>
                </a:cxn>
                <a:cxn ang="0">
                  <a:pos x="277" y="24"/>
                </a:cxn>
                <a:cxn ang="0">
                  <a:pos x="248" y="63"/>
                </a:cxn>
                <a:cxn ang="0">
                  <a:pos x="245" y="74"/>
                </a:cxn>
                <a:cxn ang="0">
                  <a:pos x="260" y="120"/>
                </a:cxn>
                <a:cxn ang="0">
                  <a:pos x="272" y="159"/>
                </a:cxn>
                <a:cxn ang="0">
                  <a:pos x="267" y="173"/>
                </a:cxn>
                <a:cxn ang="0">
                  <a:pos x="228" y="157"/>
                </a:cxn>
                <a:cxn ang="0">
                  <a:pos x="212" y="133"/>
                </a:cxn>
                <a:cxn ang="0">
                  <a:pos x="216" y="120"/>
                </a:cxn>
                <a:cxn ang="0">
                  <a:pos x="204" y="103"/>
                </a:cxn>
                <a:cxn ang="0">
                  <a:pos x="178" y="97"/>
                </a:cxn>
                <a:cxn ang="0">
                  <a:pos x="173" y="85"/>
                </a:cxn>
                <a:cxn ang="0">
                  <a:pos x="163" y="74"/>
                </a:cxn>
                <a:cxn ang="0">
                  <a:pos x="147" y="74"/>
                </a:cxn>
                <a:cxn ang="0">
                  <a:pos x="146" y="63"/>
                </a:cxn>
                <a:cxn ang="0">
                  <a:pos x="142" y="60"/>
                </a:cxn>
                <a:cxn ang="0">
                  <a:pos x="137" y="56"/>
                </a:cxn>
                <a:cxn ang="0">
                  <a:pos x="134" y="53"/>
                </a:cxn>
                <a:cxn ang="0">
                  <a:pos x="134" y="46"/>
                </a:cxn>
                <a:cxn ang="0">
                  <a:pos x="127" y="46"/>
                </a:cxn>
                <a:cxn ang="0">
                  <a:pos x="122" y="50"/>
                </a:cxn>
                <a:cxn ang="0">
                  <a:pos x="103" y="44"/>
                </a:cxn>
                <a:cxn ang="0">
                  <a:pos x="93" y="51"/>
                </a:cxn>
                <a:cxn ang="0">
                  <a:pos x="86" y="56"/>
                </a:cxn>
                <a:cxn ang="0">
                  <a:pos x="84" y="65"/>
                </a:cxn>
                <a:cxn ang="0">
                  <a:pos x="71" y="65"/>
                </a:cxn>
                <a:cxn ang="0">
                  <a:pos x="60" y="60"/>
                </a:cxn>
                <a:cxn ang="0">
                  <a:pos x="59" y="56"/>
                </a:cxn>
                <a:cxn ang="0">
                  <a:pos x="55" y="65"/>
                </a:cxn>
                <a:cxn ang="0">
                  <a:pos x="38" y="77"/>
                </a:cxn>
                <a:cxn ang="0">
                  <a:pos x="35" y="85"/>
                </a:cxn>
                <a:cxn ang="0">
                  <a:pos x="23" y="101"/>
                </a:cxn>
                <a:cxn ang="0">
                  <a:pos x="9" y="115"/>
                </a:cxn>
                <a:cxn ang="0">
                  <a:pos x="89" y="41"/>
                </a:cxn>
                <a:cxn ang="0">
                  <a:pos x="182" y="24"/>
                </a:cxn>
                <a:cxn ang="0">
                  <a:pos x="269" y="5"/>
                </a:cxn>
                <a:cxn ang="0">
                  <a:pos x="313" y="60"/>
                </a:cxn>
                <a:cxn ang="0">
                  <a:pos x="270" y="91"/>
                </a:cxn>
                <a:cxn ang="0">
                  <a:pos x="269" y="103"/>
                </a:cxn>
                <a:cxn ang="0">
                  <a:pos x="276" y="91"/>
                </a:cxn>
                <a:cxn ang="0">
                  <a:pos x="385" y="121"/>
                </a:cxn>
                <a:cxn ang="0">
                  <a:pos x="385" y="135"/>
                </a:cxn>
              </a:cxnLst>
              <a:rect l="0" t="0" r="r" b="b"/>
              <a:pathLst>
                <a:path w="387" h="186">
                  <a:moveTo>
                    <a:pt x="329" y="111"/>
                  </a:moveTo>
                  <a:lnTo>
                    <a:pt x="330" y="121"/>
                  </a:lnTo>
                  <a:lnTo>
                    <a:pt x="334" y="132"/>
                  </a:lnTo>
                  <a:lnTo>
                    <a:pt x="361" y="126"/>
                  </a:lnTo>
                  <a:lnTo>
                    <a:pt x="383" y="121"/>
                  </a:lnTo>
                  <a:lnTo>
                    <a:pt x="380" y="132"/>
                  </a:lnTo>
                  <a:lnTo>
                    <a:pt x="382" y="142"/>
                  </a:lnTo>
                  <a:lnTo>
                    <a:pt x="375" y="150"/>
                  </a:lnTo>
                  <a:lnTo>
                    <a:pt x="368" y="168"/>
                  </a:lnTo>
                  <a:lnTo>
                    <a:pt x="370" y="173"/>
                  </a:lnTo>
                  <a:lnTo>
                    <a:pt x="349" y="179"/>
                  </a:lnTo>
                  <a:lnTo>
                    <a:pt x="349" y="183"/>
                  </a:lnTo>
                  <a:lnTo>
                    <a:pt x="330" y="185"/>
                  </a:lnTo>
                  <a:lnTo>
                    <a:pt x="335" y="171"/>
                  </a:lnTo>
                  <a:lnTo>
                    <a:pt x="323" y="166"/>
                  </a:lnTo>
                  <a:lnTo>
                    <a:pt x="327" y="159"/>
                  </a:lnTo>
                  <a:lnTo>
                    <a:pt x="325" y="157"/>
                  </a:lnTo>
                  <a:lnTo>
                    <a:pt x="330" y="154"/>
                  </a:lnTo>
                  <a:lnTo>
                    <a:pt x="322" y="156"/>
                  </a:lnTo>
                  <a:lnTo>
                    <a:pt x="322" y="145"/>
                  </a:lnTo>
                  <a:lnTo>
                    <a:pt x="320" y="144"/>
                  </a:lnTo>
                  <a:lnTo>
                    <a:pt x="317" y="156"/>
                  </a:lnTo>
                  <a:lnTo>
                    <a:pt x="313" y="156"/>
                  </a:lnTo>
                  <a:lnTo>
                    <a:pt x="310" y="152"/>
                  </a:lnTo>
                  <a:lnTo>
                    <a:pt x="308" y="159"/>
                  </a:lnTo>
                  <a:lnTo>
                    <a:pt x="286" y="145"/>
                  </a:lnTo>
                  <a:lnTo>
                    <a:pt x="284" y="140"/>
                  </a:lnTo>
                  <a:lnTo>
                    <a:pt x="291" y="132"/>
                  </a:lnTo>
                  <a:lnTo>
                    <a:pt x="286" y="126"/>
                  </a:lnTo>
                  <a:lnTo>
                    <a:pt x="303" y="126"/>
                  </a:lnTo>
                  <a:lnTo>
                    <a:pt x="303" y="120"/>
                  </a:lnTo>
                  <a:lnTo>
                    <a:pt x="301" y="123"/>
                  </a:lnTo>
                  <a:lnTo>
                    <a:pt x="300" y="123"/>
                  </a:lnTo>
                  <a:lnTo>
                    <a:pt x="293" y="113"/>
                  </a:lnTo>
                  <a:lnTo>
                    <a:pt x="289" y="113"/>
                  </a:lnTo>
                  <a:lnTo>
                    <a:pt x="284" y="109"/>
                  </a:lnTo>
                  <a:lnTo>
                    <a:pt x="281" y="109"/>
                  </a:lnTo>
                  <a:lnTo>
                    <a:pt x="276" y="120"/>
                  </a:lnTo>
                  <a:lnTo>
                    <a:pt x="274" y="118"/>
                  </a:lnTo>
                  <a:lnTo>
                    <a:pt x="277" y="103"/>
                  </a:lnTo>
                  <a:lnTo>
                    <a:pt x="286" y="108"/>
                  </a:lnTo>
                  <a:lnTo>
                    <a:pt x="288" y="104"/>
                  </a:lnTo>
                  <a:lnTo>
                    <a:pt x="289" y="94"/>
                  </a:lnTo>
                  <a:lnTo>
                    <a:pt x="293" y="92"/>
                  </a:lnTo>
                  <a:lnTo>
                    <a:pt x="291" y="92"/>
                  </a:lnTo>
                  <a:lnTo>
                    <a:pt x="289" y="87"/>
                  </a:lnTo>
                  <a:lnTo>
                    <a:pt x="289" y="91"/>
                  </a:lnTo>
                  <a:lnTo>
                    <a:pt x="281" y="85"/>
                  </a:lnTo>
                  <a:lnTo>
                    <a:pt x="284" y="70"/>
                  </a:lnTo>
                  <a:lnTo>
                    <a:pt x="276" y="74"/>
                  </a:lnTo>
                  <a:lnTo>
                    <a:pt x="274" y="70"/>
                  </a:lnTo>
                  <a:lnTo>
                    <a:pt x="274" y="62"/>
                  </a:lnTo>
                  <a:lnTo>
                    <a:pt x="281" y="48"/>
                  </a:lnTo>
                  <a:lnTo>
                    <a:pt x="286" y="43"/>
                  </a:lnTo>
                  <a:lnTo>
                    <a:pt x="300" y="38"/>
                  </a:lnTo>
                  <a:lnTo>
                    <a:pt x="289" y="38"/>
                  </a:lnTo>
                  <a:lnTo>
                    <a:pt x="289" y="29"/>
                  </a:lnTo>
                  <a:lnTo>
                    <a:pt x="286" y="24"/>
                  </a:lnTo>
                  <a:lnTo>
                    <a:pt x="281" y="21"/>
                  </a:lnTo>
                  <a:lnTo>
                    <a:pt x="277" y="24"/>
                  </a:lnTo>
                  <a:lnTo>
                    <a:pt x="276" y="39"/>
                  </a:lnTo>
                  <a:lnTo>
                    <a:pt x="270" y="44"/>
                  </a:lnTo>
                  <a:lnTo>
                    <a:pt x="259" y="44"/>
                  </a:lnTo>
                  <a:lnTo>
                    <a:pt x="259" y="62"/>
                  </a:lnTo>
                  <a:lnTo>
                    <a:pt x="248" y="63"/>
                  </a:lnTo>
                  <a:lnTo>
                    <a:pt x="241" y="63"/>
                  </a:lnTo>
                  <a:lnTo>
                    <a:pt x="245" y="65"/>
                  </a:lnTo>
                  <a:lnTo>
                    <a:pt x="245" y="68"/>
                  </a:lnTo>
                  <a:lnTo>
                    <a:pt x="243" y="72"/>
                  </a:lnTo>
                  <a:lnTo>
                    <a:pt x="245" y="74"/>
                  </a:lnTo>
                  <a:lnTo>
                    <a:pt x="247" y="68"/>
                  </a:lnTo>
                  <a:lnTo>
                    <a:pt x="260" y="75"/>
                  </a:lnTo>
                  <a:lnTo>
                    <a:pt x="260" y="97"/>
                  </a:lnTo>
                  <a:lnTo>
                    <a:pt x="257" y="115"/>
                  </a:lnTo>
                  <a:lnTo>
                    <a:pt x="260" y="120"/>
                  </a:lnTo>
                  <a:lnTo>
                    <a:pt x="265" y="138"/>
                  </a:lnTo>
                  <a:lnTo>
                    <a:pt x="279" y="150"/>
                  </a:lnTo>
                  <a:lnTo>
                    <a:pt x="277" y="156"/>
                  </a:lnTo>
                  <a:lnTo>
                    <a:pt x="277" y="159"/>
                  </a:lnTo>
                  <a:lnTo>
                    <a:pt x="272" y="159"/>
                  </a:lnTo>
                  <a:lnTo>
                    <a:pt x="267" y="150"/>
                  </a:lnTo>
                  <a:lnTo>
                    <a:pt x="257" y="149"/>
                  </a:lnTo>
                  <a:lnTo>
                    <a:pt x="286" y="169"/>
                  </a:lnTo>
                  <a:lnTo>
                    <a:pt x="291" y="186"/>
                  </a:lnTo>
                  <a:lnTo>
                    <a:pt x="267" y="173"/>
                  </a:lnTo>
                  <a:lnTo>
                    <a:pt x="252" y="174"/>
                  </a:lnTo>
                  <a:lnTo>
                    <a:pt x="240" y="159"/>
                  </a:lnTo>
                  <a:lnTo>
                    <a:pt x="238" y="169"/>
                  </a:lnTo>
                  <a:lnTo>
                    <a:pt x="231" y="168"/>
                  </a:lnTo>
                  <a:lnTo>
                    <a:pt x="228" y="157"/>
                  </a:lnTo>
                  <a:lnTo>
                    <a:pt x="211" y="164"/>
                  </a:lnTo>
                  <a:lnTo>
                    <a:pt x="207" y="162"/>
                  </a:lnTo>
                  <a:lnTo>
                    <a:pt x="204" y="156"/>
                  </a:lnTo>
                  <a:lnTo>
                    <a:pt x="212" y="137"/>
                  </a:lnTo>
                  <a:lnTo>
                    <a:pt x="212" y="133"/>
                  </a:lnTo>
                  <a:lnTo>
                    <a:pt x="214" y="130"/>
                  </a:lnTo>
                  <a:lnTo>
                    <a:pt x="214" y="128"/>
                  </a:lnTo>
                  <a:lnTo>
                    <a:pt x="217" y="128"/>
                  </a:lnTo>
                  <a:lnTo>
                    <a:pt x="217" y="126"/>
                  </a:lnTo>
                  <a:lnTo>
                    <a:pt x="216" y="120"/>
                  </a:lnTo>
                  <a:lnTo>
                    <a:pt x="224" y="108"/>
                  </a:lnTo>
                  <a:lnTo>
                    <a:pt x="216" y="101"/>
                  </a:lnTo>
                  <a:lnTo>
                    <a:pt x="212" y="97"/>
                  </a:lnTo>
                  <a:lnTo>
                    <a:pt x="207" y="106"/>
                  </a:lnTo>
                  <a:lnTo>
                    <a:pt x="204" y="103"/>
                  </a:lnTo>
                  <a:lnTo>
                    <a:pt x="197" y="103"/>
                  </a:lnTo>
                  <a:lnTo>
                    <a:pt x="194" y="97"/>
                  </a:lnTo>
                  <a:lnTo>
                    <a:pt x="188" y="96"/>
                  </a:lnTo>
                  <a:lnTo>
                    <a:pt x="185" y="96"/>
                  </a:lnTo>
                  <a:lnTo>
                    <a:pt x="178" y="97"/>
                  </a:lnTo>
                  <a:lnTo>
                    <a:pt x="176" y="96"/>
                  </a:lnTo>
                  <a:lnTo>
                    <a:pt x="175" y="94"/>
                  </a:lnTo>
                  <a:lnTo>
                    <a:pt x="171" y="92"/>
                  </a:lnTo>
                  <a:lnTo>
                    <a:pt x="170" y="89"/>
                  </a:lnTo>
                  <a:lnTo>
                    <a:pt x="173" y="85"/>
                  </a:lnTo>
                  <a:lnTo>
                    <a:pt x="173" y="80"/>
                  </a:lnTo>
                  <a:lnTo>
                    <a:pt x="173" y="80"/>
                  </a:lnTo>
                  <a:lnTo>
                    <a:pt x="170" y="79"/>
                  </a:lnTo>
                  <a:lnTo>
                    <a:pt x="166" y="77"/>
                  </a:lnTo>
                  <a:lnTo>
                    <a:pt x="163" y="74"/>
                  </a:lnTo>
                  <a:lnTo>
                    <a:pt x="159" y="75"/>
                  </a:lnTo>
                  <a:lnTo>
                    <a:pt x="154" y="74"/>
                  </a:lnTo>
                  <a:lnTo>
                    <a:pt x="149" y="75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47" y="70"/>
                  </a:lnTo>
                  <a:lnTo>
                    <a:pt x="146" y="68"/>
                  </a:lnTo>
                  <a:lnTo>
                    <a:pt x="147" y="67"/>
                  </a:lnTo>
                  <a:lnTo>
                    <a:pt x="147" y="67"/>
                  </a:lnTo>
                  <a:lnTo>
                    <a:pt x="146" y="63"/>
                  </a:lnTo>
                  <a:lnTo>
                    <a:pt x="141" y="63"/>
                  </a:lnTo>
                  <a:lnTo>
                    <a:pt x="141" y="63"/>
                  </a:lnTo>
                  <a:lnTo>
                    <a:pt x="142" y="62"/>
                  </a:lnTo>
                  <a:lnTo>
                    <a:pt x="141" y="60"/>
                  </a:lnTo>
                  <a:lnTo>
                    <a:pt x="142" y="60"/>
                  </a:lnTo>
                  <a:lnTo>
                    <a:pt x="141" y="58"/>
                  </a:lnTo>
                  <a:lnTo>
                    <a:pt x="142" y="56"/>
                  </a:lnTo>
                  <a:lnTo>
                    <a:pt x="139" y="58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5"/>
                  </a:lnTo>
                  <a:lnTo>
                    <a:pt x="137" y="55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4" y="53"/>
                  </a:lnTo>
                  <a:lnTo>
                    <a:pt x="132" y="51"/>
                  </a:lnTo>
                  <a:lnTo>
                    <a:pt x="132" y="51"/>
                  </a:lnTo>
                  <a:lnTo>
                    <a:pt x="134" y="51"/>
                  </a:lnTo>
                  <a:lnTo>
                    <a:pt x="135" y="50"/>
                  </a:lnTo>
                  <a:lnTo>
                    <a:pt x="134" y="46"/>
                  </a:lnTo>
                  <a:lnTo>
                    <a:pt x="134" y="46"/>
                  </a:lnTo>
                  <a:lnTo>
                    <a:pt x="130" y="46"/>
                  </a:lnTo>
                  <a:lnTo>
                    <a:pt x="130" y="48"/>
                  </a:lnTo>
                  <a:lnTo>
                    <a:pt x="130" y="48"/>
                  </a:lnTo>
                  <a:lnTo>
                    <a:pt x="127" y="46"/>
                  </a:lnTo>
                  <a:lnTo>
                    <a:pt x="125" y="46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5" y="48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113" y="43"/>
                  </a:lnTo>
                  <a:lnTo>
                    <a:pt x="105" y="41"/>
                  </a:lnTo>
                  <a:lnTo>
                    <a:pt x="105" y="44"/>
                  </a:lnTo>
                  <a:lnTo>
                    <a:pt x="103" y="44"/>
                  </a:lnTo>
                  <a:lnTo>
                    <a:pt x="103" y="46"/>
                  </a:lnTo>
                  <a:lnTo>
                    <a:pt x="100" y="48"/>
                  </a:lnTo>
                  <a:lnTo>
                    <a:pt x="100" y="51"/>
                  </a:lnTo>
                  <a:lnTo>
                    <a:pt x="93" y="50"/>
                  </a:lnTo>
                  <a:lnTo>
                    <a:pt x="93" y="51"/>
                  </a:lnTo>
                  <a:lnTo>
                    <a:pt x="91" y="51"/>
                  </a:lnTo>
                  <a:lnTo>
                    <a:pt x="91" y="53"/>
                  </a:lnTo>
                  <a:lnTo>
                    <a:pt x="88" y="53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6" y="58"/>
                  </a:lnTo>
                  <a:lnTo>
                    <a:pt x="89" y="62"/>
                  </a:lnTo>
                  <a:lnTo>
                    <a:pt x="88" y="62"/>
                  </a:lnTo>
                  <a:lnTo>
                    <a:pt x="86" y="63"/>
                  </a:lnTo>
                  <a:lnTo>
                    <a:pt x="84" y="65"/>
                  </a:lnTo>
                  <a:lnTo>
                    <a:pt x="82" y="65"/>
                  </a:lnTo>
                  <a:lnTo>
                    <a:pt x="77" y="67"/>
                  </a:lnTo>
                  <a:lnTo>
                    <a:pt x="74" y="65"/>
                  </a:lnTo>
                  <a:lnTo>
                    <a:pt x="72" y="67"/>
                  </a:lnTo>
                  <a:lnTo>
                    <a:pt x="71" y="65"/>
                  </a:lnTo>
                  <a:lnTo>
                    <a:pt x="69" y="67"/>
                  </a:lnTo>
                  <a:lnTo>
                    <a:pt x="65" y="65"/>
                  </a:lnTo>
                  <a:lnTo>
                    <a:pt x="64" y="63"/>
                  </a:lnTo>
                  <a:lnTo>
                    <a:pt x="60" y="63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0" y="58"/>
                  </a:lnTo>
                  <a:lnTo>
                    <a:pt x="59" y="56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55" y="65"/>
                  </a:lnTo>
                  <a:lnTo>
                    <a:pt x="53" y="70"/>
                  </a:lnTo>
                  <a:lnTo>
                    <a:pt x="48" y="79"/>
                  </a:lnTo>
                  <a:lnTo>
                    <a:pt x="47" y="80"/>
                  </a:lnTo>
                  <a:lnTo>
                    <a:pt x="40" y="77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5" y="79"/>
                  </a:lnTo>
                  <a:lnTo>
                    <a:pt x="36" y="80"/>
                  </a:lnTo>
                  <a:lnTo>
                    <a:pt x="36" y="82"/>
                  </a:lnTo>
                  <a:lnTo>
                    <a:pt x="35" y="85"/>
                  </a:lnTo>
                  <a:lnTo>
                    <a:pt x="33" y="85"/>
                  </a:lnTo>
                  <a:lnTo>
                    <a:pt x="33" y="89"/>
                  </a:lnTo>
                  <a:lnTo>
                    <a:pt x="24" y="94"/>
                  </a:lnTo>
                  <a:lnTo>
                    <a:pt x="24" y="97"/>
                  </a:lnTo>
                  <a:lnTo>
                    <a:pt x="23" y="101"/>
                  </a:lnTo>
                  <a:lnTo>
                    <a:pt x="19" y="103"/>
                  </a:lnTo>
                  <a:lnTo>
                    <a:pt x="16" y="104"/>
                  </a:lnTo>
                  <a:lnTo>
                    <a:pt x="12" y="111"/>
                  </a:lnTo>
                  <a:lnTo>
                    <a:pt x="11" y="111"/>
                  </a:lnTo>
                  <a:lnTo>
                    <a:pt x="9" y="115"/>
                  </a:lnTo>
                  <a:lnTo>
                    <a:pt x="0" y="58"/>
                  </a:lnTo>
                  <a:lnTo>
                    <a:pt x="7" y="56"/>
                  </a:lnTo>
                  <a:lnTo>
                    <a:pt x="45" y="50"/>
                  </a:lnTo>
                  <a:lnTo>
                    <a:pt x="53" y="48"/>
                  </a:lnTo>
                  <a:lnTo>
                    <a:pt x="89" y="41"/>
                  </a:lnTo>
                  <a:lnTo>
                    <a:pt x="93" y="41"/>
                  </a:lnTo>
                  <a:lnTo>
                    <a:pt x="112" y="38"/>
                  </a:lnTo>
                  <a:lnTo>
                    <a:pt x="161" y="27"/>
                  </a:lnTo>
                  <a:lnTo>
                    <a:pt x="163" y="27"/>
                  </a:lnTo>
                  <a:lnTo>
                    <a:pt x="182" y="24"/>
                  </a:lnTo>
                  <a:lnTo>
                    <a:pt x="200" y="21"/>
                  </a:lnTo>
                  <a:lnTo>
                    <a:pt x="217" y="17"/>
                  </a:lnTo>
                  <a:lnTo>
                    <a:pt x="235" y="14"/>
                  </a:lnTo>
                  <a:lnTo>
                    <a:pt x="262" y="7"/>
                  </a:lnTo>
                  <a:lnTo>
                    <a:pt x="269" y="5"/>
                  </a:lnTo>
                  <a:lnTo>
                    <a:pt x="296" y="0"/>
                  </a:lnTo>
                  <a:lnTo>
                    <a:pt x="306" y="36"/>
                  </a:lnTo>
                  <a:lnTo>
                    <a:pt x="308" y="44"/>
                  </a:lnTo>
                  <a:lnTo>
                    <a:pt x="310" y="50"/>
                  </a:lnTo>
                  <a:lnTo>
                    <a:pt x="313" y="60"/>
                  </a:lnTo>
                  <a:lnTo>
                    <a:pt x="322" y="92"/>
                  </a:lnTo>
                  <a:lnTo>
                    <a:pt x="329" y="111"/>
                  </a:lnTo>
                  <a:close/>
                  <a:moveTo>
                    <a:pt x="274" y="94"/>
                  </a:moveTo>
                  <a:lnTo>
                    <a:pt x="274" y="89"/>
                  </a:lnTo>
                  <a:lnTo>
                    <a:pt x="270" y="91"/>
                  </a:lnTo>
                  <a:lnTo>
                    <a:pt x="272" y="91"/>
                  </a:lnTo>
                  <a:lnTo>
                    <a:pt x="272" y="94"/>
                  </a:lnTo>
                  <a:lnTo>
                    <a:pt x="270" y="94"/>
                  </a:lnTo>
                  <a:lnTo>
                    <a:pt x="272" y="99"/>
                  </a:lnTo>
                  <a:lnTo>
                    <a:pt x="269" y="103"/>
                  </a:lnTo>
                  <a:lnTo>
                    <a:pt x="269" y="91"/>
                  </a:lnTo>
                  <a:lnTo>
                    <a:pt x="270" y="80"/>
                  </a:lnTo>
                  <a:lnTo>
                    <a:pt x="277" y="87"/>
                  </a:lnTo>
                  <a:lnTo>
                    <a:pt x="277" y="92"/>
                  </a:lnTo>
                  <a:lnTo>
                    <a:pt x="276" y="91"/>
                  </a:lnTo>
                  <a:lnTo>
                    <a:pt x="274" y="94"/>
                  </a:lnTo>
                  <a:close/>
                  <a:moveTo>
                    <a:pt x="385" y="121"/>
                  </a:moveTo>
                  <a:lnTo>
                    <a:pt x="387" y="121"/>
                  </a:lnTo>
                  <a:lnTo>
                    <a:pt x="387" y="135"/>
                  </a:lnTo>
                  <a:lnTo>
                    <a:pt x="385" y="121"/>
                  </a:lnTo>
                  <a:close/>
                  <a:moveTo>
                    <a:pt x="378" y="169"/>
                  </a:moveTo>
                  <a:lnTo>
                    <a:pt x="380" y="168"/>
                  </a:lnTo>
                  <a:lnTo>
                    <a:pt x="382" y="161"/>
                  </a:lnTo>
                  <a:lnTo>
                    <a:pt x="383" y="149"/>
                  </a:lnTo>
                  <a:lnTo>
                    <a:pt x="385" y="135"/>
                  </a:lnTo>
                  <a:lnTo>
                    <a:pt x="383" y="157"/>
                  </a:lnTo>
                  <a:lnTo>
                    <a:pt x="380" y="169"/>
                  </a:lnTo>
                  <a:lnTo>
                    <a:pt x="378" y="169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gray">
            <a:xfrm>
              <a:off x="3484064" y="3297232"/>
              <a:ext cx="998362" cy="787418"/>
            </a:xfrm>
            <a:custGeom>
              <a:avLst/>
              <a:gdLst/>
              <a:ahLst/>
              <a:cxnLst>
                <a:cxn ang="0">
                  <a:pos x="596" y="419"/>
                </a:cxn>
                <a:cxn ang="0">
                  <a:pos x="595" y="446"/>
                </a:cxn>
                <a:cxn ang="0">
                  <a:pos x="593" y="489"/>
                </a:cxn>
                <a:cxn ang="0">
                  <a:pos x="511" y="482"/>
                </a:cxn>
                <a:cxn ang="0">
                  <a:pos x="504" y="482"/>
                </a:cxn>
                <a:cxn ang="0">
                  <a:pos x="427" y="475"/>
                </a:cxn>
                <a:cxn ang="0">
                  <a:pos x="330" y="466"/>
                </a:cxn>
                <a:cxn ang="0">
                  <a:pos x="325" y="466"/>
                </a:cxn>
                <a:cxn ang="0">
                  <a:pos x="282" y="461"/>
                </a:cxn>
                <a:cxn ang="0">
                  <a:pos x="258" y="460"/>
                </a:cxn>
                <a:cxn ang="0">
                  <a:pos x="217" y="456"/>
                </a:cxn>
                <a:cxn ang="0">
                  <a:pos x="184" y="453"/>
                </a:cxn>
                <a:cxn ang="0">
                  <a:pos x="183" y="451"/>
                </a:cxn>
                <a:cxn ang="0">
                  <a:pos x="138" y="446"/>
                </a:cxn>
                <a:cxn ang="0">
                  <a:pos x="133" y="444"/>
                </a:cxn>
                <a:cxn ang="0">
                  <a:pos x="56" y="436"/>
                </a:cxn>
                <a:cxn ang="0">
                  <a:pos x="0" y="427"/>
                </a:cxn>
                <a:cxn ang="0">
                  <a:pos x="10" y="360"/>
                </a:cxn>
                <a:cxn ang="0">
                  <a:pos x="14" y="333"/>
                </a:cxn>
                <a:cxn ang="0">
                  <a:pos x="17" y="304"/>
                </a:cxn>
                <a:cxn ang="0">
                  <a:pos x="19" y="294"/>
                </a:cxn>
                <a:cxn ang="0">
                  <a:pos x="22" y="268"/>
                </a:cxn>
                <a:cxn ang="0">
                  <a:pos x="34" y="174"/>
                </a:cxn>
                <a:cxn ang="0">
                  <a:pos x="37" y="157"/>
                </a:cxn>
                <a:cxn ang="0">
                  <a:pos x="39" y="143"/>
                </a:cxn>
                <a:cxn ang="0">
                  <a:pos x="48" y="84"/>
                </a:cxn>
                <a:cxn ang="0">
                  <a:pos x="55" y="36"/>
                </a:cxn>
                <a:cxn ang="0">
                  <a:pos x="60" y="0"/>
                </a:cxn>
                <a:cxn ang="0">
                  <a:pos x="150" y="10"/>
                </a:cxn>
                <a:cxn ang="0">
                  <a:pos x="198" y="17"/>
                </a:cxn>
                <a:cxn ang="0">
                  <a:pos x="234" y="22"/>
                </a:cxn>
                <a:cxn ang="0">
                  <a:pos x="277" y="25"/>
                </a:cxn>
                <a:cxn ang="0">
                  <a:pos x="287" y="27"/>
                </a:cxn>
                <a:cxn ang="0">
                  <a:pos x="360" y="36"/>
                </a:cxn>
                <a:cxn ang="0">
                  <a:pos x="388" y="37"/>
                </a:cxn>
                <a:cxn ang="0">
                  <a:pos x="460" y="44"/>
                </a:cxn>
                <a:cxn ang="0">
                  <a:pos x="497" y="48"/>
                </a:cxn>
                <a:cxn ang="0">
                  <a:pos x="513" y="48"/>
                </a:cxn>
                <a:cxn ang="0">
                  <a:pos x="571" y="53"/>
                </a:cxn>
                <a:cxn ang="0">
                  <a:pos x="574" y="53"/>
                </a:cxn>
                <a:cxn ang="0">
                  <a:pos x="620" y="56"/>
                </a:cxn>
                <a:cxn ang="0">
                  <a:pos x="619" y="84"/>
                </a:cxn>
                <a:cxn ang="0">
                  <a:pos x="617" y="89"/>
                </a:cxn>
                <a:cxn ang="0">
                  <a:pos x="615" y="118"/>
                </a:cxn>
                <a:cxn ang="0">
                  <a:pos x="615" y="126"/>
                </a:cxn>
                <a:cxn ang="0">
                  <a:pos x="612" y="164"/>
                </a:cxn>
                <a:cxn ang="0">
                  <a:pos x="610" y="210"/>
                </a:cxn>
                <a:cxn ang="0">
                  <a:pos x="610" y="210"/>
                </a:cxn>
                <a:cxn ang="0">
                  <a:pos x="607" y="258"/>
                </a:cxn>
                <a:cxn ang="0">
                  <a:pos x="607" y="268"/>
                </a:cxn>
                <a:cxn ang="0">
                  <a:pos x="603" y="304"/>
                </a:cxn>
                <a:cxn ang="0">
                  <a:pos x="603" y="313"/>
                </a:cxn>
                <a:cxn ang="0">
                  <a:pos x="601" y="350"/>
                </a:cxn>
                <a:cxn ang="0">
                  <a:pos x="601" y="352"/>
                </a:cxn>
                <a:cxn ang="0">
                  <a:pos x="598" y="408"/>
                </a:cxn>
                <a:cxn ang="0">
                  <a:pos x="596" y="419"/>
                </a:cxn>
              </a:cxnLst>
              <a:rect l="0" t="0" r="r" b="b"/>
              <a:pathLst>
                <a:path w="620" h="489">
                  <a:moveTo>
                    <a:pt x="596" y="419"/>
                  </a:moveTo>
                  <a:lnTo>
                    <a:pt x="595" y="446"/>
                  </a:lnTo>
                  <a:lnTo>
                    <a:pt x="593" y="489"/>
                  </a:lnTo>
                  <a:lnTo>
                    <a:pt x="511" y="482"/>
                  </a:lnTo>
                  <a:lnTo>
                    <a:pt x="504" y="482"/>
                  </a:lnTo>
                  <a:lnTo>
                    <a:pt x="427" y="475"/>
                  </a:lnTo>
                  <a:lnTo>
                    <a:pt x="330" y="466"/>
                  </a:lnTo>
                  <a:lnTo>
                    <a:pt x="325" y="466"/>
                  </a:lnTo>
                  <a:lnTo>
                    <a:pt x="282" y="461"/>
                  </a:lnTo>
                  <a:lnTo>
                    <a:pt x="258" y="460"/>
                  </a:lnTo>
                  <a:lnTo>
                    <a:pt x="217" y="456"/>
                  </a:lnTo>
                  <a:lnTo>
                    <a:pt x="184" y="453"/>
                  </a:lnTo>
                  <a:lnTo>
                    <a:pt x="183" y="451"/>
                  </a:lnTo>
                  <a:lnTo>
                    <a:pt x="138" y="446"/>
                  </a:lnTo>
                  <a:lnTo>
                    <a:pt x="133" y="444"/>
                  </a:lnTo>
                  <a:lnTo>
                    <a:pt x="56" y="436"/>
                  </a:lnTo>
                  <a:lnTo>
                    <a:pt x="0" y="427"/>
                  </a:lnTo>
                  <a:lnTo>
                    <a:pt x="10" y="360"/>
                  </a:lnTo>
                  <a:lnTo>
                    <a:pt x="14" y="333"/>
                  </a:lnTo>
                  <a:lnTo>
                    <a:pt x="17" y="304"/>
                  </a:lnTo>
                  <a:lnTo>
                    <a:pt x="19" y="294"/>
                  </a:lnTo>
                  <a:lnTo>
                    <a:pt x="22" y="268"/>
                  </a:lnTo>
                  <a:lnTo>
                    <a:pt x="34" y="174"/>
                  </a:lnTo>
                  <a:lnTo>
                    <a:pt x="37" y="157"/>
                  </a:lnTo>
                  <a:lnTo>
                    <a:pt x="39" y="143"/>
                  </a:lnTo>
                  <a:lnTo>
                    <a:pt x="48" y="84"/>
                  </a:lnTo>
                  <a:lnTo>
                    <a:pt x="55" y="36"/>
                  </a:lnTo>
                  <a:lnTo>
                    <a:pt x="60" y="0"/>
                  </a:lnTo>
                  <a:lnTo>
                    <a:pt x="150" y="10"/>
                  </a:lnTo>
                  <a:lnTo>
                    <a:pt x="198" y="17"/>
                  </a:lnTo>
                  <a:lnTo>
                    <a:pt x="234" y="22"/>
                  </a:lnTo>
                  <a:lnTo>
                    <a:pt x="277" y="25"/>
                  </a:lnTo>
                  <a:lnTo>
                    <a:pt x="287" y="27"/>
                  </a:lnTo>
                  <a:lnTo>
                    <a:pt x="360" y="36"/>
                  </a:lnTo>
                  <a:lnTo>
                    <a:pt x="388" y="37"/>
                  </a:lnTo>
                  <a:lnTo>
                    <a:pt x="460" y="44"/>
                  </a:lnTo>
                  <a:lnTo>
                    <a:pt x="497" y="48"/>
                  </a:lnTo>
                  <a:lnTo>
                    <a:pt x="513" y="48"/>
                  </a:lnTo>
                  <a:lnTo>
                    <a:pt x="571" y="53"/>
                  </a:lnTo>
                  <a:lnTo>
                    <a:pt x="574" y="53"/>
                  </a:lnTo>
                  <a:lnTo>
                    <a:pt x="620" y="56"/>
                  </a:lnTo>
                  <a:lnTo>
                    <a:pt x="619" y="84"/>
                  </a:lnTo>
                  <a:lnTo>
                    <a:pt x="617" y="89"/>
                  </a:lnTo>
                  <a:lnTo>
                    <a:pt x="615" y="118"/>
                  </a:lnTo>
                  <a:lnTo>
                    <a:pt x="615" y="126"/>
                  </a:lnTo>
                  <a:lnTo>
                    <a:pt x="612" y="164"/>
                  </a:lnTo>
                  <a:lnTo>
                    <a:pt x="610" y="210"/>
                  </a:lnTo>
                  <a:lnTo>
                    <a:pt x="610" y="210"/>
                  </a:lnTo>
                  <a:lnTo>
                    <a:pt x="607" y="258"/>
                  </a:lnTo>
                  <a:lnTo>
                    <a:pt x="607" y="268"/>
                  </a:lnTo>
                  <a:lnTo>
                    <a:pt x="603" y="304"/>
                  </a:lnTo>
                  <a:lnTo>
                    <a:pt x="603" y="313"/>
                  </a:lnTo>
                  <a:lnTo>
                    <a:pt x="601" y="350"/>
                  </a:lnTo>
                  <a:lnTo>
                    <a:pt x="601" y="352"/>
                  </a:lnTo>
                  <a:lnTo>
                    <a:pt x="598" y="408"/>
                  </a:lnTo>
                  <a:lnTo>
                    <a:pt x="596" y="419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/>
          </p:nvSpPr>
          <p:spPr bwMode="gray">
            <a:xfrm>
              <a:off x="6150658" y="3646659"/>
              <a:ext cx="1016075" cy="516894"/>
            </a:xfrm>
            <a:custGeom>
              <a:avLst/>
              <a:gdLst/>
              <a:ahLst/>
              <a:cxnLst>
                <a:cxn ang="0">
                  <a:pos x="162" y="294"/>
                </a:cxn>
                <a:cxn ang="0">
                  <a:pos x="130" y="307"/>
                </a:cxn>
                <a:cxn ang="0">
                  <a:pos x="63" y="318"/>
                </a:cxn>
                <a:cxn ang="0">
                  <a:pos x="19" y="307"/>
                </a:cxn>
                <a:cxn ang="0">
                  <a:pos x="32" y="302"/>
                </a:cxn>
                <a:cxn ang="0">
                  <a:pos x="36" y="290"/>
                </a:cxn>
                <a:cxn ang="0">
                  <a:pos x="36" y="270"/>
                </a:cxn>
                <a:cxn ang="0">
                  <a:pos x="31" y="256"/>
                </a:cxn>
                <a:cxn ang="0">
                  <a:pos x="65" y="246"/>
                </a:cxn>
                <a:cxn ang="0">
                  <a:pos x="87" y="255"/>
                </a:cxn>
                <a:cxn ang="0">
                  <a:pos x="84" y="229"/>
                </a:cxn>
                <a:cxn ang="0">
                  <a:pos x="118" y="203"/>
                </a:cxn>
                <a:cxn ang="0">
                  <a:pos x="120" y="171"/>
                </a:cxn>
                <a:cxn ang="0">
                  <a:pos x="126" y="164"/>
                </a:cxn>
                <a:cxn ang="0">
                  <a:pos x="142" y="159"/>
                </a:cxn>
                <a:cxn ang="0">
                  <a:pos x="154" y="164"/>
                </a:cxn>
                <a:cxn ang="0">
                  <a:pos x="166" y="154"/>
                </a:cxn>
                <a:cxn ang="0">
                  <a:pos x="191" y="162"/>
                </a:cxn>
                <a:cxn ang="0">
                  <a:pos x="205" y="150"/>
                </a:cxn>
                <a:cxn ang="0">
                  <a:pos x="226" y="152"/>
                </a:cxn>
                <a:cxn ang="0">
                  <a:pos x="232" y="157"/>
                </a:cxn>
                <a:cxn ang="0">
                  <a:pos x="244" y="147"/>
                </a:cxn>
                <a:cxn ang="0">
                  <a:pos x="248" y="131"/>
                </a:cxn>
                <a:cxn ang="0">
                  <a:pos x="251" y="126"/>
                </a:cxn>
                <a:cxn ang="0">
                  <a:pos x="253" y="116"/>
                </a:cxn>
                <a:cxn ang="0">
                  <a:pos x="265" y="131"/>
                </a:cxn>
                <a:cxn ang="0">
                  <a:pos x="291" y="133"/>
                </a:cxn>
                <a:cxn ang="0">
                  <a:pos x="299" y="102"/>
                </a:cxn>
                <a:cxn ang="0">
                  <a:pos x="314" y="84"/>
                </a:cxn>
                <a:cxn ang="0">
                  <a:pos x="325" y="55"/>
                </a:cxn>
                <a:cxn ang="0">
                  <a:pos x="349" y="51"/>
                </a:cxn>
                <a:cxn ang="0">
                  <a:pos x="374" y="34"/>
                </a:cxn>
                <a:cxn ang="0">
                  <a:pos x="369" y="24"/>
                </a:cxn>
                <a:cxn ang="0">
                  <a:pos x="366" y="10"/>
                </a:cxn>
                <a:cxn ang="0">
                  <a:pos x="388" y="7"/>
                </a:cxn>
                <a:cxn ang="0">
                  <a:pos x="405" y="7"/>
                </a:cxn>
                <a:cxn ang="0">
                  <a:pos x="422" y="24"/>
                </a:cxn>
                <a:cxn ang="0">
                  <a:pos x="451" y="32"/>
                </a:cxn>
                <a:cxn ang="0">
                  <a:pos x="472" y="44"/>
                </a:cxn>
                <a:cxn ang="0">
                  <a:pos x="485" y="36"/>
                </a:cxn>
                <a:cxn ang="0">
                  <a:pos x="504" y="43"/>
                </a:cxn>
                <a:cxn ang="0">
                  <a:pos x="521" y="31"/>
                </a:cxn>
                <a:cxn ang="0">
                  <a:pos x="537" y="29"/>
                </a:cxn>
                <a:cxn ang="0">
                  <a:pos x="554" y="43"/>
                </a:cxn>
                <a:cxn ang="0">
                  <a:pos x="567" y="68"/>
                </a:cxn>
                <a:cxn ang="0">
                  <a:pos x="564" y="82"/>
                </a:cxn>
                <a:cxn ang="0">
                  <a:pos x="579" y="104"/>
                </a:cxn>
                <a:cxn ang="0">
                  <a:pos x="596" y="121"/>
                </a:cxn>
                <a:cxn ang="0">
                  <a:pos x="614" y="138"/>
                </a:cxn>
                <a:cxn ang="0">
                  <a:pos x="622" y="143"/>
                </a:cxn>
                <a:cxn ang="0">
                  <a:pos x="602" y="176"/>
                </a:cxn>
                <a:cxn ang="0">
                  <a:pos x="574" y="200"/>
                </a:cxn>
                <a:cxn ang="0">
                  <a:pos x="564" y="220"/>
                </a:cxn>
                <a:cxn ang="0">
                  <a:pos x="543" y="241"/>
                </a:cxn>
                <a:cxn ang="0">
                  <a:pos x="511" y="253"/>
                </a:cxn>
                <a:cxn ang="0">
                  <a:pos x="451" y="268"/>
                </a:cxn>
                <a:cxn ang="0">
                  <a:pos x="362" y="275"/>
                </a:cxn>
                <a:cxn ang="0">
                  <a:pos x="260" y="284"/>
                </a:cxn>
                <a:cxn ang="0">
                  <a:pos x="5" y="314"/>
                </a:cxn>
              </a:cxnLst>
              <a:rect l="0" t="0" r="r" b="b"/>
              <a:pathLst>
                <a:path w="631" h="321">
                  <a:moveTo>
                    <a:pt x="260" y="284"/>
                  </a:moveTo>
                  <a:lnTo>
                    <a:pt x="238" y="285"/>
                  </a:lnTo>
                  <a:lnTo>
                    <a:pt x="212" y="289"/>
                  </a:lnTo>
                  <a:lnTo>
                    <a:pt x="209" y="289"/>
                  </a:lnTo>
                  <a:lnTo>
                    <a:pt x="188" y="290"/>
                  </a:lnTo>
                  <a:lnTo>
                    <a:pt x="162" y="294"/>
                  </a:lnTo>
                  <a:lnTo>
                    <a:pt x="159" y="294"/>
                  </a:lnTo>
                  <a:lnTo>
                    <a:pt x="145" y="296"/>
                  </a:lnTo>
                  <a:lnTo>
                    <a:pt x="144" y="292"/>
                  </a:lnTo>
                  <a:lnTo>
                    <a:pt x="126" y="292"/>
                  </a:lnTo>
                  <a:lnTo>
                    <a:pt x="130" y="302"/>
                  </a:lnTo>
                  <a:lnTo>
                    <a:pt x="130" y="307"/>
                  </a:lnTo>
                  <a:lnTo>
                    <a:pt x="130" y="313"/>
                  </a:lnTo>
                  <a:lnTo>
                    <a:pt x="91" y="316"/>
                  </a:lnTo>
                  <a:lnTo>
                    <a:pt x="91" y="316"/>
                  </a:lnTo>
                  <a:lnTo>
                    <a:pt x="65" y="318"/>
                  </a:lnTo>
                  <a:lnTo>
                    <a:pt x="63" y="318"/>
                  </a:lnTo>
                  <a:lnTo>
                    <a:pt x="63" y="318"/>
                  </a:lnTo>
                  <a:lnTo>
                    <a:pt x="19" y="319"/>
                  </a:lnTo>
                  <a:lnTo>
                    <a:pt x="14" y="321"/>
                  </a:lnTo>
                  <a:lnTo>
                    <a:pt x="12" y="319"/>
                  </a:lnTo>
                  <a:lnTo>
                    <a:pt x="15" y="307"/>
                  </a:lnTo>
                  <a:lnTo>
                    <a:pt x="17" y="307"/>
                  </a:lnTo>
                  <a:lnTo>
                    <a:pt x="19" y="307"/>
                  </a:lnTo>
                  <a:lnTo>
                    <a:pt x="21" y="307"/>
                  </a:lnTo>
                  <a:lnTo>
                    <a:pt x="24" y="313"/>
                  </a:lnTo>
                  <a:lnTo>
                    <a:pt x="27" y="313"/>
                  </a:lnTo>
                  <a:lnTo>
                    <a:pt x="29" y="311"/>
                  </a:lnTo>
                  <a:lnTo>
                    <a:pt x="31" y="306"/>
                  </a:lnTo>
                  <a:lnTo>
                    <a:pt x="32" y="302"/>
                  </a:lnTo>
                  <a:lnTo>
                    <a:pt x="32" y="301"/>
                  </a:lnTo>
                  <a:lnTo>
                    <a:pt x="29" y="297"/>
                  </a:lnTo>
                  <a:lnTo>
                    <a:pt x="29" y="296"/>
                  </a:lnTo>
                  <a:lnTo>
                    <a:pt x="31" y="292"/>
                  </a:lnTo>
                  <a:lnTo>
                    <a:pt x="34" y="292"/>
                  </a:lnTo>
                  <a:lnTo>
                    <a:pt x="36" y="290"/>
                  </a:lnTo>
                  <a:lnTo>
                    <a:pt x="36" y="287"/>
                  </a:lnTo>
                  <a:lnTo>
                    <a:pt x="32" y="287"/>
                  </a:lnTo>
                  <a:lnTo>
                    <a:pt x="31" y="284"/>
                  </a:lnTo>
                  <a:lnTo>
                    <a:pt x="31" y="282"/>
                  </a:lnTo>
                  <a:lnTo>
                    <a:pt x="34" y="280"/>
                  </a:lnTo>
                  <a:lnTo>
                    <a:pt x="36" y="270"/>
                  </a:lnTo>
                  <a:lnTo>
                    <a:pt x="36" y="268"/>
                  </a:lnTo>
                  <a:lnTo>
                    <a:pt x="34" y="266"/>
                  </a:lnTo>
                  <a:lnTo>
                    <a:pt x="32" y="266"/>
                  </a:lnTo>
                  <a:lnTo>
                    <a:pt x="29" y="263"/>
                  </a:lnTo>
                  <a:lnTo>
                    <a:pt x="29" y="258"/>
                  </a:lnTo>
                  <a:lnTo>
                    <a:pt x="31" y="256"/>
                  </a:lnTo>
                  <a:lnTo>
                    <a:pt x="34" y="253"/>
                  </a:lnTo>
                  <a:lnTo>
                    <a:pt x="38" y="244"/>
                  </a:lnTo>
                  <a:lnTo>
                    <a:pt x="43" y="241"/>
                  </a:lnTo>
                  <a:lnTo>
                    <a:pt x="48" y="241"/>
                  </a:lnTo>
                  <a:lnTo>
                    <a:pt x="55" y="243"/>
                  </a:lnTo>
                  <a:lnTo>
                    <a:pt x="65" y="246"/>
                  </a:lnTo>
                  <a:lnTo>
                    <a:pt x="65" y="248"/>
                  </a:lnTo>
                  <a:lnTo>
                    <a:pt x="70" y="248"/>
                  </a:lnTo>
                  <a:lnTo>
                    <a:pt x="77" y="251"/>
                  </a:lnTo>
                  <a:lnTo>
                    <a:pt x="80" y="255"/>
                  </a:lnTo>
                  <a:lnTo>
                    <a:pt x="85" y="255"/>
                  </a:lnTo>
                  <a:lnTo>
                    <a:pt x="87" y="255"/>
                  </a:lnTo>
                  <a:lnTo>
                    <a:pt x="89" y="253"/>
                  </a:lnTo>
                  <a:lnTo>
                    <a:pt x="91" y="251"/>
                  </a:lnTo>
                  <a:lnTo>
                    <a:pt x="92" y="244"/>
                  </a:lnTo>
                  <a:lnTo>
                    <a:pt x="89" y="239"/>
                  </a:lnTo>
                  <a:lnTo>
                    <a:pt x="84" y="234"/>
                  </a:lnTo>
                  <a:lnTo>
                    <a:pt x="84" y="229"/>
                  </a:lnTo>
                  <a:lnTo>
                    <a:pt x="85" y="219"/>
                  </a:lnTo>
                  <a:lnTo>
                    <a:pt x="91" y="215"/>
                  </a:lnTo>
                  <a:lnTo>
                    <a:pt x="96" y="217"/>
                  </a:lnTo>
                  <a:lnTo>
                    <a:pt x="99" y="212"/>
                  </a:lnTo>
                  <a:lnTo>
                    <a:pt x="118" y="207"/>
                  </a:lnTo>
                  <a:lnTo>
                    <a:pt x="118" y="203"/>
                  </a:lnTo>
                  <a:lnTo>
                    <a:pt x="113" y="196"/>
                  </a:lnTo>
                  <a:lnTo>
                    <a:pt x="109" y="191"/>
                  </a:lnTo>
                  <a:lnTo>
                    <a:pt x="109" y="188"/>
                  </a:lnTo>
                  <a:lnTo>
                    <a:pt x="111" y="183"/>
                  </a:lnTo>
                  <a:lnTo>
                    <a:pt x="116" y="179"/>
                  </a:lnTo>
                  <a:lnTo>
                    <a:pt x="120" y="171"/>
                  </a:lnTo>
                  <a:lnTo>
                    <a:pt x="121" y="172"/>
                  </a:lnTo>
                  <a:lnTo>
                    <a:pt x="125" y="174"/>
                  </a:lnTo>
                  <a:lnTo>
                    <a:pt x="126" y="171"/>
                  </a:lnTo>
                  <a:lnTo>
                    <a:pt x="128" y="171"/>
                  </a:lnTo>
                  <a:lnTo>
                    <a:pt x="130" y="167"/>
                  </a:lnTo>
                  <a:lnTo>
                    <a:pt x="126" y="164"/>
                  </a:lnTo>
                  <a:lnTo>
                    <a:pt x="126" y="161"/>
                  </a:lnTo>
                  <a:lnTo>
                    <a:pt x="128" y="159"/>
                  </a:lnTo>
                  <a:lnTo>
                    <a:pt x="130" y="157"/>
                  </a:lnTo>
                  <a:lnTo>
                    <a:pt x="133" y="161"/>
                  </a:lnTo>
                  <a:lnTo>
                    <a:pt x="137" y="162"/>
                  </a:lnTo>
                  <a:lnTo>
                    <a:pt x="142" y="159"/>
                  </a:lnTo>
                  <a:lnTo>
                    <a:pt x="144" y="159"/>
                  </a:lnTo>
                  <a:lnTo>
                    <a:pt x="145" y="159"/>
                  </a:lnTo>
                  <a:lnTo>
                    <a:pt x="147" y="159"/>
                  </a:lnTo>
                  <a:lnTo>
                    <a:pt x="149" y="166"/>
                  </a:lnTo>
                  <a:lnTo>
                    <a:pt x="150" y="166"/>
                  </a:lnTo>
                  <a:lnTo>
                    <a:pt x="154" y="164"/>
                  </a:lnTo>
                  <a:lnTo>
                    <a:pt x="156" y="162"/>
                  </a:lnTo>
                  <a:lnTo>
                    <a:pt x="156" y="159"/>
                  </a:lnTo>
                  <a:lnTo>
                    <a:pt x="152" y="155"/>
                  </a:lnTo>
                  <a:lnTo>
                    <a:pt x="154" y="150"/>
                  </a:lnTo>
                  <a:lnTo>
                    <a:pt x="162" y="155"/>
                  </a:lnTo>
                  <a:lnTo>
                    <a:pt x="166" y="154"/>
                  </a:lnTo>
                  <a:lnTo>
                    <a:pt x="173" y="152"/>
                  </a:lnTo>
                  <a:lnTo>
                    <a:pt x="179" y="157"/>
                  </a:lnTo>
                  <a:lnTo>
                    <a:pt x="183" y="159"/>
                  </a:lnTo>
                  <a:lnTo>
                    <a:pt x="186" y="161"/>
                  </a:lnTo>
                  <a:lnTo>
                    <a:pt x="190" y="162"/>
                  </a:lnTo>
                  <a:lnTo>
                    <a:pt x="191" y="162"/>
                  </a:lnTo>
                  <a:lnTo>
                    <a:pt x="195" y="166"/>
                  </a:lnTo>
                  <a:lnTo>
                    <a:pt x="197" y="167"/>
                  </a:lnTo>
                  <a:lnTo>
                    <a:pt x="200" y="164"/>
                  </a:lnTo>
                  <a:lnTo>
                    <a:pt x="202" y="154"/>
                  </a:lnTo>
                  <a:lnTo>
                    <a:pt x="203" y="150"/>
                  </a:lnTo>
                  <a:lnTo>
                    <a:pt x="205" y="150"/>
                  </a:lnTo>
                  <a:lnTo>
                    <a:pt x="210" y="149"/>
                  </a:lnTo>
                  <a:lnTo>
                    <a:pt x="212" y="147"/>
                  </a:lnTo>
                  <a:lnTo>
                    <a:pt x="215" y="143"/>
                  </a:lnTo>
                  <a:lnTo>
                    <a:pt x="219" y="142"/>
                  </a:lnTo>
                  <a:lnTo>
                    <a:pt x="220" y="143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31" y="150"/>
                  </a:lnTo>
                  <a:lnTo>
                    <a:pt x="232" y="149"/>
                  </a:lnTo>
                  <a:lnTo>
                    <a:pt x="232" y="150"/>
                  </a:lnTo>
                  <a:lnTo>
                    <a:pt x="232" y="155"/>
                  </a:lnTo>
                  <a:lnTo>
                    <a:pt x="232" y="157"/>
                  </a:lnTo>
                  <a:lnTo>
                    <a:pt x="234" y="157"/>
                  </a:lnTo>
                  <a:lnTo>
                    <a:pt x="238" y="155"/>
                  </a:lnTo>
                  <a:lnTo>
                    <a:pt x="238" y="149"/>
                  </a:lnTo>
                  <a:lnTo>
                    <a:pt x="239" y="147"/>
                  </a:lnTo>
                  <a:lnTo>
                    <a:pt x="243" y="147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3" y="140"/>
                  </a:lnTo>
                  <a:lnTo>
                    <a:pt x="243" y="137"/>
                  </a:lnTo>
                  <a:lnTo>
                    <a:pt x="243" y="133"/>
                  </a:lnTo>
                  <a:lnTo>
                    <a:pt x="244" y="133"/>
                  </a:lnTo>
                  <a:lnTo>
                    <a:pt x="248" y="131"/>
                  </a:lnTo>
                  <a:lnTo>
                    <a:pt x="250" y="130"/>
                  </a:lnTo>
                  <a:lnTo>
                    <a:pt x="250" y="128"/>
                  </a:lnTo>
                  <a:lnTo>
                    <a:pt x="246" y="126"/>
                  </a:lnTo>
                  <a:lnTo>
                    <a:pt x="246" y="125"/>
                  </a:lnTo>
                  <a:lnTo>
                    <a:pt x="248" y="125"/>
                  </a:lnTo>
                  <a:lnTo>
                    <a:pt x="251" y="126"/>
                  </a:lnTo>
                  <a:lnTo>
                    <a:pt x="253" y="125"/>
                  </a:lnTo>
                  <a:lnTo>
                    <a:pt x="256" y="123"/>
                  </a:lnTo>
                  <a:lnTo>
                    <a:pt x="258" y="121"/>
                  </a:lnTo>
                  <a:lnTo>
                    <a:pt x="256" y="121"/>
                  </a:lnTo>
                  <a:lnTo>
                    <a:pt x="253" y="120"/>
                  </a:lnTo>
                  <a:lnTo>
                    <a:pt x="253" y="116"/>
                  </a:lnTo>
                  <a:lnTo>
                    <a:pt x="255" y="116"/>
                  </a:lnTo>
                  <a:lnTo>
                    <a:pt x="256" y="118"/>
                  </a:lnTo>
                  <a:lnTo>
                    <a:pt x="260" y="121"/>
                  </a:lnTo>
                  <a:lnTo>
                    <a:pt x="261" y="128"/>
                  </a:lnTo>
                  <a:lnTo>
                    <a:pt x="263" y="130"/>
                  </a:lnTo>
                  <a:lnTo>
                    <a:pt x="265" y="131"/>
                  </a:lnTo>
                  <a:lnTo>
                    <a:pt x="272" y="135"/>
                  </a:lnTo>
                  <a:lnTo>
                    <a:pt x="279" y="135"/>
                  </a:lnTo>
                  <a:lnTo>
                    <a:pt x="284" y="138"/>
                  </a:lnTo>
                  <a:lnTo>
                    <a:pt x="284" y="135"/>
                  </a:lnTo>
                  <a:lnTo>
                    <a:pt x="287" y="135"/>
                  </a:lnTo>
                  <a:lnTo>
                    <a:pt x="291" y="133"/>
                  </a:lnTo>
                  <a:lnTo>
                    <a:pt x="292" y="130"/>
                  </a:lnTo>
                  <a:lnTo>
                    <a:pt x="294" y="126"/>
                  </a:lnTo>
                  <a:lnTo>
                    <a:pt x="292" y="114"/>
                  </a:lnTo>
                  <a:lnTo>
                    <a:pt x="297" y="108"/>
                  </a:lnTo>
                  <a:lnTo>
                    <a:pt x="297" y="102"/>
                  </a:lnTo>
                  <a:lnTo>
                    <a:pt x="299" y="102"/>
                  </a:lnTo>
                  <a:lnTo>
                    <a:pt x="301" y="102"/>
                  </a:lnTo>
                  <a:lnTo>
                    <a:pt x="304" y="102"/>
                  </a:lnTo>
                  <a:lnTo>
                    <a:pt x="309" y="99"/>
                  </a:lnTo>
                  <a:lnTo>
                    <a:pt x="313" y="96"/>
                  </a:lnTo>
                  <a:lnTo>
                    <a:pt x="313" y="90"/>
                  </a:lnTo>
                  <a:lnTo>
                    <a:pt x="314" y="84"/>
                  </a:lnTo>
                  <a:lnTo>
                    <a:pt x="323" y="79"/>
                  </a:lnTo>
                  <a:lnTo>
                    <a:pt x="325" y="73"/>
                  </a:lnTo>
                  <a:lnTo>
                    <a:pt x="328" y="72"/>
                  </a:lnTo>
                  <a:lnTo>
                    <a:pt x="328" y="68"/>
                  </a:lnTo>
                  <a:lnTo>
                    <a:pt x="328" y="67"/>
                  </a:lnTo>
                  <a:lnTo>
                    <a:pt x="325" y="55"/>
                  </a:lnTo>
                  <a:lnTo>
                    <a:pt x="325" y="51"/>
                  </a:lnTo>
                  <a:lnTo>
                    <a:pt x="326" y="49"/>
                  </a:lnTo>
                  <a:lnTo>
                    <a:pt x="333" y="49"/>
                  </a:lnTo>
                  <a:lnTo>
                    <a:pt x="338" y="48"/>
                  </a:lnTo>
                  <a:lnTo>
                    <a:pt x="345" y="53"/>
                  </a:lnTo>
                  <a:lnTo>
                    <a:pt x="349" y="51"/>
                  </a:lnTo>
                  <a:lnTo>
                    <a:pt x="352" y="49"/>
                  </a:lnTo>
                  <a:lnTo>
                    <a:pt x="355" y="46"/>
                  </a:lnTo>
                  <a:lnTo>
                    <a:pt x="359" y="43"/>
                  </a:lnTo>
                  <a:lnTo>
                    <a:pt x="362" y="41"/>
                  </a:lnTo>
                  <a:lnTo>
                    <a:pt x="376" y="37"/>
                  </a:lnTo>
                  <a:lnTo>
                    <a:pt x="374" y="34"/>
                  </a:lnTo>
                  <a:lnTo>
                    <a:pt x="378" y="31"/>
                  </a:lnTo>
                  <a:lnTo>
                    <a:pt x="376" y="29"/>
                  </a:lnTo>
                  <a:lnTo>
                    <a:pt x="376" y="27"/>
                  </a:lnTo>
                  <a:lnTo>
                    <a:pt x="371" y="27"/>
                  </a:lnTo>
                  <a:lnTo>
                    <a:pt x="369" y="26"/>
                  </a:lnTo>
                  <a:lnTo>
                    <a:pt x="369" y="24"/>
                  </a:lnTo>
                  <a:lnTo>
                    <a:pt x="371" y="20"/>
                  </a:lnTo>
                  <a:lnTo>
                    <a:pt x="373" y="19"/>
                  </a:lnTo>
                  <a:lnTo>
                    <a:pt x="371" y="15"/>
                  </a:lnTo>
                  <a:lnTo>
                    <a:pt x="367" y="14"/>
                  </a:lnTo>
                  <a:lnTo>
                    <a:pt x="366" y="12"/>
                  </a:lnTo>
                  <a:lnTo>
                    <a:pt x="366" y="10"/>
                  </a:lnTo>
                  <a:lnTo>
                    <a:pt x="371" y="5"/>
                  </a:lnTo>
                  <a:lnTo>
                    <a:pt x="373" y="5"/>
                  </a:lnTo>
                  <a:lnTo>
                    <a:pt x="374" y="5"/>
                  </a:lnTo>
                  <a:lnTo>
                    <a:pt x="378" y="0"/>
                  </a:lnTo>
                  <a:lnTo>
                    <a:pt x="385" y="5"/>
                  </a:lnTo>
                  <a:lnTo>
                    <a:pt x="388" y="7"/>
                  </a:lnTo>
                  <a:lnTo>
                    <a:pt x="390" y="7"/>
                  </a:lnTo>
                  <a:lnTo>
                    <a:pt x="397" y="3"/>
                  </a:lnTo>
                  <a:lnTo>
                    <a:pt x="398" y="2"/>
                  </a:lnTo>
                  <a:lnTo>
                    <a:pt x="402" y="0"/>
                  </a:lnTo>
                  <a:lnTo>
                    <a:pt x="403" y="3"/>
                  </a:lnTo>
                  <a:lnTo>
                    <a:pt x="405" y="7"/>
                  </a:lnTo>
                  <a:lnTo>
                    <a:pt x="407" y="8"/>
                  </a:lnTo>
                  <a:lnTo>
                    <a:pt x="412" y="7"/>
                  </a:lnTo>
                  <a:lnTo>
                    <a:pt x="414" y="10"/>
                  </a:lnTo>
                  <a:lnTo>
                    <a:pt x="417" y="17"/>
                  </a:lnTo>
                  <a:lnTo>
                    <a:pt x="420" y="19"/>
                  </a:lnTo>
                  <a:lnTo>
                    <a:pt x="422" y="24"/>
                  </a:lnTo>
                  <a:lnTo>
                    <a:pt x="424" y="31"/>
                  </a:lnTo>
                  <a:lnTo>
                    <a:pt x="429" y="32"/>
                  </a:lnTo>
                  <a:lnTo>
                    <a:pt x="436" y="34"/>
                  </a:lnTo>
                  <a:lnTo>
                    <a:pt x="439" y="34"/>
                  </a:lnTo>
                  <a:lnTo>
                    <a:pt x="446" y="31"/>
                  </a:lnTo>
                  <a:lnTo>
                    <a:pt x="451" y="32"/>
                  </a:lnTo>
                  <a:lnTo>
                    <a:pt x="455" y="34"/>
                  </a:lnTo>
                  <a:lnTo>
                    <a:pt x="458" y="37"/>
                  </a:lnTo>
                  <a:lnTo>
                    <a:pt x="461" y="39"/>
                  </a:lnTo>
                  <a:lnTo>
                    <a:pt x="463" y="43"/>
                  </a:lnTo>
                  <a:lnTo>
                    <a:pt x="468" y="44"/>
                  </a:lnTo>
                  <a:lnTo>
                    <a:pt x="472" y="44"/>
                  </a:lnTo>
                  <a:lnTo>
                    <a:pt x="473" y="44"/>
                  </a:lnTo>
                  <a:lnTo>
                    <a:pt x="475" y="43"/>
                  </a:lnTo>
                  <a:lnTo>
                    <a:pt x="475" y="39"/>
                  </a:lnTo>
                  <a:lnTo>
                    <a:pt x="475" y="37"/>
                  </a:lnTo>
                  <a:lnTo>
                    <a:pt x="484" y="36"/>
                  </a:lnTo>
                  <a:lnTo>
                    <a:pt x="485" y="36"/>
                  </a:lnTo>
                  <a:lnTo>
                    <a:pt x="491" y="37"/>
                  </a:lnTo>
                  <a:lnTo>
                    <a:pt x="497" y="37"/>
                  </a:lnTo>
                  <a:lnTo>
                    <a:pt x="501" y="39"/>
                  </a:lnTo>
                  <a:lnTo>
                    <a:pt x="501" y="43"/>
                  </a:lnTo>
                  <a:lnTo>
                    <a:pt x="502" y="44"/>
                  </a:lnTo>
                  <a:lnTo>
                    <a:pt x="504" y="43"/>
                  </a:lnTo>
                  <a:lnTo>
                    <a:pt x="506" y="43"/>
                  </a:lnTo>
                  <a:lnTo>
                    <a:pt x="508" y="39"/>
                  </a:lnTo>
                  <a:lnTo>
                    <a:pt x="513" y="41"/>
                  </a:lnTo>
                  <a:lnTo>
                    <a:pt x="516" y="39"/>
                  </a:lnTo>
                  <a:lnTo>
                    <a:pt x="518" y="34"/>
                  </a:lnTo>
                  <a:lnTo>
                    <a:pt x="521" y="31"/>
                  </a:lnTo>
                  <a:lnTo>
                    <a:pt x="525" y="27"/>
                  </a:lnTo>
                  <a:lnTo>
                    <a:pt x="528" y="27"/>
                  </a:lnTo>
                  <a:lnTo>
                    <a:pt x="532" y="24"/>
                  </a:lnTo>
                  <a:lnTo>
                    <a:pt x="535" y="24"/>
                  </a:lnTo>
                  <a:lnTo>
                    <a:pt x="537" y="26"/>
                  </a:lnTo>
                  <a:lnTo>
                    <a:pt x="537" y="29"/>
                  </a:lnTo>
                  <a:lnTo>
                    <a:pt x="538" y="32"/>
                  </a:lnTo>
                  <a:lnTo>
                    <a:pt x="540" y="37"/>
                  </a:lnTo>
                  <a:lnTo>
                    <a:pt x="543" y="41"/>
                  </a:lnTo>
                  <a:lnTo>
                    <a:pt x="545" y="43"/>
                  </a:lnTo>
                  <a:lnTo>
                    <a:pt x="550" y="43"/>
                  </a:lnTo>
                  <a:lnTo>
                    <a:pt x="554" y="43"/>
                  </a:lnTo>
                  <a:lnTo>
                    <a:pt x="557" y="46"/>
                  </a:lnTo>
                  <a:lnTo>
                    <a:pt x="562" y="49"/>
                  </a:lnTo>
                  <a:lnTo>
                    <a:pt x="566" y="55"/>
                  </a:lnTo>
                  <a:lnTo>
                    <a:pt x="564" y="60"/>
                  </a:lnTo>
                  <a:lnTo>
                    <a:pt x="567" y="67"/>
                  </a:lnTo>
                  <a:lnTo>
                    <a:pt x="567" y="68"/>
                  </a:lnTo>
                  <a:lnTo>
                    <a:pt x="567" y="72"/>
                  </a:lnTo>
                  <a:lnTo>
                    <a:pt x="567" y="73"/>
                  </a:lnTo>
                  <a:lnTo>
                    <a:pt x="566" y="73"/>
                  </a:lnTo>
                  <a:lnTo>
                    <a:pt x="566" y="79"/>
                  </a:lnTo>
                  <a:lnTo>
                    <a:pt x="566" y="80"/>
                  </a:lnTo>
                  <a:lnTo>
                    <a:pt x="564" y="82"/>
                  </a:lnTo>
                  <a:lnTo>
                    <a:pt x="564" y="84"/>
                  </a:lnTo>
                  <a:lnTo>
                    <a:pt x="569" y="87"/>
                  </a:lnTo>
                  <a:lnTo>
                    <a:pt x="576" y="97"/>
                  </a:lnTo>
                  <a:lnTo>
                    <a:pt x="581" y="101"/>
                  </a:lnTo>
                  <a:lnTo>
                    <a:pt x="581" y="102"/>
                  </a:lnTo>
                  <a:lnTo>
                    <a:pt x="579" y="104"/>
                  </a:lnTo>
                  <a:lnTo>
                    <a:pt x="579" y="106"/>
                  </a:lnTo>
                  <a:lnTo>
                    <a:pt x="585" y="109"/>
                  </a:lnTo>
                  <a:lnTo>
                    <a:pt x="586" y="111"/>
                  </a:lnTo>
                  <a:lnTo>
                    <a:pt x="590" y="118"/>
                  </a:lnTo>
                  <a:lnTo>
                    <a:pt x="595" y="120"/>
                  </a:lnTo>
                  <a:lnTo>
                    <a:pt x="596" y="121"/>
                  </a:lnTo>
                  <a:lnTo>
                    <a:pt x="596" y="123"/>
                  </a:lnTo>
                  <a:lnTo>
                    <a:pt x="600" y="131"/>
                  </a:lnTo>
                  <a:lnTo>
                    <a:pt x="605" y="131"/>
                  </a:lnTo>
                  <a:lnTo>
                    <a:pt x="608" y="135"/>
                  </a:lnTo>
                  <a:lnTo>
                    <a:pt x="610" y="133"/>
                  </a:lnTo>
                  <a:lnTo>
                    <a:pt x="614" y="138"/>
                  </a:lnTo>
                  <a:lnTo>
                    <a:pt x="615" y="138"/>
                  </a:lnTo>
                  <a:lnTo>
                    <a:pt x="615" y="140"/>
                  </a:lnTo>
                  <a:lnTo>
                    <a:pt x="615" y="140"/>
                  </a:lnTo>
                  <a:lnTo>
                    <a:pt x="615" y="142"/>
                  </a:lnTo>
                  <a:lnTo>
                    <a:pt x="620" y="142"/>
                  </a:lnTo>
                  <a:lnTo>
                    <a:pt x="622" y="143"/>
                  </a:lnTo>
                  <a:lnTo>
                    <a:pt x="622" y="140"/>
                  </a:lnTo>
                  <a:lnTo>
                    <a:pt x="626" y="143"/>
                  </a:lnTo>
                  <a:lnTo>
                    <a:pt x="629" y="140"/>
                  </a:lnTo>
                  <a:lnTo>
                    <a:pt x="631" y="142"/>
                  </a:lnTo>
                  <a:lnTo>
                    <a:pt x="607" y="171"/>
                  </a:lnTo>
                  <a:lnTo>
                    <a:pt x="602" y="176"/>
                  </a:lnTo>
                  <a:lnTo>
                    <a:pt x="598" y="178"/>
                  </a:lnTo>
                  <a:lnTo>
                    <a:pt x="586" y="184"/>
                  </a:lnTo>
                  <a:lnTo>
                    <a:pt x="585" y="184"/>
                  </a:lnTo>
                  <a:lnTo>
                    <a:pt x="574" y="196"/>
                  </a:lnTo>
                  <a:lnTo>
                    <a:pt x="574" y="198"/>
                  </a:lnTo>
                  <a:lnTo>
                    <a:pt x="574" y="200"/>
                  </a:lnTo>
                  <a:lnTo>
                    <a:pt x="574" y="200"/>
                  </a:lnTo>
                  <a:lnTo>
                    <a:pt x="574" y="205"/>
                  </a:lnTo>
                  <a:lnTo>
                    <a:pt x="567" y="208"/>
                  </a:lnTo>
                  <a:lnTo>
                    <a:pt x="564" y="212"/>
                  </a:lnTo>
                  <a:lnTo>
                    <a:pt x="564" y="217"/>
                  </a:lnTo>
                  <a:lnTo>
                    <a:pt x="564" y="220"/>
                  </a:lnTo>
                  <a:lnTo>
                    <a:pt x="557" y="225"/>
                  </a:lnTo>
                  <a:lnTo>
                    <a:pt x="550" y="227"/>
                  </a:lnTo>
                  <a:lnTo>
                    <a:pt x="549" y="227"/>
                  </a:lnTo>
                  <a:lnTo>
                    <a:pt x="543" y="236"/>
                  </a:lnTo>
                  <a:lnTo>
                    <a:pt x="545" y="239"/>
                  </a:lnTo>
                  <a:lnTo>
                    <a:pt x="543" y="241"/>
                  </a:lnTo>
                  <a:lnTo>
                    <a:pt x="538" y="243"/>
                  </a:lnTo>
                  <a:lnTo>
                    <a:pt x="528" y="246"/>
                  </a:lnTo>
                  <a:lnTo>
                    <a:pt x="523" y="249"/>
                  </a:lnTo>
                  <a:lnTo>
                    <a:pt x="523" y="251"/>
                  </a:lnTo>
                  <a:lnTo>
                    <a:pt x="518" y="253"/>
                  </a:lnTo>
                  <a:lnTo>
                    <a:pt x="511" y="253"/>
                  </a:lnTo>
                  <a:lnTo>
                    <a:pt x="502" y="260"/>
                  </a:lnTo>
                  <a:lnTo>
                    <a:pt x="501" y="261"/>
                  </a:lnTo>
                  <a:lnTo>
                    <a:pt x="499" y="263"/>
                  </a:lnTo>
                  <a:lnTo>
                    <a:pt x="479" y="265"/>
                  </a:lnTo>
                  <a:lnTo>
                    <a:pt x="472" y="266"/>
                  </a:lnTo>
                  <a:lnTo>
                    <a:pt x="451" y="268"/>
                  </a:lnTo>
                  <a:lnTo>
                    <a:pt x="451" y="268"/>
                  </a:lnTo>
                  <a:lnTo>
                    <a:pt x="407" y="273"/>
                  </a:lnTo>
                  <a:lnTo>
                    <a:pt x="405" y="273"/>
                  </a:lnTo>
                  <a:lnTo>
                    <a:pt x="388" y="273"/>
                  </a:lnTo>
                  <a:lnTo>
                    <a:pt x="364" y="275"/>
                  </a:lnTo>
                  <a:lnTo>
                    <a:pt x="362" y="275"/>
                  </a:lnTo>
                  <a:lnTo>
                    <a:pt x="350" y="278"/>
                  </a:lnTo>
                  <a:lnTo>
                    <a:pt x="321" y="280"/>
                  </a:lnTo>
                  <a:lnTo>
                    <a:pt x="304" y="282"/>
                  </a:lnTo>
                  <a:lnTo>
                    <a:pt x="285" y="282"/>
                  </a:lnTo>
                  <a:lnTo>
                    <a:pt x="267" y="284"/>
                  </a:lnTo>
                  <a:lnTo>
                    <a:pt x="260" y="284"/>
                  </a:lnTo>
                  <a:close/>
                  <a:moveTo>
                    <a:pt x="3" y="321"/>
                  </a:moveTo>
                  <a:lnTo>
                    <a:pt x="0" y="319"/>
                  </a:lnTo>
                  <a:lnTo>
                    <a:pt x="0" y="318"/>
                  </a:lnTo>
                  <a:lnTo>
                    <a:pt x="0" y="316"/>
                  </a:lnTo>
                  <a:lnTo>
                    <a:pt x="3" y="314"/>
                  </a:lnTo>
                  <a:lnTo>
                    <a:pt x="5" y="314"/>
                  </a:lnTo>
                  <a:lnTo>
                    <a:pt x="7" y="316"/>
                  </a:lnTo>
                  <a:lnTo>
                    <a:pt x="9" y="318"/>
                  </a:lnTo>
                  <a:lnTo>
                    <a:pt x="7" y="321"/>
                  </a:lnTo>
                  <a:lnTo>
                    <a:pt x="9" y="321"/>
                  </a:lnTo>
                  <a:lnTo>
                    <a:pt x="3" y="32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gray">
            <a:xfrm>
              <a:off x="4438950" y="3561316"/>
              <a:ext cx="1016075" cy="547489"/>
            </a:xfrm>
            <a:custGeom>
              <a:avLst/>
              <a:gdLst/>
              <a:ahLst/>
              <a:cxnLst>
                <a:cxn ang="0">
                  <a:pos x="564" y="340"/>
                </a:cxn>
                <a:cxn ang="0">
                  <a:pos x="531" y="340"/>
                </a:cxn>
                <a:cxn ang="0">
                  <a:pos x="513" y="340"/>
                </a:cxn>
                <a:cxn ang="0">
                  <a:pos x="449" y="340"/>
                </a:cxn>
                <a:cxn ang="0">
                  <a:pos x="388" y="338"/>
                </a:cxn>
                <a:cxn ang="0">
                  <a:pos x="333" y="338"/>
                </a:cxn>
                <a:cxn ang="0">
                  <a:pos x="297" y="337"/>
                </a:cxn>
                <a:cxn ang="0">
                  <a:pos x="220" y="335"/>
                </a:cxn>
                <a:cxn ang="0">
                  <a:pos x="173" y="333"/>
                </a:cxn>
                <a:cxn ang="0">
                  <a:pos x="120" y="330"/>
                </a:cxn>
                <a:cxn ang="0">
                  <a:pos x="82" y="328"/>
                </a:cxn>
                <a:cxn ang="0">
                  <a:pos x="2" y="325"/>
                </a:cxn>
                <a:cxn ang="0">
                  <a:pos x="2" y="282"/>
                </a:cxn>
                <a:cxn ang="0">
                  <a:pos x="5" y="244"/>
                </a:cxn>
                <a:cxn ang="0">
                  <a:pos x="8" y="186"/>
                </a:cxn>
                <a:cxn ang="0">
                  <a:pos x="10" y="140"/>
                </a:cxn>
                <a:cxn ang="0">
                  <a:pos x="14" y="94"/>
                </a:cxn>
                <a:cxn ang="0">
                  <a:pos x="17" y="46"/>
                </a:cxn>
                <a:cxn ang="0">
                  <a:pos x="72" y="3"/>
                </a:cxn>
                <a:cxn ang="0">
                  <a:pos x="125" y="5"/>
                </a:cxn>
                <a:cxn ang="0">
                  <a:pos x="171" y="8"/>
                </a:cxn>
                <a:cxn ang="0">
                  <a:pos x="217" y="10"/>
                </a:cxn>
                <a:cxn ang="0">
                  <a:pos x="263" y="12"/>
                </a:cxn>
                <a:cxn ang="0">
                  <a:pos x="309" y="14"/>
                </a:cxn>
                <a:cxn ang="0">
                  <a:pos x="355" y="14"/>
                </a:cxn>
                <a:cxn ang="0">
                  <a:pos x="402" y="15"/>
                </a:cxn>
                <a:cxn ang="0">
                  <a:pos x="448" y="15"/>
                </a:cxn>
                <a:cxn ang="0">
                  <a:pos x="494" y="15"/>
                </a:cxn>
                <a:cxn ang="0">
                  <a:pos x="531" y="15"/>
                </a:cxn>
                <a:cxn ang="0">
                  <a:pos x="569" y="15"/>
                </a:cxn>
                <a:cxn ang="0">
                  <a:pos x="578" y="22"/>
                </a:cxn>
                <a:cxn ang="0">
                  <a:pos x="583" y="26"/>
                </a:cxn>
                <a:cxn ang="0">
                  <a:pos x="590" y="29"/>
                </a:cxn>
                <a:cxn ang="0">
                  <a:pos x="593" y="26"/>
                </a:cxn>
                <a:cxn ang="0">
                  <a:pos x="600" y="26"/>
                </a:cxn>
                <a:cxn ang="0">
                  <a:pos x="602" y="32"/>
                </a:cxn>
                <a:cxn ang="0">
                  <a:pos x="603" y="34"/>
                </a:cxn>
                <a:cxn ang="0">
                  <a:pos x="600" y="38"/>
                </a:cxn>
                <a:cxn ang="0">
                  <a:pos x="602" y="41"/>
                </a:cxn>
                <a:cxn ang="0">
                  <a:pos x="605" y="41"/>
                </a:cxn>
                <a:cxn ang="0">
                  <a:pos x="603" y="44"/>
                </a:cxn>
                <a:cxn ang="0">
                  <a:pos x="598" y="43"/>
                </a:cxn>
                <a:cxn ang="0">
                  <a:pos x="596" y="49"/>
                </a:cxn>
                <a:cxn ang="0">
                  <a:pos x="590" y="55"/>
                </a:cxn>
                <a:cxn ang="0">
                  <a:pos x="586" y="63"/>
                </a:cxn>
                <a:cxn ang="0">
                  <a:pos x="591" y="70"/>
                </a:cxn>
                <a:cxn ang="0">
                  <a:pos x="596" y="75"/>
                </a:cxn>
                <a:cxn ang="0">
                  <a:pos x="602" y="82"/>
                </a:cxn>
                <a:cxn ang="0">
                  <a:pos x="603" y="85"/>
                </a:cxn>
                <a:cxn ang="0">
                  <a:pos x="605" y="92"/>
                </a:cxn>
                <a:cxn ang="0">
                  <a:pos x="610" y="101"/>
                </a:cxn>
                <a:cxn ang="0">
                  <a:pos x="617" y="104"/>
                </a:cxn>
                <a:cxn ang="0">
                  <a:pos x="625" y="106"/>
                </a:cxn>
                <a:cxn ang="0">
                  <a:pos x="629" y="108"/>
                </a:cxn>
                <a:cxn ang="0">
                  <a:pos x="627" y="118"/>
                </a:cxn>
                <a:cxn ang="0">
                  <a:pos x="629" y="150"/>
                </a:cxn>
                <a:cxn ang="0">
                  <a:pos x="629" y="188"/>
                </a:cxn>
                <a:cxn ang="0">
                  <a:pos x="629" y="227"/>
                </a:cxn>
                <a:cxn ang="0">
                  <a:pos x="629" y="268"/>
                </a:cxn>
                <a:cxn ang="0">
                  <a:pos x="631" y="302"/>
                </a:cxn>
                <a:cxn ang="0">
                  <a:pos x="631" y="338"/>
                </a:cxn>
                <a:cxn ang="0">
                  <a:pos x="591" y="338"/>
                </a:cxn>
              </a:cxnLst>
              <a:rect l="0" t="0" r="r" b="b"/>
              <a:pathLst>
                <a:path w="631" h="340">
                  <a:moveTo>
                    <a:pt x="591" y="338"/>
                  </a:moveTo>
                  <a:lnTo>
                    <a:pt x="564" y="340"/>
                  </a:lnTo>
                  <a:lnTo>
                    <a:pt x="554" y="340"/>
                  </a:lnTo>
                  <a:lnTo>
                    <a:pt x="531" y="340"/>
                  </a:lnTo>
                  <a:lnTo>
                    <a:pt x="516" y="340"/>
                  </a:lnTo>
                  <a:lnTo>
                    <a:pt x="513" y="340"/>
                  </a:lnTo>
                  <a:lnTo>
                    <a:pt x="468" y="340"/>
                  </a:lnTo>
                  <a:lnTo>
                    <a:pt x="449" y="340"/>
                  </a:lnTo>
                  <a:lnTo>
                    <a:pt x="417" y="338"/>
                  </a:lnTo>
                  <a:lnTo>
                    <a:pt x="388" y="338"/>
                  </a:lnTo>
                  <a:lnTo>
                    <a:pt x="359" y="338"/>
                  </a:lnTo>
                  <a:lnTo>
                    <a:pt x="333" y="338"/>
                  </a:lnTo>
                  <a:lnTo>
                    <a:pt x="313" y="337"/>
                  </a:lnTo>
                  <a:lnTo>
                    <a:pt x="297" y="337"/>
                  </a:lnTo>
                  <a:lnTo>
                    <a:pt x="258" y="335"/>
                  </a:lnTo>
                  <a:lnTo>
                    <a:pt x="220" y="335"/>
                  </a:lnTo>
                  <a:lnTo>
                    <a:pt x="212" y="335"/>
                  </a:lnTo>
                  <a:lnTo>
                    <a:pt x="173" y="333"/>
                  </a:lnTo>
                  <a:lnTo>
                    <a:pt x="166" y="331"/>
                  </a:lnTo>
                  <a:lnTo>
                    <a:pt x="120" y="330"/>
                  </a:lnTo>
                  <a:lnTo>
                    <a:pt x="92" y="328"/>
                  </a:lnTo>
                  <a:lnTo>
                    <a:pt x="82" y="328"/>
                  </a:lnTo>
                  <a:lnTo>
                    <a:pt x="41" y="326"/>
                  </a:lnTo>
                  <a:lnTo>
                    <a:pt x="2" y="325"/>
                  </a:lnTo>
                  <a:lnTo>
                    <a:pt x="0" y="325"/>
                  </a:lnTo>
                  <a:lnTo>
                    <a:pt x="2" y="282"/>
                  </a:lnTo>
                  <a:lnTo>
                    <a:pt x="3" y="255"/>
                  </a:lnTo>
                  <a:lnTo>
                    <a:pt x="5" y="244"/>
                  </a:lnTo>
                  <a:lnTo>
                    <a:pt x="8" y="188"/>
                  </a:lnTo>
                  <a:lnTo>
                    <a:pt x="8" y="186"/>
                  </a:lnTo>
                  <a:lnTo>
                    <a:pt x="10" y="149"/>
                  </a:lnTo>
                  <a:lnTo>
                    <a:pt x="10" y="140"/>
                  </a:lnTo>
                  <a:lnTo>
                    <a:pt x="14" y="104"/>
                  </a:lnTo>
                  <a:lnTo>
                    <a:pt x="14" y="94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9" y="0"/>
                  </a:lnTo>
                  <a:lnTo>
                    <a:pt x="72" y="3"/>
                  </a:lnTo>
                  <a:lnTo>
                    <a:pt x="79" y="3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71" y="8"/>
                  </a:lnTo>
                  <a:lnTo>
                    <a:pt x="173" y="8"/>
                  </a:lnTo>
                  <a:lnTo>
                    <a:pt x="217" y="10"/>
                  </a:lnTo>
                  <a:lnTo>
                    <a:pt x="253" y="10"/>
                  </a:lnTo>
                  <a:lnTo>
                    <a:pt x="263" y="12"/>
                  </a:lnTo>
                  <a:lnTo>
                    <a:pt x="290" y="12"/>
                  </a:lnTo>
                  <a:lnTo>
                    <a:pt x="309" y="14"/>
                  </a:lnTo>
                  <a:lnTo>
                    <a:pt x="328" y="14"/>
                  </a:lnTo>
                  <a:lnTo>
                    <a:pt x="355" y="14"/>
                  </a:lnTo>
                  <a:lnTo>
                    <a:pt x="364" y="14"/>
                  </a:lnTo>
                  <a:lnTo>
                    <a:pt x="402" y="15"/>
                  </a:lnTo>
                  <a:lnTo>
                    <a:pt x="439" y="15"/>
                  </a:lnTo>
                  <a:lnTo>
                    <a:pt x="448" y="15"/>
                  </a:lnTo>
                  <a:lnTo>
                    <a:pt x="475" y="15"/>
                  </a:lnTo>
                  <a:lnTo>
                    <a:pt x="494" y="15"/>
                  </a:lnTo>
                  <a:lnTo>
                    <a:pt x="513" y="15"/>
                  </a:lnTo>
                  <a:lnTo>
                    <a:pt x="531" y="15"/>
                  </a:lnTo>
                  <a:lnTo>
                    <a:pt x="567" y="15"/>
                  </a:lnTo>
                  <a:lnTo>
                    <a:pt x="569" y="15"/>
                  </a:lnTo>
                  <a:lnTo>
                    <a:pt x="574" y="22"/>
                  </a:lnTo>
                  <a:lnTo>
                    <a:pt x="578" y="22"/>
                  </a:lnTo>
                  <a:lnTo>
                    <a:pt x="579" y="26"/>
                  </a:lnTo>
                  <a:lnTo>
                    <a:pt x="583" y="26"/>
                  </a:lnTo>
                  <a:lnTo>
                    <a:pt x="586" y="29"/>
                  </a:lnTo>
                  <a:lnTo>
                    <a:pt x="590" y="29"/>
                  </a:lnTo>
                  <a:lnTo>
                    <a:pt x="591" y="27"/>
                  </a:lnTo>
                  <a:lnTo>
                    <a:pt x="593" y="26"/>
                  </a:lnTo>
                  <a:lnTo>
                    <a:pt x="598" y="26"/>
                  </a:lnTo>
                  <a:lnTo>
                    <a:pt x="600" y="26"/>
                  </a:lnTo>
                  <a:lnTo>
                    <a:pt x="600" y="31"/>
                  </a:lnTo>
                  <a:lnTo>
                    <a:pt x="602" y="32"/>
                  </a:lnTo>
                  <a:lnTo>
                    <a:pt x="603" y="34"/>
                  </a:lnTo>
                  <a:lnTo>
                    <a:pt x="603" y="34"/>
                  </a:lnTo>
                  <a:lnTo>
                    <a:pt x="603" y="38"/>
                  </a:lnTo>
                  <a:lnTo>
                    <a:pt x="600" y="38"/>
                  </a:lnTo>
                  <a:lnTo>
                    <a:pt x="600" y="39"/>
                  </a:lnTo>
                  <a:lnTo>
                    <a:pt x="602" y="41"/>
                  </a:lnTo>
                  <a:lnTo>
                    <a:pt x="605" y="41"/>
                  </a:lnTo>
                  <a:lnTo>
                    <a:pt x="605" y="41"/>
                  </a:lnTo>
                  <a:lnTo>
                    <a:pt x="605" y="43"/>
                  </a:lnTo>
                  <a:lnTo>
                    <a:pt x="603" y="44"/>
                  </a:lnTo>
                  <a:lnTo>
                    <a:pt x="600" y="44"/>
                  </a:lnTo>
                  <a:lnTo>
                    <a:pt x="598" y="43"/>
                  </a:lnTo>
                  <a:lnTo>
                    <a:pt x="598" y="44"/>
                  </a:lnTo>
                  <a:lnTo>
                    <a:pt x="596" y="49"/>
                  </a:lnTo>
                  <a:lnTo>
                    <a:pt x="593" y="51"/>
                  </a:lnTo>
                  <a:lnTo>
                    <a:pt x="590" y="55"/>
                  </a:lnTo>
                  <a:lnTo>
                    <a:pt x="591" y="60"/>
                  </a:lnTo>
                  <a:lnTo>
                    <a:pt x="586" y="63"/>
                  </a:lnTo>
                  <a:lnTo>
                    <a:pt x="586" y="65"/>
                  </a:lnTo>
                  <a:lnTo>
                    <a:pt x="591" y="70"/>
                  </a:lnTo>
                  <a:lnTo>
                    <a:pt x="591" y="73"/>
                  </a:lnTo>
                  <a:lnTo>
                    <a:pt x="596" y="75"/>
                  </a:lnTo>
                  <a:lnTo>
                    <a:pt x="598" y="79"/>
                  </a:lnTo>
                  <a:lnTo>
                    <a:pt x="602" y="82"/>
                  </a:lnTo>
                  <a:lnTo>
                    <a:pt x="603" y="82"/>
                  </a:lnTo>
                  <a:lnTo>
                    <a:pt x="603" y="85"/>
                  </a:lnTo>
                  <a:lnTo>
                    <a:pt x="603" y="89"/>
                  </a:lnTo>
                  <a:lnTo>
                    <a:pt x="605" y="92"/>
                  </a:lnTo>
                  <a:lnTo>
                    <a:pt x="608" y="94"/>
                  </a:lnTo>
                  <a:lnTo>
                    <a:pt x="610" y="101"/>
                  </a:lnTo>
                  <a:lnTo>
                    <a:pt x="614" y="101"/>
                  </a:lnTo>
                  <a:lnTo>
                    <a:pt x="617" y="104"/>
                  </a:lnTo>
                  <a:lnTo>
                    <a:pt x="622" y="104"/>
                  </a:lnTo>
                  <a:lnTo>
                    <a:pt x="625" y="106"/>
                  </a:lnTo>
                  <a:lnTo>
                    <a:pt x="627" y="106"/>
                  </a:lnTo>
                  <a:lnTo>
                    <a:pt x="629" y="108"/>
                  </a:lnTo>
                  <a:lnTo>
                    <a:pt x="627" y="111"/>
                  </a:lnTo>
                  <a:lnTo>
                    <a:pt x="627" y="118"/>
                  </a:lnTo>
                  <a:lnTo>
                    <a:pt x="627" y="140"/>
                  </a:lnTo>
                  <a:lnTo>
                    <a:pt x="629" y="150"/>
                  </a:lnTo>
                  <a:lnTo>
                    <a:pt x="627" y="179"/>
                  </a:lnTo>
                  <a:lnTo>
                    <a:pt x="629" y="188"/>
                  </a:lnTo>
                  <a:lnTo>
                    <a:pt x="629" y="224"/>
                  </a:lnTo>
                  <a:lnTo>
                    <a:pt x="629" y="227"/>
                  </a:lnTo>
                  <a:lnTo>
                    <a:pt x="629" y="265"/>
                  </a:lnTo>
                  <a:lnTo>
                    <a:pt x="629" y="268"/>
                  </a:lnTo>
                  <a:lnTo>
                    <a:pt x="631" y="299"/>
                  </a:lnTo>
                  <a:lnTo>
                    <a:pt x="631" y="302"/>
                  </a:lnTo>
                  <a:lnTo>
                    <a:pt x="631" y="331"/>
                  </a:lnTo>
                  <a:lnTo>
                    <a:pt x="631" y="338"/>
                  </a:lnTo>
                  <a:lnTo>
                    <a:pt x="595" y="338"/>
                  </a:lnTo>
                  <a:lnTo>
                    <a:pt x="591" y="33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/>
          </p:nvSpPr>
          <p:spPr bwMode="gray">
            <a:xfrm>
              <a:off x="6957398" y="3464700"/>
              <a:ext cx="1086928" cy="602238"/>
            </a:xfrm>
            <a:custGeom>
              <a:avLst/>
              <a:gdLst/>
              <a:ahLst/>
              <a:cxnLst>
                <a:cxn ang="0">
                  <a:pos x="273" y="338"/>
                </a:cxn>
                <a:cxn ang="0">
                  <a:pos x="155" y="352"/>
                </a:cxn>
                <a:cxn ang="0">
                  <a:pos x="70" y="366"/>
                </a:cxn>
                <a:cxn ang="0">
                  <a:pos x="1" y="373"/>
                </a:cxn>
                <a:cxn ang="0">
                  <a:pos x="42" y="354"/>
                </a:cxn>
                <a:cxn ang="0">
                  <a:pos x="63" y="330"/>
                </a:cxn>
                <a:cxn ang="0">
                  <a:pos x="73" y="309"/>
                </a:cxn>
                <a:cxn ang="0">
                  <a:pos x="131" y="256"/>
                </a:cxn>
                <a:cxn ang="0">
                  <a:pos x="142" y="275"/>
                </a:cxn>
                <a:cxn ang="0">
                  <a:pos x="155" y="284"/>
                </a:cxn>
                <a:cxn ang="0">
                  <a:pos x="181" y="272"/>
                </a:cxn>
                <a:cxn ang="0">
                  <a:pos x="215" y="267"/>
                </a:cxn>
                <a:cxn ang="0">
                  <a:pos x="229" y="253"/>
                </a:cxn>
                <a:cxn ang="0">
                  <a:pos x="237" y="253"/>
                </a:cxn>
                <a:cxn ang="0">
                  <a:pos x="260" y="244"/>
                </a:cxn>
                <a:cxn ang="0">
                  <a:pos x="266" y="233"/>
                </a:cxn>
                <a:cxn ang="0">
                  <a:pos x="266" y="217"/>
                </a:cxn>
                <a:cxn ang="0">
                  <a:pos x="273" y="197"/>
                </a:cxn>
                <a:cxn ang="0">
                  <a:pos x="287" y="171"/>
                </a:cxn>
                <a:cxn ang="0">
                  <a:pos x="297" y="145"/>
                </a:cxn>
                <a:cxn ang="0">
                  <a:pos x="301" y="121"/>
                </a:cxn>
                <a:cxn ang="0">
                  <a:pos x="336" y="121"/>
                </a:cxn>
                <a:cxn ang="0">
                  <a:pos x="347" y="80"/>
                </a:cxn>
                <a:cxn ang="0">
                  <a:pos x="371" y="62"/>
                </a:cxn>
                <a:cxn ang="0">
                  <a:pos x="384" y="50"/>
                </a:cxn>
                <a:cxn ang="0">
                  <a:pos x="391" y="34"/>
                </a:cxn>
                <a:cxn ang="0">
                  <a:pos x="395" y="10"/>
                </a:cxn>
                <a:cxn ang="0">
                  <a:pos x="441" y="26"/>
                </a:cxn>
                <a:cxn ang="0">
                  <a:pos x="454" y="5"/>
                </a:cxn>
                <a:cxn ang="0">
                  <a:pos x="465" y="19"/>
                </a:cxn>
                <a:cxn ang="0">
                  <a:pos x="489" y="27"/>
                </a:cxn>
                <a:cxn ang="0">
                  <a:pos x="511" y="45"/>
                </a:cxn>
                <a:cxn ang="0">
                  <a:pos x="509" y="60"/>
                </a:cxn>
                <a:cxn ang="0">
                  <a:pos x="495" y="92"/>
                </a:cxn>
                <a:cxn ang="0">
                  <a:pos x="562" y="113"/>
                </a:cxn>
                <a:cxn ang="0">
                  <a:pos x="596" y="135"/>
                </a:cxn>
                <a:cxn ang="0">
                  <a:pos x="571" y="150"/>
                </a:cxn>
                <a:cxn ang="0">
                  <a:pos x="598" y="169"/>
                </a:cxn>
                <a:cxn ang="0">
                  <a:pos x="605" y="192"/>
                </a:cxn>
                <a:cxn ang="0">
                  <a:pos x="598" y="197"/>
                </a:cxn>
                <a:cxn ang="0">
                  <a:pos x="600" y="212"/>
                </a:cxn>
                <a:cxn ang="0">
                  <a:pos x="612" y="224"/>
                </a:cxn>
                <a:cxn ang="0">
                  <a:pos x="581" y="219"/>
                </a:cxn>
                <a:cxn ang="0">
                  <a:pos x="557" y="202"/>
                </a:cxn>
                <a:cxn ang="0">
                  <a:pos x="577" y="217"/>
                </a:cxn>
                <a:cxn ang="0">
                  <a:pos x="598" y="238"/>
                </a:cxn>
                <a:cxn ang="0">
                  <a:pos x="612" y="243"/>
                </a:cxn>
                <a:cxn ang="0">
                  <a:pos x="622" y="233"/>
                </a:cxn>
                <a:cxn ang="0">
                  <a:pos x="648" y="250"/>
                </a:cxn>
                <a:cxn ang="0">
                  <a:pos x="605" y="277"/>
                </a:cxn>
                <a:cxn ang="0">
                  <a:pos x="487" y="301"/>
                </a:cxn>
                <a:cxn ang="0">
                  <a:pos x="673" y="99"/>
                </a:cxn>
                <a:cxn ang="0">
                  <a:pos x="670" y="113"/>
                </a:cxn>
                <a:cxn ang="0">
                  <a:pos x="637" y="142"/>
                </a:cxn>
                <a:cxn ang="0">
                  <a:pos x="644" y="109"/>
                </a:cxn>
                <a:cxn ang="0">
                  <a:pos x="646" y="162"/>
                </a:cxn>
                <a:cxn ang="0">
                  <a:pos x="639" y="205"/>
                </a:cxn>
                <a:cxn ang="0">
                  <a:pos x="636" y="161"/>
                </a:cxn>
              </a:cxnLst>
              <a:rect l="0" t="0" r="r" b="b"/>
              <a:pathLst>
                <a:path w="675" h="374">
                  <a:moveTo>
                    <a:pt x="383" y="321"/>
                  </a:moveTo>
                  <a:lnTo>
                    <a:pt x="377" y="321"/>
                  </a:lnTo>
                  <a:lnTo>
                    <a:pt x="352" y="327"/>
                  </a:lnTo>
                  <a:lnTo>
                    <a:pt x="335" y="330"/>
                  </a:lnTo>
                  <a:lnTo>
                    <a:pt x="309" y="333"/>
                  </a:lnTo>
                  <a:lnTo>
                    <a:pt x="307" y="333"/>
                  </a:lnTo>
                  <a:lnTo>
                    <a:pt x="273" y="338"/>
                  </a:lnTo>
                  <a:lnTo>
                    <a:pt x="260" y="340"/>
                  </a:lnTo>
                  <a:lnTo>
                    <a:pt x="239" y="344"/>
                  </a:lnTo>
                  <a:lnTo>
                    <a:pt x="234" y="344"/>
                  </a:lnTo>
                  <a:lnTo>
                    <a:pt x="196" y="349"/>
                  </a:lnTo>
                  <a:lnTo>
                    <a:pt x="169" y="352"/>
                  </a:lnTo>
                  <a:lnTo>
                    <a:pt x="171" y="349"/>
                  </a:lnTo>
                  <a:lnTo>
                    <a:pt x="155" y="352"/>
                  </a:lnTo>
                  <a:lnTo>
                    <a:pt x="148" y="352"/>
                  </a:lnTo>
                  <a:lnTo>
                    <a:pt x="147" y="354"/>
                  </a:lnTo>
                  <a:lnTo>
                    <a:pt x="128" y="357"/>
                  </a:lnTo>
                  <a:lnTo>
                    <a:pt x="123" y="357"/>
                  </a:lnTo>
                  <a:lnTo>
                    <a:pt x="116" y="359"/>
                  </a:lnTo>
                  <a:lnTo>
                    <a:pt x="90" y="362"/>
                  </a:lnTo>
                  <a:lnTo>
                    <a:pt x="70" y="366"/>
                  </a:lnTo>
                  <a:lnTo>
                    <a:pt x="58" y="368"/>
                  </a:lnTo>
                  <a:lnTo>
                    <a:pt x="39" y="371"/>
                  </a:lnTo>
                  <a:lnTo>
                    <a:pt x="36" y="371"/>
                  </a:lnTo>
                  <a:lnTo>
                    <a:pt x="34" y="369"/>
                  </a:lnTo>
                  <a:lnTo>
                    <a:pt x="17" y="373"/>
                  </a:lnTo>
                  <a:lnTo>
                    <a:pt x="0" y="374"/>
                  </a:lnTo>
                  <a:lnTo>
                    <a:pt x="1" y="373"/>
                  </a:lnTo>
                  <a:lnTo>
                    <a:pt x="10" y="366"/>
                  </a:lnTo>
                  <a:lnTo>
                    <a:pt x="17" y="366"/>
                  </a:lnTo>
                  <a:lnTo>
                    <a:pt x="22" y="364"/>
                  </a:lnTo>
                  <a:lnTo>
                    <a:pt x="22" y="362"/>
                  </a:lnTo>
                  <a:lnTo>
                    <a:pt x="27" y="359"/>
                  </a:lnTo>
                  <a:lnTo>
                    <a:pt x="37" y="356"/>
                  </a:lnTo>
                  <a:lnTo>
                    <a:pt x="42" y="354"/>
                  </a:lnTo>
                  <a:lnTo>
                    <a:pt x="44" y="352"/>
                  </a:lnTo>
                  <a:lnTo>
                    <a:pt x="42" y="349"/>
                  </a:lnTo>
                  <a:lnTo>
                    <a:pt x="48" y="340"/>
                  </a:lnTo>
                  <a:lnTo>
                    <a:pt x="49" y="340"/>
                  </a:lnTo>
                  <a:lnTo>
                    <a:pt x="56" y="338"/>
                  </a:lnTo>
                  <a:lnTo>
                    <a:pt x="63" y="333"/>
                  </a:lnTo>
                  <a:lnTo>
                    <a:pt x="63" y="330"/>
                  </a:lnTo>
                  <a:lnTo>
                    <a:pt x="63" y="325"/>
                  </a:lnTo>
                  <a:lnTo>
                    <a:pt x="66" y="321"/>
                  </a:lnTo>
                  <a:lnTo>
                    <a:pt x="73" y="318"/>
                  </a:lnTo>
                  <a:lnTo>
                    <a:pt x="73" y="313"/>
                  </a:lnTo>
                  <a:lnTo>
                    <a:pt x="73" y="313"/>
                  </a:lnTo>
                  <a:lnTo>
                    <a:pt x="73" y="311"/>
                  </a:lnTo>
                  <a:lnTo>
                    <a:pt x="73" y="309"/>
                  </a:lnTo>
                  <a:lnTo>
                    <a:pt x="84" y="297"/>
                  </a:lnTo>
                  <a:lnTo>
                    <a:pt x="85" y="297"/>
                  </a:lnTo>
                  <a:lnTo>
                    <a:pt x="97" y="291"/>
                  </a:lnTo>
                  <a:lnTo>
                    <a:pt x="101" y="289"/>
                  </a:lnTo>
                  <a:lnTo>
                    <a:pt x="106" y="284"/>
                  </a:lnTo>
                  <a:lnTo>
                    <a:pt x="130" y="255"/>
                  </a:lnTo>
                  <a:lnTo>
                    <a:pt x="131" y="256"/>
                  </a:lnTo>
                  <a:lnTo>
                    <a:pt x="131" y="258"/>
                  </a:lnTo>
                  <a:lnTo>
                    <a:pt x="130" y="260"/>
                  </a:lnTo>
                  <a:lnTo>
                    <a:pt x="128" y="262"/>
                  </a:lnTo>
                  <a:lnTo>
                    <a:pt x="135" y="267"/>
                  </a:lnTo>
                  <a:lnTo>
                    <a:pt x="135" y="272"/>
                  </a:lnTo>
                  <a:lnTo>
                    <a:pt x="138" y="274"/>
                  </a:lnTo>
                  <a:lnTo>
                    <a:pt x="142" y="275"/>
                  </a:lnTo>
                  <a:lnTo>
                    <a:pt x="142" y="277"/>
                  </a:lnTo>
                  <a:lnTo>
                    <a:pt x="143" y="279"/>
                  </a:lnTo>
                  <a:lnTo>
                    <a:pt x="145" y="280"/>
                  </a:lnTo>
                  <a:lnTo>
                    <a:pt x="147" y="279"/>
                  </a:lnTo>
                  <a:lnTo>
                    <a:pt x="152" y="280"/>
                  </a:lnTo>
                  <a:lnTo>
                    <a:pt x="152" y="282"/>
                  </a:lnTo>
                  <a:lnTo>
                    <a:pt x="155" y="284"/>
                  </a:lnTo>
                  <a:lnTo>
                    <a:pt x="159" y="285"/>
                  </a:lnTo>
                  <a:lnTo>
                    <a:pt x="169" y="284"/>
                  </a:lnTo>
                  <a:lnTo>
                    <a:pt x="172" y="280"/>
                  </a:lnTo>
                  <a:lnTo>
                    <a:pt x="172" y="279"/>
                  </a:lnTo>
                  <a:lnTo>
                    <a:pt x="174" y="279"/>
                  </a:lnTo>
                  <a:lnTo>
                    <a:pt x="181" y="274"/>
                  </a:lnTo>
                  <a:lnTo>
                    <a:pt x="181" y="272"/>
                  </a:lnTo>
                  <a:lnTo>
                    <a:pt x="183" y="268"/>
                  </a:lnTo>
                  <a:lnTo>
                    <a:pt x="188" y="272"/>
                  </a:lnTo>
                  <a:lnTo>
                    <a:pt x="196" y="277"/>
                  </a:lnTo>
                  <a:lnTo>
                    <a:pt x="201" y="272"/>
                  </a:lnTo>
                  <a:lnTo>
                    <a:pt x="212" y="268"/>
                  </a:lnTo>
                  <a:lnTo>
                    <a:pt x="215" y="267"/>
                  </a:lnTo>
                  <a:lnTo>
                    <a:pt x="215" y="267"/>
                  </a:lnTo>
                  <a:lnTo>
                    <a:pt x="217" y="267"/>
                  </a:lnTo>
                  <a:lnTo>
                    <a:pt x="219" y="267"/>
                  </a:lnTo>
                  <a:lnTo>
                    <a:pt x="225" y="262"/>
                  </a:lnTo>
                  <a:lnTo>
                    <a:pt x="225" y="260"/>
                  </a:lnTo>
                  <a:lnTo>
                    <a:pt x="222" y="256"/>
                  </a:lnTo>
                  <a:lnTo>
                    <a:pt x="224" y="251"/>
                  </a:lnTo>
                  <a:lnTo>
                    <a:pt x="229" y="253"/>
                  </a:lnTo>
                  <a:lnTo>
                    <a:pt x="229" y="255"/>
                  </a:lnTo>
                  <a:lnTo>
                    <a:pt x="232" y="255"/>
                  </a:lnTo>
                  <a:lnTo>
                    <a:pt x="232" y="256"/>
                  </a:lnTo>
                  <a:lnTo>
                    <a:pt x="234" y="255"/>
                  </a:lnTo>
                  <a:lnTo>
                    <a:pt x="234" y="255"/>
                  </a:lnTo>
                  <a:lnTo>
                    <a:pt x="234" y="253"/>
                  </a:lnTo>
                  <a:lnTo>
                    <a:pt x="237" y="253"/>
                  </a:lnTo>
                  <a:lnTo>
                    <a:pt x="244" y="246"/>
                  </a:lnTo>
                  <a:lnTo>
                    <a:pt x="249" y="243"/>
                  </a:lnTo>
                  <a:lnTo>
                    <a:pt x="251" y="241"/>
                  </a:lnTo>
                  <a:lnTo>
                    <a:pt x="254" y="243"/>
                  </a:lnTo>
                  <a:lnTo>
                    <a:pt x="254" y="246"/>
                  </a:lnTo>
                  <a:lnTo>
                    <a:pt x="256" y="246"/>
                  </a:lnTo>
                  <a:lnTo>
                    <a:pt x="260" y="244"/>
                  </a:lnTo>
                  <a:lnTo>
                    <a:pt x="261" y="241"/>
                  </a:lnTo>
                  <a:lnTo>
                    <a:pt x="265" y="239"/>
                  </a:lnTo>
                  <a:lnTo>
                    <a:pt x="265" y="238"/>
                  </a:lnTo>
                  <a:lnTo>
                    <a:pt x="270" y="234"/>
                  </a:lnTo>
                  <a:lnTo>
                    <a:pt x="270" y="233"/>
                  </a:lnTo>
                  <a:lnTo>
                    <a:pt x="268" y="233"/>
                  </a:lnTo>
                  <a:lnTo>
                    <a:pt x="266" y="233"/>
                  </a:lnTo>
                  <a:lnTo>
                    <a:pt x="266" y="229"/>
                  </a:lnTo>
                  <a:lnTo>
                    <a:pt x="272" y="226"/>
                  </a:lnTo>
                  <a:lnTo>
                    <a:pt x="273" y="222"/>
                  </a:lnTo>
                  <a:lnTo>
                    <a:pt x="270" y="221"/>
                  </a:lnTo>
                  <a:lnTo>
                    <a:pt x="266" y="221"/>
                  </a:lnTo>
                  <a:lnTo>
                    <a:pt x="265" y="221"/>
                  </a:lnTo>
                  <a:lnTo>
                    <a:pt x="266" y="217"/>
                  </a:lnTo>
                  <a:lnTo>
                    <a:pt x="265" y="217"/>
                  </a:lnTo>
                  <a:lnTo>
                    <a:pt x="268" y="212"/>
                  </a:lnTo>
                  <a:lnTo>
                    <a:pt x="268" y="209"/>
                  </a:lnTo>
                  <a:lnTo>
                    <a:pt x="270" y="205"/>
                  </a:lnTo>
                  <a:lnTo>
                    <a:pt x="270" y="203"/>
                  </a:lnTo>
                  <a:lnTo>
                    <a:pt x="273" y="198"/>
                  </a:lnTo>
                  <a:lnTo>
                    <a:pt x="273" y="197"/>
                  </a:lnTo>
                  <a:lnTo>
                    <a:pt x="273" y="193"/>
                  </a:lnTo>
                  <a:lnTo>
                    <a:pt x="277" y="192"/>
                  </a:lnTo>
                  <a:lnTo>
                    <a:pt x="277" y="190"/>
                  </a:lnTo>
                  <a:lnTo>
                    <a:pt x="280" y="185"/>
                  </a:lnTo>
                  <a:lnTo>
                    <a:pt x="285" y="180"/>
                  </a:lnTo>
                  <a:lnTo>
                    <a:pt x="287" y="174"/>
                  </a:lnTo>
                  <a:lnTo>
                    <a:pt x="287" y="171"/>
                  </a:lnTo>
                  <a:lnTo>
                    <a:pt x="289" y="166"/>
                  </a:lnTo>
                  <a:lnTo>
                    <a:pt x="287" y="164"/>
                  </a:lnTo>
                  <a:lnTo>
                    <a:pt x="289" y="161"/>
                  </a:lnTo>
                  <a:lnTo>
                    <a:pt x="289" y="159"/>
                  </a:lnTo>
                  <a:lnTo>
                    <a:pt x="294" y="150"/>
                  </a:lnTo>
                  <a:lnTo>
                    <a:pt x="297" y="147"/>
                  </a:lnTo>
                  <a:lnTo>
                    <a:pt x="297" y="145"/>
                  </a:lnTo>
                  <a:lnTo>
                    <a:pt x="295" y="144"/>
                  </a:lnTo>
                  <a:lnTo>
                    <a:pt x="295" y="142"/>
                  </a:lnTo>
                  <a:lnTo>
                    <a:pt x="297" y="139"/>
                  </a:lnTo>
                  <a:lnTo>
                    <a:pt x="301" y="137"/>
                  </a:lnTo>
                  <a:lnTo>
                    <a:pt x="301" y="133"/>
                  </a:lnTo>
                  <a:lnTo>
                    <a:pt x="302" y="128"/>
                  </a:lnTo>
                  <a:lnTo>
                    <a:pt x="301" y="121"/>
                  </a:lnTo>
                  <a:lnTo>
                    <a:pt x="302" y="118"/>
                  </a:lnTo>
                  <a:lnTo>
                    <a:pt x="302" y="116"/>
                  </a:lnTo>
                  <a:lnTo>
                    <a:pt x="302" y="111"/>
                  </a:lnTo>
                  <a:lnTo>
                    <a:pt x="313" y="113"/>
                  </a:lnTo>
                  <a:lnTo>
                    <a:pt x="318" y="121"/>
                  </a:lnTo>
                  <a:lnTo>
                    <a:pt x="333" y="125"/>
                  </a:lnTo>
                  <a:lnTo>
                    <a:pt x="336" y="121"/>
                  </a:lnTo>
                  <a:lnTo>
                    <a:pt x="338" y="116"/>
                  </a:lnTo>
                  <a:lnTo>
                    <a:pt x="343" y="96"/>
                  </a:lnTo>
                  <a:lnTo>
                    <a:pt x="345" y="96"/>
                  </a:lnTo>
                  <a:lnTo>
                    <a:pt x="347" y="96"/>
                  </a:lnTo>
                  <a:lnTo>
                    <a:pt x="347" y="91"/>
                  </a:lnTo>
                  <a:lnTo>
                    <a:pt x="348" y="84"/>
                  </a:lnTo>
                  <a:lnTo>
                    <a:pt x="347" y="80"/>
                  </a:lnTo>
                  <a:lnTo>
                    <a:pt x="348" y="80"/>
                  </a:lnTo>
                  <a:lnTo>
                    <a:pt x="352" y="74"/>
                  </a:lnTo>
                  <a:lnTo>
                    <a:pt x="364" y="80"/>
                  </a:lnTo>
                  <a:lnTo>
                    <a:pt x="366" y="74"/>
                  </a:lnTo>
                  <a:lnTo>
                    <a:pt x="367" y="67"/>
                  </a:lnTo>
                  <a:lnTo>
                    <a:pt x="371" y="63"/>
                  </a:lnTo>
                  <a:lnTo>
                    <a:pt x="371" y="62"/>
                  </a:lnTo>
                  <a:lnTo>
                    <a:pt x="372" y="62"/>
                  </a:lnTo>
                  <a:lnTo>
                    <a:pt x="372" y="63"/>
                  </a:lnTo>
                  <a:lnTo>
                    <a:pt x="376" y="62"/>
                  </a:lnTo>
                  <a:lnTo>
                    <a:pt x="377" y="58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4" y="50"/>
                  </a:lnTo>
                  <a:lnTo>
                    <a:pt x="384" y="48"/>
                  </a:lnTo>
                  <a:lnTo>
                    <a:pt x="383" y="48"/>
                  </a:lnTo>
                  <a:lnTo>
                    <a:pt x="384" y="45"/>
                  </a:lnTo>
                  <a:lnTo>
                    <a:pt x="386" y="41"/>
                  </a:lnTo>
                  <a:lnTo>
                    <a:pt x="388" y="38"/>
                  </a:lnTo>
                  <a:lnTo>
                    <a:pt x="391" y="38"/>
                  </a:lnTo>
                  <a:lnTo>
                    <a:pt x="391" y="34"/>
                  </a:lnTo>
                  <a:lnTo>
                    <a:pt x="393" y="31"/>
                  </a:lnTo>
                  <a:lnTo>
                    <a:pt x="391" y="27"/>
                  </a:lnTo>
                  <a:lnTo>
                    <a:pt x="391" y="27"/>
                  </a:lnTo>
                  <a:lnTo>
                    <a:pt x="391" y="22"/>
                  </a:lnTo>
                  <a:lnTo>
                    <a:pt x="391" y="22"/>
                  </a:lnTo>
                  <a:lnTo>
                    <a:pt x="395" y="12"/>
                  </a:lnTo>
                  <a:lnTo>
                    <a:pt x="395" y="10"/>
                  </a:lnTo>
                  <a:lnTo>
                    <a:pt x="393" y="10"/>
                  </a:lnTo>
                  <a:lnTo>
                    <a:pt x="393" y="7"/>
                  </a:lnTo>
                  <a:lnTo>
                    <a:pt x="391" y="0"/>
                  </a:lnTo>
                  <a:lnTo>
                    <a:pt x="398" y="2"/>
                  </a:lnTo>
                  <a:lnTo>
                    <a:pt x="403" y="5"/>
                  </a:lnTo>
                  <a:lnTo>
                    <a:pt x="422" y="15"/>
                  </a:lnTo>
                  <a:lnTo>
                    <a:pt x="441" y="26"/>
                  </a:lnTo>
                  <a:lnTo>
                    <a:pt x="441" y="26"/>
                  </a:lnTo>
                  <a:lnTo>
                    <a:pt x="441" y="19"/>
                  </a:lnTo>
                  <a:lnTo>
                    <a:pt x="442" y="14"/>
                  </a:lnTo>
                  <a:lnTo>
                    <a:pt x="442" y="9"/>
                  </a:lnTo>
                  <a:lnTo>
                    <a:pt x="444" y="5"/>
                  </a:lnTo>
                  <a:lnTo>
                    <a:pt x="449" y="4"/>
                  </a:lnTo>
                  <a:lnTo>
                    <a:pt x="454" y="5"/>
                  </a:lnTo>
                  <a:lnTo>
                    <a:pt x="458" y="4"/>
                  </a:lnTo>
                  <a:lnTo>
                    <a:pt x="461" y="7"/>
                  </a:lnTo>
                  <a:lnTo>
                    <a:pt x="465" y="9"/>
                  </a:lnTo>
                  <a:lnTo>
                    <a:pt x="468" y="10"/>
                  </a:lnTo>
                  <a:lnTo>
                    <a:pt x="468" y="10"/>
                  </a:lnTo>
                  <a:lnTo>
                    <a:pt x="468" y="15"/>
                  </a:lnTo>
                  <a:lnTo>
                    <a:pt x="465" y="19"/>
                  </a:lnTo>
                  <a:lnTo>
                    <a:pt x="466" y="22"/>
                  </a:lnTo>
                  <a:lnTo>
                    <a:pt x="470" y="24"/>
                  </a:lnTo>
                  <a:lnTo>
                    <a:pt x="471" y="26"/>
                  </a:lnTo>
                  <a:lnTo>
                    <a:pt x="473" y="27"/>
                  </a:lnTo>
                  <a:lnTo>
                    <a:pt x="480" y="26"/>
                  </a:lnTo>
                  <a:lnTo>
                    <a:pt x="483" y="26"/>
                  </a:lnTo>
                  <a:lnTo>
                    <a:pt x="489" y="27"/>
                  </a:lnTo>
                  <a:lnTo>
                    <a:pt x="492" y="33"/>
                  </a:lnTo>
                  <a:lnTo>
                    <a:pt x="499" y="33"/>
                  </a:lnTo>
                  <a:lnTo>
                    <a:pt x="502" y="36"/>
                  </a:lnTo>
                  <a:lnTo>
                    <a:pt x="506" y="38"/>
                  </a:lnTo>
                  <a:lnTo>
                    <a:pt x="507" y="39"/>
                  </a:lnTo>
                  <a:lnTo>
                    <a:pt x="511" y="41"/>
                  </a:lnTo>
                  <a:lnTo>
                    <a:pt x="511" y="45"/>
                  </a:lnTo>
                  <a:lnTo>
                    <a:pt x="511" y="46"/>
                  </a:lnTo>
                  <a:lnTo>
                    <a:pt x="511" y="46"/>
                  </a:lnTo>
                  <a:lnTo>
                    <a:pt x="511" y="50"/>
                  </a:lnTo>
                  <a:lnTo>
                    <a:pt x="512" y="56"/>
                  </a:lnTo>
                  <a:lnTo>
                    <a:pt x="512" y="58"/>
                  </a:lnTo>
                  <a:lnTo>
                    <a:pt x="509" y="58"/>
                  </a:lnTo>
                  <a:lnTo>
                    <a:pt x="509" y="60"/>
                  </a:lnTo>
                  <a:lnTo>
                    <a:pt x="507" y="63"/>
                  </a:lnTo>
                  <a:lnTo>
                    <a:pt x="507" y="67"/>
                  </a:lnTo>
                  <a:lnTo>
                    <a:pt x="502" y="70"/>
                  </a:lnTo>
                  <a:lnTo>
                    <a:pt x="502" y="65"/>
                  </a:lnTo>
                  <a:lnTo>
                    <a:pt x="499" y="67"/>
                  </a:lnTo>
                  <a:lnTo>
                    <a:pt x="497" y="84"/>
                  </a:lnTo>
                  <a:lnTo>
                    <a:pt x="495" y="92"/>
                  </a:lnTo>
                  <a:lnTo>
                    <a:pt x="501" y="99"/>
                  </a:lnTo>
                  <a:lnTo>
                    <a:pt x="499" y="101"/>
                  </a:lnTo>
                  <a:lnTo>
                    <a:pt x="506" y="101"/>
                  </a:lnTo>
                  <a:lnTo>
                    <a:pt x="519" y="94"/>
                  </a:lnTo>
                  <a:lnTo>
                    <a:pt x="526" y="103"/>
                  </a:lnTo>
                  <a:lnTo>
                    <a:pt x="533" y="109"/>
                  </a:lnTo>
                  <a:lnTo>
                    <a:pt x="562" y="113"/>
                  </a:lnTo>
                  <a:lnTo>
                    <a:pt x="567" y="118"/>
                  </a:lnTo>
                  <a:lnTo>
                    <a:pt x="567" y="123"/>
                  </a:lnTo>
                  <a:lnTo>
                    <a:pt x="567" y="125"/>
                  </a:lnTo>
                  <a:lnTo>
                    <a:pt x="571" y="123"/>
                  </a:lnTo>
                  <a:lnTo>
                    <a:pt x="584" y="127"/>
                  </a:lnTo>
                  <a:lnTo>
                    <a:pt x="595" y="132"/>
                  </a:lnTo>
                  <a:lnTo>
                    <a:pt x="596" y="135"/>
                  </a:lnTo>
                  <a:lnTo>
                    <a:pt x="591" y="142"/>
                  </a:lnTo>
                  <a:lnTo>
                    <a:pt x="595" y="150"/>
                  </a:lnTo>
                  <a:lnTo>
                    <a:pt x="591" y="154"/>
                  </a:lnTo>
                  <a:lnTo>
                    <a:pt x="595" y="156"/>
                  </a:lnTo>
                  <a:lnTo>
                    <a:pt x="595" y="161"/>
                  </a:lnTo>
                  <a:lnTo>
                    <a:pt x="579" y="161"/>
                  </a:lnTo>
                  <a:lnTo>
                    <a:pt x="571" y="150"/>
                  </a:lnTo>
                  <a:lnTo>
                    <a:pt x="567" y="149"/>
                  </a:lnTo>
                  <a:lnTo>
                    <a:pt x="552" y="137"/>
                  </a:lnTo>
                  <a:lnTo>
                    <a:pt x="548" y="139"/>
                  </a:lnTo>
                  <a:lnTo>
                    <a:pt x="559" y="149"/>
                  </a:lnTo>
                  <a:lnTo>
                    <a:pt x="564" y="150"/>
                  </a:lnTo>
                  <a:lnTo>
                    <a:pt x="576" y="162"/>
                  </a:lnTo>
                  <a:lnTo>
                    <a:pt x="598" y="169"/>
                  </a:lnTo>
                  <a:lnTo>
                    <a:pt x="596" y="171"/>
                  </a:lnTo>
                  <a:lnTo>
                    <a:pt x="583" y="171"/>
                  </a:lnTo>
                  <a:lnTo>
                    <a:pt x="589" y="174"/>
                  </a:lnTo>
                  <a:lnTo>
                    <a:pt x="596" y="173"/>
                  </a:lnTo>
                  <a:lnTo>
                    <a:pt x="606" y="185"/>
                  </a:lnTo>
                  <a:lnTo>
                    <a:pt x="606" y="192"/>
                  </a:lnTo>
                  <a:lnTo>
                    <a:pt x="605" y="192"/>
                  </a:lnTo>
                  <a:lnTo>
                    <a:pt x="600" y="186"/>
                  </a:lnTo>
                  <a:lnTo>
                    <a:pt x="589" y="181"/>
                  </a:lnTo>
                  <a:lnTo>
                    <a:pt x="589" y="185"/>
                  </a:lnTo>
                  <a:lnTo>
                    <a:pt x="593" y="185"/>
                  </a:lnTo>
                  <a:lnTo>
                    <a:pt x="595" y="188"/>
                  </a:lnTo>
                  <a:lnTo>
                    <a:pt x="591" y="190"/>
                  </a:lnTo>
                  <a:lnTo>
                    <a:pt x="598" y="197"/>
                  </a:lnTo>
                  <a:lnTo>
                    <a:pt x="593" y="202"/>
                  </a:lnTo>
                  <a:lnTo>
                    <a:pt x="574" y="190"/>
                  </a:lnTo>
                  <a:lnTo>
                    <a:pt x="569" y="190"/>
                  </a:lnTo>
                  <a:lnTo>
                    <a:pt x="572" y="193"/>
                  </a:lnTo>
                  <a:lnTo>
                    <a:pt x="581" y="200"/>
                  </a:lnTo>
                  <a:lnTo>
                    <a:pt x="596" y="207"/>
                  </a:lnTo>
                  <a:lnTo>
                    <a:pt x="600" y="212"/>
                  </a:lnTo>
                  <a:lnTo>
                    <a:pt x="600" y="210"/>
                  </a:lnTo>
                  <a:lnTo>
                    <a:pt x="603" y="212"/>
                  </a:lnTo>
                  <a:lnTo>
                    <a:pt x="605" y="209"/>
                  </a:lnTo>
                  <a:lnTo>
                    <a:pt x="610" y="214"/>
                  </a:lnTo>
                  <a:lnTo>
                    <a:pt x="601" y="217"/>
                  </a:lnTo>
                  <a:lnTo>
                    <a:pt x="612" y="219"/>
                  </a:lnTo>
                  <a:lnTo>
                    <a:pt x="612" y="224"/>
                  </a:lnTo>
                  <a:lnTo>
                    <a:pt x="605" y="229"/>
                  </a:lnTo>
                  <a:lnTo>
                    <a:pt x="601" y="233"/>
                  </a:lnTo>
                  <a:lnTo>
                    <a:pt x="591" y="224"/>
                  </a:lnTo>
                  <a:lnTo>
                    <a:pt x="591" y="221"/>
                  </a:lnTo>
                  <a:lnTo>
                    <a:pt x="588" y="219"/>
                  </a:lnTo>
                  <a:lnTo>
                    <a:pt x="588" y="222"/>
                  </a:lnTo>
                  <a:lnTo>
                    <a:pt x="581" y="219"/>
                  </a:lnTo>
                  <a:lnTo>
                    <a:pt x="583" y="214"/>
                  </a:lnTo>
                  <a:lnTo>
                    <a:pt x="577" y="209"/>
                  </a:lnTo>
                  <a:lnTo>
                    <a:pt x="574" y="209"/>
                  </a:lnTo>
                  <a:lnTo>
                    <a:pt x="571" y="214"/>
                  </a:lnTo>
                  <a:lnTo>
                    <a:pt x="565" y="210"/>
                  </a:lnTo>
                  <a:lnTo>
                    <a:pt x="560" y="210"/>
                  </a:lnTo>
                  <a:lnTo>
                    <a:pt x="557" y="202"/>
                  </a:lnTo>
                  <a:lnTo>
                    <a:pt x="559" y="209"/>
                  </a:lnTo>
                  <a:lnTo>
                    <a:pt x="554" y="212"/>
                  </a:lnTo>
                  <a:lnTo>
                    <a:pt x="557" y="215"/>
                  </a:lnTo>
                  <a:lnTo>
                    <a:pt x="565" y="214"/>
                  </a:lnTo>
                  <a:lnTo>
                    <a:pt x="572" y="219"/>
                  </a:lnTo>
                  <a:lnTo>
                    <a:pt x="576" y="212"/>
                  </a:lnTo>
                  <a:lnTo>
                    <a:pt x="577" y="217"/>
                  </a:lnTo>
                  <a:lnTo>
                    <a:pt x="579" y="227"/>
                  </a:lnTo>
                  <a:lnTo>
                    <a:pt x="588" y="229"/>
                  </a:lnTo>
                  <a:lnTo>
                    <a:pt x="586" y="233"/>
                  </a:lnTo>
                  <a:lnTo>
                    <a:pt x="589" y="231"/>
                  </a:lnTo>
                  <a:lnTo>
                    <a:pt x="596" y="234"/>
                  </a:lnTo>
                  <a:lnTo>
                    <a:pt x="596" y="239"/>
                  </a:lnTo>
                  <a:lnTo>
                    <a:pt x="598" y="238"/>
                  </a:lnTo>
                  <a:lnTo>
                    <a:pt x="598" y="241"/>
                  </a:lnTo>
                  <a:lnTo>
                    <a:pt x="593" y="248"/>
                  </a:lnTo>
                  <a:lnTo>
                    <a:pt x="595" y="253"/>
                  </a:lnTo>
                  <a:lnTo>
                    <a:pt x="598" y="244"/>
                  </a:lnTo>
                  <a:lnTo>
                    <a:pt x="605" y="239"/>
                  </a:lnTo>
                  <a:lnTo>
                    <a:pt x="610" y="236"/>
                  </a:lnTo>
                  <a:lnTo>
                    <a:pt x="612" y="243"/>
                  </a:lnTo>
                  <a:lnTo>
                    <a:pt x="608" y="246"/>
                  </a:lnTo>
                  <a:lnTo>
                    <a:pt x="606" y="246"/>
                  </a:lnTo>
                  <a:lnTo>
                    <a:pt x="613" y="243"/>
                  </a:lnTo>
                  <a:lnTo>
                    <a:pt x="617" y="244"/>
                  </a:lnTo>
                  <a:lnTo>
                    <a:pt x="612" y="233"/>
                  </a:lnTo>
                  <a:lnTo>
                    <a:pt x="613" y="231"/>
                  </a:lnTo>
                  <a:lnTo>
                    <a:pt x="622" y="233"/>
                  </a:lnTo>
                  <a:lnTo>
                    <a:pt x="624" y="234"/>
                  </a:lnTo>
                  <a:lnTo>
                    <a:pt x="629" y="231"/>
                  </a:lnTo>
                  <a:lnTo>
                    <a:pt x="639" y="229"/>
                  </a:lnTo>
                  <a:lnTo>
                    <a:pt x="656" y="267"/>
                  </a:lnTo>
                  <a:lnTo>
                    <a:pt x="654" y="267"/>
                  </a:lnTo>
                  <a:lnTo>
                    <a:pt x="654" y="262"/>
                  </a:lnTo>
                  <a:lnTo>
                    <a:pt x="648" y="250"/>
                  </a:lnTo>
                  <a:lnTo>
                    <a:pt x="648" y="268"/>
                  </a:lnTo>
                  <a:lnTo>
                    <a:pt x="644" y="268"/>
                  </a:lnTo>
                  <a:lnTo>
                    <a:pt x="641" y="265"/>
                  </a:lnTo>
                  <a:lnTo>
                    <a:pt x="642" y="268"/>
                  </a:lnTo>
                  <a:lnTo>
                    <a:pt x="636" y="270"/>
                  </a:lnTo>
                  <a:lnTo>
                    <a:pt x="618" y="274"/>
                  </a:lnTo>
                  <a:lnTo>
                    <a:pt x="605" y="277"/>
                  </a:lnTo>
                  <a:lnTo>
                    <a:pt x="600" y="279"/>
                  </a:lnTo>
                  <a:lnTo>
                    <a:pt x="569" y="284"/>
                  </a:lnTo>
                  <a:lnTo>
                    <a:pt x="569" y="284"/>
                  </a:lnTo>
                  <a:lnTo>
                    <a:pt x="548" y="289"/>
                  </a:lnTo>
                  <a:lnTo>
                    <a:pt x="536" y="291"/>
                  </a:lnTo>
                  <a:lnTo>
                    <a:pt x="499" y="299"/>
                  </a:lnTo>
                  <a:lnTo>
                    <a:pt x="487" y="301"/>
                  </a:lnTo>
                  <a:lnTo>
                    <a:pt x="475" y="303"/>
                  </a:lnTo>
                  <a:lnTo>
                    <a:pt x="453" y="308"/>
                  </a:lnTo>
                  <a:lnTo>
                    <a:pt x="441" y="311"/>
                  </a:lnTo>
                  <a:lnTo>
                    <a:pt x="417" y="315"/>
                  </a:lnTo>
                  <a:lnTo>
                    <a:pt x="412" y="316"/>
                  </a:lnTo>
                  <a:lnTo>
                    <a:pt x="383" y="321"/>
                  </a:lnTo>
                  <a:close/>
                  <a:moveTo>
                    <a:pt x="673" y="99"/>
                  </a:moveTo>
                  <a:lnTo>
                    <a:pt x="675" y="99"/>
                  </a:lnTo>
                  <a:lnTo>
                    <a:pt x="673" y="108"/>
                  </a:lnTo>
                  <a:lnTo>
                    <a:pt x="671" y="116"/>
                  </a:lnTo>
                  <a:lnTo>
                    <a:pt x="668" y="118"/>
                  </a:lnTo>
                  <a:lnTo>
                    <a:pt x="670" y="115"/>
                  </a:lnTo>
                  <a:lnTo>
                    <a:pt x="668" y="115"/>
                  </a:lnTo>
                  <a:lnTo>
                    <a:pt x="670" y="113"/>
                  </a:lnTo>
                  <a:lnTo>
                    <a:pt x="673" y="99"/>
                  </a:lnTo>
                  <a:close/>
                  <a:moveTo>
                    <a:pt x="636" y="161"/>
                  </a:moveTo>
                  <a:lnTo>
                    <a:pt x="629" y="161"/>
                  </a:lnTo>
                  <a:lnTo>
                    <a:pt x="629" y="157"/>
                  </a:lnTo>
                  <a:lnTo>
                    <a:pt x="632" y="157"/>
                  </a:lnTo>
                  <a:lnTo>
                    <a:pt x="630" y="157"/>
                  </a:lnTo>
                  <a:lnTo>
                    <a:pt x="637" y="142"/>
                  </a:lnTo>
                  <a:lnTo>
                    <a:pt x="637" y="133"/>
                  </a:lnTo>
                  <a:lnTo>
                    <a:pt x="642" y="128"/>
                  </a:lnTo>
                  <a:lnTo>
                    <a:pt x="642" y="125"/>
                  </a:lnTo>
                  <a:lnTo>
                    <a:pt x="637" y="118"/>
                  </a:lnTo>
                  <a:lnTo>
                    <a:pt x="644" y="116"/>
                  </a:lnTo>
                  <a:lnTo>
                    <a:pt x="644" y="113"/>
                  </a:lnTo>
                  <a:lnTo>
                    <a:pt x="644" y="109"/>
                  </a:lnTo>
                  <a:lnTo>
                    <a:pt x="665" y="103"/>
                  </a:lnTo>
                  <a:lnTo>
                    <a:pt x="653" y="140"/>
                  </a:lnTo>
                  <a:lnTo>
                    <a:pt x="654" y="142"/>
                  </a:lnTo>
                  <a:lnTo>
                    <a:pt x="648" y="154"/>
                  </a:lnTo>
                  <a:lnTo>
                    <a:pt x="653" y="156"/>
                  </a:lnTo>
                  <a:lnTo>
                    <a:pt x="646" y="157"/>
                  </a:lnTo>
                  <a:lnTo>
                    <a:pt x="646" y="162"/>
                  </a:lnTo>
                  <a:lnTo>
                    <a:pt x="649" y="164"/>
                  </a:lnTo>
                  <a:lnTo>
                    <a:pt x="641" y="168"/>
                  </a:lnTo>
                  <a:lnTo>
                    <a:pt x="642" y="173"/>
                  </a:lnTo>
                  <a:lnTo>
                    <a:pt x="644" y="174"/>
                  </a:lnTo>
                  <a:lnTo>
                    <a:pt x="641" y="174"/>
                  </a:lnTo>
                  <a:lnTo>
                    <a:pt x="637" y="181"/>
                  </a:lnTo>
                  <a:lnTo>
                    <a:pt x="639" y="205"/>
                  </a:lnTo>
                  <a:lnTo>
                    <a:pt x="636" y="207"/>
                  </a:lnTo>
                  <a:lnTo>
                    <a:pt x="629" y="188"/>
                  </a:lnTo>
                  <a:lnTo>
                    <a:pt x="630" y="169"/>
                  </a:lnTo>
                  <a:lnTo>
                    <a:pt x="629" y="169"/>
                  </a:lnTo>
                  <a:lnTo>
                    <a:pt x="629" y="166"/>
                  </a:lnTo>
                  <a:lnTo>
                    <a:pt x="630" y="161"/>
                  </a:lnTo>
                  <a:lnTo>
                    <a:pt x="636" y="16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gray">
            <a:xfrm>
              <a:off x="5293999" y="3467921"/>
              <a:ext cx="914628" cy="792249"/>
            </a:xfrm>
            <a:custGeom>
              <a:avLst/>
              <a:gdLst/>
              <a:ahLst/>
              <a:cxnLst>
                <a:cxn ang="0">
                  <a:pos x="568" y="398"/>
                </a:cxn>
                <a:cxn ang="0">
                  <a:pos x="564" y="412"/>
                </a:cxn>
                <a:cxn ang="0">
                  <a:pos x="553" y="418"/>
                </a:cxn>
                <a:cxn ang="0">
                  <a:pos x="542" y="437"/>
                </a:cxn>
                <a:cxn ang="0">
                  <a:pos x="539" y="427"/>
                </a:cxn>
                <a:cxn ang="0">
                  <a:pos x="535" y="432"/>
                </a:cxn>
                <a:cxn ang="0">
                  <a:pos x="530" y="449"/>
                </a:cxn>
                <a:cxn ang="0">
                  <a:pos x="530" y="461"/>
                </a:cxn>
                <a:cxn ang="0">
                  <a:pos x="532" y="470"/>
                </a:cxn>
                <a:cxn ang="0">
                  <a:pos x="501" y="489"/>
                </a:cxn>
                <a:cxn ang="0">
                  <a:pos x="477" y="475"/>
                </a:cxn>
                <a:cxn ang="0">
                  <a:pos x="491" y="460"/>
                </a:cxn>
                <a:cxn ang="0">
                  <a:pos x="486" y="446"/>
                </a:cxn>
                <a:cxn ang="0">
                  <a:pos x="445" y="439"/>
                </a:cxn>
                <a:cxn ang="0">
                  <a:pos x="313" y="446"/>
                </a:cxn>
                <a:cxn ang="0">
                  <a:pos x="211" y="449"/>
                </a:cxn>
                <a:cxn ang="0">
                  <a:pos x="100" y="422"/>
                </a:cxn>
                <a:cxn ang="0">
                  <a:pos x="98" y="323"/>
                </a:cxn>
                <a:cxn ang="0">
                  <a:pos x="96" y="198"/>
                </a:cxn>
                <a:cxn ang="0">
                  <a:pos x="91" y="162"/>
                </a:cxn>
                <a:cxn ang="0">
                  <a:pos x="72" y="147"/>
                </a:cxn>
                <a:cxn ang="0">
                  <a:pos x="60" y="131"/>
                </a:cxn>
                <a:cxn ang="0">
                  <a:pos x="62" y="109"/>
                </a:cxn>
                <a:cxn ang="0">
                  <a:pos x="74" y="101"/>
                </a:cxn>
                <a:cxn ang="0">
                  <a:pos x="72" y="96"/>
                </a:cxn>
                <a:cxn ang="0">
                  <a:pos x="67" y="84"/>
                </a:cxn>
                <a:cxn ang="0">
                  <a:pos x="48" y="84"/>
                </a:cxn>
                <a:cxn ang="0">
                  <a:pos x="31" y="68"/>
                </a:cxn>
                <a:cxn ang="0">
                  <a:pos x="26" y="54"/>
                </a:cxn>
                <a:cxn ang="0">
                  <a:pos x="11" y="39"/>
                </a:cxn>
                <a:cxn ang="0">
                  <a:pos x="7" y="19"/>
                </a:cxn>
                <a:cxn ang="0">
                  <a:pos x="4" y="15"/>
                </a:cxn>
                <a:cxn ang="0">
                  <a:pos x="93" y="10"/>
                </a:cxn>
                <a:cxn ang="0">
                  <a:pos x="195" y="8"/>
                </a:cxn>
                <a:cxn ang="0">
                  <a:pos x="310" y="0"/>
                </a:cxn>
                <a:cxn ang="0">
                  <a:pos x="337" y="10"/>
                </a:cxn>
                <a:cxn ang="0">
                  <a:pos x="344" y="20"/>
                </a:cxn>
                <a:cxn ang="0">
                  <a:pos x="347" y="37"/>
                </a:cxn>
                <a:cxn ang="0">
                  <a:pos x="354" y="73"/>
                </a:cxn>
                <a:cxn ang="0">
                  <a:pos x="361" y="94"/>
                </a:cxn>
                <a:cxn ang="0">
                  <a:pos x="390" y="123"/>
                </a:cxn>
                <a:cxn ang="0">
                  <a:pos x="417" y="148"/>
                </a:cxn>
                <a:cxn ang="0">
                  <a:pos x="428" y="181"/>
                </a:cxn>
                <a:cxn ang="0">
                  <a:pos x="455" y="176"/>
                </a:cxn>
                <a:cxn ang="0">
                  <a:pos x="465" y="191"/>
                </a:cxn>
                <a:cxn ang="0">
                  <a:pos x="460" y="217"/>
                </a:cxn>
                <a:cxn ang="0">
                  <a:pos x="453" y="249"/>
                </a:cxn>
                <a:cxn ang="0">
                  <a:pos x="474" y="272"/>
                </a:cxn>
                <a:cxn ang="0">
                  <a:pos x="494" y="287"/>
                </a:cxn>
                <a:cxn ang="0">
                  <a:pos x="513" y="295"/>
                </a:cxn>
                <a:cxn ang="0">
                  <a:pos x="529" y="313"/>
                </a:cxn>
                <a:cxn ang="0">
                  <a:pos x="534" y="342"/>
                </a:cxn>
                <a:cxn ang="0">
                  <a:pos x="535" y="354"/>
                </a:cxn>
                <a:cxn ang="0">
                  <a:pos x="553" y="377"/>
                </a:cxn>
                <a:cxn ang="0">
                  <a:pos x="553" y="367"/>
                </a:cxn>
                <a:cxn ang="0">
                  <a:pos x="568" y="381"/>
                </a:cxn>
              </a:cxnLst>
              <a:rect l="0" t="0" r="r" b="b"/>
              <a:pathLst>
                <a:path w="568" h="492">
                  <a:moveTo>
                    <a:pt x="568" y="381"/>
                  </a:moveTo>
                  <a:lnTo>
                    <a:pt x="566" y="391"/>
                  </a:lnTo>
                  <a:lnTo>
                    <a:pt x="563" y="393"/>
                  </a:lnTo>
                  <a:lnTo>
                    <a:pt x="563" y="395"/>
                  </a:lnTo>
                  <a:lnTo>
                    <a:pt x="564" y="398"/>
                  </a:lnTo>
                  <a:lnTo>
                    <a:pt x="568" y="398"/>
                  </a:lnTo>
                  <a:lnTo>
                    <a:pt x="568" y="401"/>
                  </a:lnTo>
                  <a:lnTo>
                    <a:pt x="566" y="403"/>
                  </a:lnTo>
                  <a:lnTo>
                    <a:pt x="563" y="403"/>
                  </a:lnTo>
                  <a:lnTo>
                    <a:pt x="561" y="407"/>
                  </a:lnTo>
                  <a:lnTo>
                    <a:pt x="561" y="408"/>
                  </a:lnTo>
                  <a:lnTo>
                    <a:pt x="564" y="412"/>
                  </a:lnTo>
                  <a:lnTo>
                    <a:pt x="564" y="413"/>
                  </a:lnTo>
                  <a:lnTo>
                    <a:pt x="563" y="417"/>
                  </a:lnTo>
                  <a:lnTo>
                    <a:pt x="561" y="422"/>
                  </a:lnTo>
                  <a:lnTo>
                    <a:pt x="559" y="424"/>
                  </a:lnTo>
                  <a:lnTo>
                    <a:pt x="556" y="424"/>
                  </a:lnTo>
                  <a:lnTo>
                    <a:pt x="553" y="418"/>
                  </a:lnTo>
                  <a:lnTo>
                    <a:pt x="551" y="418"/>
                  </a:lnTo>
                  <a:lnTo>
                    <a:pt x="549" y="418"/>
                  </a:lnTo>
                  <a:lnTo>
                    <a:pt x="547" y="418"/>
                  </a:lnTo>
                  <a:lnTo>
                    <a:pt x="544" y="430"/>
                  </a:lnTo>
                  <a:lnTo>
                    <a:pt x="546" y="432"/>
                  </a:lnTo>
                  <a:lnTo>
                    <a:pt x="542" y="437"/>
                  </a:lnTo>
                  <a:lnTo>
                    <a:pt x="541" y="437"/>
                  </a:lnTo>
                  <a:lnTo>
                    <a:pt x="539" y="436"/>
                  </a:lnTo>
                  <a:lnTo>
                    <a:pt x="541" y="432"/>
                  </a:lnTo>
                  <a:lnTo>
                    <a:pt x="539" y="432"/>
                  </a:lnTo>
                  <a:lnTo>
                    <a:pt x="541" y="429"/>
                  </a:lnTo>
                  <a:lnTo>
                    <a:pt x="539" y="427"/>
                  </a:lnTo>
                  <a:lnTo>
                    <a:pt x="537" y="425"/>
                  </a:lnTo>
                  <a:lnTo>
                    <a:pt x="535" y="425"/>
                  </a:lnTo>
                  <a:lnTo>
                    <a:pt x="532" y="427"/>
                  </a:lnTo>
                  <a:lnTo>
                    <a:pt x="532" y="429"/>
                  </a:lnTo>
                  <a:lnTo>
                    <a:pt x="532" y="430"/>
                  </a:lnTo>
                  <a:lnTo>
                    <a:pt x="535" y="432"/>
                  </a:lnTo>
                  <a:lnTo>
                    <a:pt x="537" y="436"/>
                  </a:lnTo>
                  <a:lnTo>
                    <a:pt x="534" y="439"/>
                  </a:lnTo>
                  <a:lnTo>
                    <a:pt x="537" y="442"/>
                  </a:lnTo>
                  <a:lnTo>
                    <a:pt x="537" y="448"/>
                  </a:lnTo>
                  <a:lnTo>
                    <a:pt x="535" y="449"/>
                  </a:lnTo>
                  <a:lnTo>
                    <a:pt x="530" y="449"/>
                  </a:lnTo>
                  <a:lnTo>
                    <a:pt x="529" y="451"/>
                  </a:lnTo>
                  <a:lnTo>
                    <a:pt x="530" y="454"/>
                  </a:lnTo>
                  <a:lnTo>
                    <a:pt x="535" y="456"/>
                  </a:lnTo>
                  <a:lnTo>
                    <a:pt x="537" y="458"/>
                  </a:lnTo>
                  <a:lnTo>
                    <a:pt x="535" y="460"/>
                  </a:lnTo>
                  <a:lnTo>
                    <a:pt x="530" y="461"/>
                  </a:lnTo>
                  <a:lnTo>
                    <a:pt x="525" y="460"/>
                  </a:lnTo>
                  <a:lnTo>
                    <a:pt x="523" y="460"/>
                  </a:lnTo>
                  <a:lnTo>
                    <a:pt x="523" y="461"/>
                  </a:lnTo>
                  <a:lnTo>
                    <a:pt x="525" y="463"/>
                  </a:lnTo>
                  <a:lnTo>
                    <a:pt x="530" y="468"/>
                  </a:lnTo>
                  <a:lnTo>
                    <a:pt x="532" y="470"/>
                  </a:lnTo>
                  <a:lnTo>
                    <a:pt x="532" y="473"/>
                  </a:lnTo>
                  <a:lnTo>
                    <a:pt x="527" y="477"/>
                  </a:lnTo>
                  <a:lnTo>
                    <a:pt x="525" y="478"/>
                  </a:lnTo>
                  <a:lnTo>
                    <a:pt x="525" y="485"/>
                  </a:lnTo>
                  <a:lnTo>
                    <a:pt x="522" y="487"/>
                  </a:lnTo>
                  <a:lnTo>
                    <a:pt x="501" y="489"/>
                  </a:lnTo>
                  <a:lnTo>
                    <a:pt x="474" y="492"/>
                  </a:lnTo>
                  <a:lnTo>
                    <a:pt x="465" y="492"/>
                  </a:lnTo>
                  <a:lnTo>
                    <a:pt x="470" y="482"/>
                  </a:lnTo>
                  <a:lnTo>
                    <a:pt x="474" y="478"/>
                  </a:lnTo>
                  <a:lnTo>
                    <a:pt x="476" y="478"/>
                  </a:lnTo>
                  <a:lnTo>
                    <a:pt x="477" y="475"/>
                  </a:lnTo>
                  <a:lnTo>
                    <a:pt x="477" y="473"/>
                  </a:lnTo>
                  <a:lnTo>
                    <a:pt x="479" y="471"/>
                  </a:lnTo>
                  <a:lnTo>
                    <a:pt x="482" y="468"/>
                  </a:lnTo>
                  <a:lnTo>
                    <a:pt x="486" y="466"/>
                  </a:lnTo>
                  <a:lnTo>
                    <a:pt x="488" y="461"/>
                  </a:lnTo>
                  <a:lnTo>
                    <a:pt x="491" y="460"/>
                  </a:lnTo>
                  <a:lnTo>
                    <a:pt x="493" y="458"/>
                  </a:lnTo>
                  <a:lnTo>
                    <a:pt x="491" y="454"/>
                  </a:lnTo>
                  <a:lnTo>
                    <a:pt x="491" y="451"/>
                  </a:lnTo>
                  <a:lnTo>
                    <a:pt x="491" y="448"/>
                  </a:lnTo>
                  <a:lnTo>
                    <a:pt x="489" y="448"/>
                  </a:lnTo>
                  <a:lnTo>
                    <a:pt x="486" y="446"/>
                  </a:lnTo>
                  <a:lnTo>
                    <a:pt x="484" y="444"/>
                  </a:lnTo>
                  <a:lnTo>
                    <a:pt x="486" y="441"/>
                  </a:lnTo>
                  <a:lnTo>
                    <a:pt x="484" y="441"/>
                  </a:lnTo>
                  <a:lnTo>
                    <a:pt x="482" y="437"/>
                  </a:lnTo>
                  <a:lnTo>
                    <a:pt x="476" y="437"/>
                  </a:lnTo>
                  <a:lnTo>
                    <a:pt x="445" y="439"/>
                  </a:lnTo>
                  <a:lnTo>
                    <a:pt x="426" y="441"/>
                  </a:lnTo>
                  <a:lnTo>
                    <a:pt x="399" y="442"/>
                  </a:lnTo>
                  <a:lnTo>
                    <a:pt x="375" y="442"/>
                  </a:lnTo>
                  <a:lnTo>
                    <a:pt x="371" y="442"/>
                  </a:lnTo>
                  <a:lnTo>
                    <a:pt x="351" y="444"/>
                  </a:lnTo>
                  <a:lnTo>
                    <a:pt x="313" y="446"/>
                  </a:lnTo>
                  <a:lnTo>
                    <a:pt x="312" y="446"/>
                  </a:lnTo>
                  <a:lnTo>
                    <a:pt x="279" y="448"/>
                  </a:lnTo>
                  <a:lnTo>
                    <a:pt x="257" y="448"/>
                  </a:lnTo>
                  <a:lnTo>
                    <a:pt x="252" y="448"/>
                  </a:lnTo>
                  <a:lnTo>
                    <a:pt x="212" y="449"/>
                  </a:lnTo>
                  <a:lnTo>
                    <a:pt x="211" y="449"/>
                  </a:lnTo>
                  <a:lnTo>
                    <a:pt x="187" y="449"/>
                  </a:lnTo>
                  <a:lnTo>
                    <a:pt x="165" y="451"/>
                  </a:lnTo>
                  <a:lnTo>
                    <a:pt x="146" y="451"/>
                  </a:lnTo>
                  <a:lnTo>
                    <a:pt x="100" y="451"/>
                  </a:lnTo>
                  <a:lnTo>
                    <a:pt x="100" y="432"/>
                  </a:lnTo>
                  <a:lnTo>
                    <a:pt x="100" y="422"/>
                  </a:lnTo>
                  <a:lnTo>
                    <a:pt x="100" y="396"/>
                  </a:lnTo>
                  <a:lnTo>
                    <a:pt x="100" y="389"/>
                  </a:lnTo>
                  <a:lnTo>
                    <a:pt x="100" y="360"/>
                  </a:lnTo>
                  <a:lnTo>
                    <a:pt x="100" y="357"/>
                  </a:lnTo>
                  <a:lnTo>
                    <a:pt x="98" y="326"/>
                  </a:lnTo>
                  <a:lnTo>
                    <a:pt x="98" y="323"/>
                  </a:lnTo>
                  <a:lnTo>
                    <a:pt x="98" y="285"/>
                  </a:lnTo>
                  <a:lnTo>
                    <a:pt x="98" y="282"/>
                  </a:lnTo>
                  <a:lnTo>
                    <a:pt x="98" y="246"/>
                  </a:lnTo>
                  <a:lnTo>
                    <a:pt x="96" y="237"/>
                  </a:lnTo>
                  <a:lnTo>
                    <a:pt x="98" y="208"/>
                  </a:lnTo>
                  <a:lnTo>
                    <a:pt x="96" y="198"/>
                  </a:lnTo>
                  <a:lnTo>
                    <a:pt x="96" y="176"/>
                  </a:lnTo>
                  <a:lnTo>
                    <a:pt x="96" y="169"/>
                  </a:lnTo>
                  <a:lnTo>
                    <a:pt x="98" y="166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1" y="162"/>
                  </a:lnTo>
                  <a:lnTo>
                    <a:pt x="86" y="162"/>
                  </a:lnTo>
                  <a:lnTo>
                    <a:pt x="83" y="159"/>
                  </a:lnTo>
                  <a:lnTo>
                    <a:pt x="79" y="159"/>
                  </a:lnTo>
                  <a:lnTo>
                    <a:pt x="77" y="152"/>
                  </a:lnTo>
                  <a:lnTo>
                    <a:pt x="74" y="150"/>
                  </a:lnTo>
                  <a:lnTo>
                    <a:pt x="72" y="147"/>
                  </a:lnTo>
                  <a:lnTo>
                    <a:pt x="72" y="143"/>
                  </a:lnTo>
                  <a:lnTo>
                    <a:pt x="72" y="140"/>
                  </a:lnTo>
                  <a:lnTo>
                    <a:pt x="71" y="140"/>
                  </a:lnTo>
                  <a:lnTo>
                    <a:pt x="67" y="137"/>
                  </a:lnTo>
                  <a:lnTo>
                    <a:pt x="65" y="133"/>
                  </a:lnTo>
                  <a:lnTo>
                    <a:pt x="60" y="131"/>
                  </a:lnTo>
                  <a:lnTo>
                    <a:pt x="60" y="128"/>
                  </a:lnTo>
                  <a:lnTo>
                    <a:pt x="55" y="123"/>
                  </a:lnTo>
                  <a:lnTo>
                    <a:pt x="55" y="121"/>
                  </a:lnTo>
                  <a:lnTo>
                    <a:pt x="60" y="118"/>
                  </a:lnTo>
                  <a:lnTo>
                    <a:pt x="59" y="113"/>
                  </a:lnTo>
                  <a:lnTo>
                    <a:pt x="62" y="109"/>
                  </a:lnTo>
                  <a:lnTo>
                    <a:pt x="65" y="107"/>
                  </a:lnTo>
                  <a:lnTo>
                    <a:pt x="67" y="102"/>
                  </a:lnTo>
                  <a:lnTo>
                    <a:pt x="67" y="101"/>
                  </a:lnTo>
                  <a:lnTo>
                    <a:pt x="69" y="102"/>
                  </a:lnTo>
                  <a:lnTo>
                    <a:pt x="72" y="102"/>
                  </a:lnTo>
                  <a:lnTo>
                    <a:pt x="74" y="101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71" y="99"/>
                  </a:lnTo>
                  <a:lnTo>
                    <a:pt x="69" y="97"/>
                  </a:lnTo>
                  <a:lnTo>
                    <a:pt x="69" y="96"/>
                  </a:lnTo>
                  <a:lnTo>
                    <a:pt x="72" y="96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1" y="90"/>
                  </a:lnTo>
                  <a:lnTo>
                    <a:pt x="69" y="89"/>
                  </a:lnTo>
                  <a:lnTo>
                    <a:pt x="69" y="84"/>
                  </a:lnTo>
                  <a:lnTo>
                    <a:pt x="67" y="84"/>
                  </a:lnTo>
                  <a:lnTo>
                    <a:pt x="62" y="84"/>
                  </a:lnTo>
                  <a:lnTo>
                    <a:pt x="60" y="85"/>
                  </a:lnTo>
                  <a:lnTo>
                    <a:pt x="59" y="87"/>
                  </a:lnTo>
                  <a:lnTo>
                    <a:pt x="55" y="87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7" y="80"/>
                  </a:lnTo>
                  <a:lnTo>
                    <a:pt x="43" y="80"/>
                  </a:lnTo>
                  <a:lnTo>
                    <a:pt x="38" y="73"/>
                  </a:lnTo>
                  <a:lnTo>
                    <a:pt x="35" y="70"/>
                  </a:lnTo>
                  <a:lnTo>
                    <a:pt x="33" y="70"/>
                  </a:lnTo>
                  <a:lnTo>
                    <a:pt x="31" y="68"/>
                  </a:lnTo>
                  <a:lnTo>
                    <a:pt x="30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30" y="60"/>
                  </a:lnTo>
                  <a:lnTo>
                    <a:pt x="26" y="54"/>
                  </a:lnTo>
                  <a:lnTo>
                    <a:pt x="26" y="49"/>
                  </a:lnTo>
                  <a:lnTo>
                    <a:pt x="24" y="49"/>
                  </a:lnTo>
                  <a:lnTo>
                    <a:pt x="19" y="44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1" y="31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7"/>
                  </a:lnTo>
                  <a:lnTo>
                    <a:pt x="4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1" y="10"/>
                  </a:lnTo>
                  <a:lnTo>
                    <a:pt x="45" y="10"/>
                  </a:lnTo>
                  <a:lnTo>
                    <a:pt x="69" y="10"/>
                  </a:lnTo>
                  <a:lnTo>
                    <a:pt x="93" y="10"/>
                  </a:lnTo>
                  <a:lnTo>
                    <a:pt x="105" y="10"/>
                  </a:lnTo>
                  <a:lnTo>
                    <a:pt x="125" y="10"/>
                  </a:lnTo>
                  <a:lnTo>
                    <a:pt x="142" y="10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95" y="8"/>
                  </a:lnTo>
                  <a:lnTo>
                    <a:pt x="216" y="7"/>
                  </a:lnTo>
                  <a:lnTo>
                    <a:pt x="248" y="5"/>
                  </a:lnTo>
                  <a:lnTo>
                    <a:pt x="253" y="5"/>
                  </a:lnTo>
                  <a:lnTo>
                    <a:pt x="276" y="3"/>
                  </a:lnTo>
                  <a:lnTo>
                    <a:pt x="289" y="2"/>
                  </a:lnTo>
                  <a:lnTo>
                    <a:pt x="310" y="0"/>
                  </a:lnTo>
                  <a:lnTo>
                    <a:pt x="327" y="0"/>
                  </a:lnTo>
                  <a:lnTo>
                    <a:pt x="329" y="2"/>
                  </a:lnTo>
                  <a:lnTo>
                    <a:pt x="330" y="3"/>
                  </a:lnTo>
                  <a:lnTo>
                    <a:pt x="330" y="7"/>
                  </a:lnTo>
                  <a:lnTo>
                    <a:pt x="337" y="8"/>
                  </a:lnTo>
                  <a:lnTo>
                    <a:pt x="337" y="10"/>
                  </a:lnTo>
                  <a:lnTo>
                    <a:pt x="339" y="13"/>
                  </a:lnTo>
                  <a:lnTo>
                    <a:pt x="341" y="15"/>
                  </a:lnTo>
                  <a:lnTo>
                    <a:pt x="344" y="15"/>
                  </a:lnTo>
                  <a:lnTo>
                    <a:pt x="344" y="17"/>
                  </a:lnTo>
                  <a:lnTo>
                    <a:pt x="344" y="19"/>
                  </a:lnTo>
                  <a:lnTo>
                    <a:pt x="344" y="20"/>
                  </a:lnTo>
                  <a:lnTo>
                    <a:pt x="347" y="20"/>
                  </a:lnTo>
                  <a:lnTo>
                    <a:pt x="347" y="22"/>
                  </a:lnTo>
                  <a:lnTo>
                    <a:pt x="349" y="22"/>
                  </a:lnTo>
                  <a:lnTo>
                    <a:pt x="351" y="24"/>
                  </a:lnTo>
                  <a:lnTo>
                    <a:pt x="349" y="31"/>
                  </a:lnTo>
                  <a:lnTo>
                    <a:pt x="347" y="37"/>
                  </a:lnTo>
                  <a:lnTo>
                    <a:pt x="347" y="43"/>
                  </a:lnTo>
                  <a:lnTo>
                    <a:pt x="347" y="49"/>
                  </a:lnTo>
                  <a:lnTo>
                    <a:pt x="347" y="58"/>
                  </a:lnTo>
                  <a:lnTo>
                    <a:pt x="349" y="65"/>
                  </a:lnTo>
                  <a:lnTo>
                    <a:pt x="354" y="70"/>
                  </a:lnTo>
                  <a:lnTo>
                    <a:pt x="354" y="73"/>
                  </a:lnTo>
                  <a:lnTo>
                    <a:pt x="354" y="75"/>
                  </a:lnTo>
                  <a:lnTo>
                    <a:pt x="354" y="77"/>
                  </a:lnTo>
                  <a:lnTo>
                    <a:pt x="354" y="78"/>
                  </a:lnTo>
                  <a:lnTo>
                    <a:pt x="359" y="85"/>
                  </a:lnTo>
                  <a:lnTo>
                    <a:pt x="361" y="90"/>
                  </a:lnTo>
                  <a:lnTo>
                    <a:pt x="361" y="94"/>
                  </a:lnTo>
                  <a:lnTo>
                    <a:pt x="366" y="97"/>
                  </a:lnTo>
                  <a:lnTo>
                    <a:pt x="375" y="106"/>
                  </a:lnTo>
                  <a:lnTo>
                    <a:pt x="380" y="111"/>
                  </a:lnTo>
                  <a:lnTo>
                    <a:pt x="385" y="114"/>
                  </a:lnTo>
                  <a:lnTo>
                    <a:pt x="387" y="119"/>
                  </a:lnTo>
                  <a:lnTo>
                    <a:pt x="390" y="123"/>
                  </a:lnTo>
                  <a:lnTo>
                    <a:pt x="397" y="126"/>
                  </a:lnTo>
                  <a:lnTo>
                    <a:pt x="406" y="131"/>
                  </a:lnTo>
                  <a:lnTo>
                    <a:pt x="412" y="138"/>
                  </a:lnTo>
                  <a:lnTo>
                    <a:pt x="416" y="143"/>
                  </a:lnTo>
                  <a:lnTo>
                    <a:pt x="416" y="145"/>
                  </a:lnTo>
                  <a:lnTo>
                    <a:pt x="417" y="148"/>
                  </a:lnTo>
                  <a:lnTo>
                    <a:pt x="417" y="154"/>
                  </a:lnTo>
                  <a:lnTo>
                    <a:pt x="421" y="159"/>
                  </a:lnTo>
                  <a:lnTo>
                    <a:pt x="419" y="162"/>
                  </a:lnTo>
                  <a:lnTo>
                    <a:pt x="419" y="166"/>
                  </a:lnTo>
                  <a:lnTo>
                    <a:pt x="423" y="176"/>
                  </a:lnTo>
                  <a:lnTo>
                    <a:pt x="428" y="181"/>
                  </a:lnTo>
                  <a:lnTo>
                    <a:pt x="431" y="183"/>
                  </a:lnTo>
                  <a:lnTo>
                    <a:pt x="435" y="179"/>
                  </a:lnTo>
                  <a:lnTo>
                    <a:pt x="440" y="172"/>
                  </a:lnTo>
                  <a:lnTo>
                    <a:pt x="445" y="172"/>
                  </a:lnTo>
                  <a:lnTo>
                    <a:pt x="452" y="176"/>
                  </a:lnTo>
                  <a:lnTo>
                    <a:pt x="455" y="176"/>
                  </a:lnTo>
                  <a:lnTo>
                    <a:pt x="459" y="176"/>
                  </a:lnTo>
                  <a:lnTo>
                    <a:pt x="469" y="183"/>
                  </a:lnTo>
                  <a:lnTo>
                    <a:pt x="470" y="184"/>
                  </a:lnTo>
                  <a:lnTo>
                    <a:pt x="469" y="188"/>
                  </a:lnTo>
                  <a:lnTo>
                    <a:pt x="469" y="190"/>
                  </a:lnTo>
                  <a:lnTo>
                    <a:pt x="465" y="191"/>
                  </a:lnTo>
                  <a:lnTo>
                    <a:pt x="464" y="196"/>
                  </a:lnTo>
                  <a:lnTo>
                    <a:pt x="464" y="200"/>
                  </a:lnTo>
                  <a:lnTo>
                    <a:pt x="465" y="203"/>
                  </a:lnTo>
                  <a:lnTo>
                    <a:pt x="465" y="208"/>
                  </a:lnTo>
                  <a:lnTo>
                    <a:pt x="460" y="213"/>
                  </a:lnTo>
                  <a:lnTo>
                    <a:pt x="460" y="217"/>
                  </a:lnTo>
                  <a:lnTo>
                    <a:pt x="459" y="219"/>
                  </a:lnTo>
                  <a:lnTo>
                    <a:pt x="457" y="229"/>
                  </a:lnTo>
                  <a:lnTo>
                    <a:pt x="453" y="234"/>
                  </a:lnTo>
                  <a:lnTo>
                    <a:pt x="452" y="236"/>
                  </a:lnTo>
                  <a:lnTo>
                    <a:pt x="452" y="241"/>
                  </a:lnTo>
                  <a:lnTo>
                    <a:pt x="453" y="249"/>
                  </a:lnTo>
                  <a:lnTo>
                    <a:pt x="455" y="254"/>
                  </a:lnTo>
                  <a:lnTo>
                    <a:pt x="460" y="258"/>
                  </a:lnTo>
                  <a:lnTo>
                    <a:pt x="462" y="261"/>
                  </a:lnTo>
                  <a:lnTo>
                    <a:pt x="467" y="265"/>
                  </a:lnTo>
                  <a:lnTo>
                    <a:pt x="474" y="268"/>
                  </a:lnTo>
                  <a:lnTo>
                    <a:pt x="474" y="272"/>
                  </a:lnTo>
                  <a:lnTo>
                    <a:pt x="481" y="275"/>
                  </a:lnTo>
                  <a:lnTo>
                    <a:pt x="484" y="277"/>
                  </a:lnTo>
                  <a:lnTo>
                    <a:pt x="489" y="277"/>
                  </a:lnTo>
                  <a:lnTo>
                    <a:pt x="488" y="283"/>
                  </a:lnTo>
                  <a:lnTo>
                    <a:pt x="491" y="287"/>
                  </a:lnTo>
                  <a:lnTo>
                    <a:pt x="494" y="287"/>
                  </a:lnTo>
                  <a:lnTo>
                    <a:pt x="496" y="285"/>
                  </a:lnTo>
                  <a:lnTo>
                    <a:pt x="498" y="283"/>
                  </a:lnTo>
                  <a:lnTo>
                    <a:pt x="498" y="283"/>
                  </a:lnTo>
                  <a:lnTo>
                    <a:pt x="508" y="289"/>
                  </a:lnTo>
                  <a:lnTo>
                    <a:pt x="511" y="294"/>
                  </a:lnTo>
                  <a:lnTo>
                    <a:pt x="513" y="295"/>
                  </a:lnTo>
                  <a:lnTo>
                    <a:pt x="515" y="299"/>
                  </a:lnTo>
                  <a:lnTo>
                    <a:pt x="522" y="302"/>
                  </a:lnTo>
                  <a:lnTo>
                    <a:pt x="527" y="304"/>
                  </a:lnTo>
                  <a:lnTo>
                    <a:pt x="529" y="306"/>
                  </a:lnTo>
                  <a:lnTo>
                    <a:pt x="527" y="309"/>
                  </a:lnTo>
                  <a:lnTo>
                    <a:pt x="529" y="313"/>
                  </a:lnTo>
                  <a:lnTo>
                    <a:pt x="527" y="318"/>
                  </a:lnTo>
                  <a:lnTo>
                    <a:pt x="530" y="326"/>
                  </a:lnTo>
                  <a:lnTo>
                    <a:pt x="535" y="330"/>
                  </a:lnTo>
                  <a:lnTo>
                    <a:pt x="537" y="333"/>
                  </a:lnTo>
                  <a:lnTo>
                    <a:pt x="537" y="340"/>
                  </a:lnTo>
                  <a:lnTo>
                    <a:pt x="534" y="342"/>
                  </a:lnTo>
                  <a:lnTo>
                    <a:pt x="532" y="343"/>
                  </a:lnTo>
                  <a:lnTo>
                    <a:pt x="530" y="345"/>
                  </a:lnTo>
                  <a:lnTo>
                    <a:pt x="530" y="348"/>
                  </a:lnTo>
                  <a:lnTo>
                    <a:pt x="534" y="350"/>
                  </a:lnTo>
                  <a:lnTo>
                    <a:pt x="535" y="352"/>
                  </a:lnTo>
                  <a:lnTo>
                    <a:pt x="535" y="354"/>
                  </a:lnTo>
                  <a:lnTo>
                    <a:pt x="537" y="360"/>
                  </a:lnTo>
                  <a:lnTo>
                    <a:pt x="539" y="364"/>
                  </a:lnTo>
                  <a:lnTo>
                    <a:pt x="544" y="367"/>
                  </a:lnTo>
                  <a:lnTo>
                    <a:pt x="544" y="372"/>
                  </a:lnTo>
                  <a:lnTo>
                    <a:pt x="551" y="376"/>
                  </a:lnTo>
                  <a:lnTo>
                    <a:pt x="553" y="377"/>
                  </a:lnTo>
                  <a:lnTo>
                    <a:pt x="554" y="376"/>
                  </a:lnTo>
                  <a:lnTo>
                    <a:pt x="554" y="374"/>
                  </a:lnTo>
                  <a:lnTo>
                    <a:pt x="549" y="371"/>
                  </a:lnTo>
                  <a:lnTo>
                    <a:pt x="551" y="369"/>
                  </a:lnTo>
                  <a:lnTo>
                    <a:pt x="551" y="367"/>
                  </a:lnTo>
                  <a:lnTo>
                    <a:pt x="553" y="367"/>
                  </a:lnTo>
                  <a:lnTo>
                    <a:pt x="556" y="372"/>
                  </a:lnTo>
                  <a:lnTo>
                    <a:pt x="558" y="374"/>
                  </a:lnTo>
                  <a:lnTo>
                    <a:pt x="559" y="377"/>
                  </a:lnTo>
                  <a:lnTo>
                    <a:pt x="566" y="377"/>
                  </a:lnTo>
                  <a:lnTo>
                    <a:pt x="568" y="379"/>
                  </a:lnTo>
                  <a:lnTo>
                    <a:pt x="568" y="381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gray">
            <a:xfrm>
              <a:off x="2550113" y="3875316"/>
              <a:ext cx="933952" cy="1080486"/>
            </a:xfrm>
            <a:custGeom>
              <a:avLst/>
              <a:gdLst/>
              <a:ahLst/>
              <a:cxnLst>
                <a:cxn ang="0">
                  <a:pos x="31" y="410"/>
                </a:cxn>
                <a:cxn ang="0">
                  <a:pos x="26" y="408"/>
                </a:cxn>
                <a:cxn ang="0">
                  <a:pos x="28" y="394"/>
                </a:cxn>
                <a:cxn ang="0">
                  <a:pos x="30" y="384"/>
                </a:cxn>
                <a:cxn ang="0">
                  <a:pos x="28" y="367"/>
                </a:cxn>
                <a:cxn ang="0">
                  <a:pos x="38" y="364"/>
                </a:cxn>
                <a:cxn ang="0">
                  <a:pos x="48" y="355"/>
                </a:cxn>
                <a:cxn ang="0">
                  <a:pos x="52" y="345"/>
                </a:cxn>
                <a:cxn ang="0">
                  <a:pos x="53" y="336"/>
                </a:cxn>
                <a:cxn ang="0">
                  <a:pos x="57" y="326"/>
                </a:cxn>
                <a:cxn ang="0">
                  <a:pos x="57" y="314"/>
                </a:cxn>
                <a:cxn ang="0">
                  <a:pos x="69" y="302"/>
                </a:cxn>
                <a:cxn ang="0">
                  <a:pos x="83" y="295"/>
                </a:cxn>
                <a:cxn ang="0">
                  <a:pos x="98" y="287"/>
                </a:cxn>
                <a:cxn ang="0">
                  <a:pos x="96" y="277"/>
                </a:cxn>
                <a:cxn ang="0">
                  <a:pos x="86" y="266"/>
                </a:cxn>
                <a:cxn ang="0">
                  <a:pos x="81" y="261"/>
                </a:cxn>
                <a:cxn ang="0">
                  <a:pos x="79" y="248"/>
                </a:cxn>
                <a:cxn ang="0">
                  <a:pos x="76" y="230"/>
                </a:cxn>
                <a:cxn ang="0">
                  <a:pos x="72" y="220"/>
                </a:cxn>
                <a:cxn ang="0">
                  <a:pos x="71" y="208"/>
                </a:cxn>
                <a:cxn ang="0">
                  <a:pos x="71" y="196"/>
                </a:cxn>
                <a:cxn ang="0">
                  <a:pos x="74" y="188"/>
                </a:cxn>
                <a:cxn ang="0">
                  <a:pos x="79" y="184"/>
                </a:cxn>
                <a:cxn ang="0">
                  <a:pos x="81" y="164"/>
                </a:cxn>
                <a:cxn ang="0">
                  <a:pos x="81" y="143"/>
                </a:cxn>
                <a:cxn ang="0">
                  <a:pos x="83" y="133"/>
                </a:cxn>
                <a:cxn ang="0">
                  <a:pos x="81" y="123"/>
                </a:cxn>
                <a:cxn ang="0">
                  <a:pos x="86" y="109"/>
                </a:cxn>
                <a:cxn ang="0">
                  <a:pos x="83" y="95"/>
                </a:cxn>
                <a:cxn ang="0">
                  <a:pos x="84" y="85"/>
                </a:cxn>
                <a:cxn ang="0">
                  <a:pos x="96" y="82"/>
                </a:cxn>
                <a:cxn ang="0">
                  <a:pos x="110" y="85"/>
                </a:cxn>
                <a:cxn ang="0">
                  <a:pos x="120" y="89"/>
                </a:cxn>
                <a:cxn ang="0">
                  <a:pos x="125" y="101"/>
                </a:cxn>
                <a:cxn ang="0">
                  <a:pos x="137" y="92"/>
                </a:cxn>
                <a:cxn ang="0">
                  <a:pos x="158" y="17"/>
                </a:cxn>
                <a:cxn ang="0">
                  <a:pos x="286" y="22"/>
                </a:cxn>
                <a:cxn ang="0">
                  <a:pos x="438" y="48"/>
                </a:cxn>
                <a:cxn ang="0">
                  <a:pos x="500" y="58"/>
                </a:cxn>
                <a:cxn ang="0">
                  <a:pos x="551" y="287"/>
                </a:cxn>
                <a:cxn ang="0">
                  <a:pos x="523" y="473"/>
                </a:cxn>
                <a:cxn ang="0">
                  <a:pos x="498" y="671"/>
                </a:cxn>
                <a:cxn ang="0">
                  <a:pos x="288" y="632"/>
                </a:cxn>
                <a:cxn ang="0">
                  <a:pos x="4" y="451"/>
                </a:cxn>
                <a:cxn ang="0">
                  <a:pos x="18" y="439"/>
                </a:cxn>
                <a:cxn ang="0">
                  <a:pos x="28" y="442"/>
                </a:cxn>
                <a:cxn ang="0">
                  <a:pos x="30" y="439"/>
                </a:cxn>
                <a:cxn ang="0">
                  <a:pos x="33" y="439"/>
                </a:cxn>
                <a:cxn ang="0">
                  <a:pos x="40" y="432"/>
                </a:cxn>
                <a:cxn ang="0">
                  <a:pos x="38" y="412"/>
                </a:cxn>
              </a:cxnLst>
              <a:rect l="0" t="0" r="r" b="b"/>
              <a:pathLst>
                <a:path w="580" h="671">
                  <a:moveTo>
                    <a:pt x="38" y="412"/>
                  </a:moveTo>
                  <a:lnTo>
                    <a:pt x="35" y="410"/>
                  </a:lnTo>
                  <a:lnTo>
                    <a:pt x="31" y="410"/>
                  </a:lnTo>
                  <a:lnTo>
                    <a:pt x="28" y="410"/>
                  </a:lnTo>
                  <a:lnTo>
                    <a:pt x="28" y="408"/>
                  </a:lnTo>
                  <a:lnTo>
                    <a:pt x="26" y="408"/>
                  </a:lnTo>
                  <a:lnTo>
                    <a:pt x="23" y="401"/>
                  </a:lnTo>
                  <a:lnTo>
                    <a:pt x="24" y="398"/>
                  </a:lnTo>
                  <a:lnTo>
                    <a:pt x="28" y="394"/>
                  </a:lnTo>
                  <a:lnTo>
                    <a:pt x="28" y="388"/>
                  </a:lnTo>
                  <a:lnTo>
                    <a:pt x="28" y="386"/>
                  </a:lnTo>
                  <a:lnTo>
                    <a:pt x="30" y="384"/>
                  </a:lnTo>
                  <a:lnTo>
                    <a:pt x="26" y="379"/>
                  </a:lnTo>
                  <a:lnTo>
                    <a:pt x="30" y="374"/>
                  </a:lnTo>
                  <a:lnTo>
                    <a:pt x="28" y="367"/>
                  </a:lnTo>
                  <a:lnTo>
                    <a:pt x="36" y="369"/>
                  </a:lnTo>
                  <a:lnTo>
                    <a:pt x="38" y="367"/>
                  </a:lnTo>
                  <a:lnTo>
                    <a:pt x="38" y="364"/>
                  </a:lnTo>
                  <a:lnTo>
                    <a:pt x="42" y="362"/>
                  </a:lnTo>
                  <a:lnTo>
                    <a:pt x="43" y="360"/>
                  </a:lnTo>
                  <a:lnTo>
                    <a:pt x="48" y="355"/>
                  </a:lnTo>
                  <a:lnTo>
                    <a:pt x="48" y="353"/>
                  </a:lnTo>
                  <a:lnTo>
                    <a:pt x="50" y="348"/>
                  </a:lnTo>
                  <a:lnTo>
                    <a:pt x="52" y="345"/>
                  </a:lnTo>
                  <a:lnTo>
                    <a:pt x="50" y="343"/>
                  </a:lnTo>
                  <a:lnTo>
                    <a:pt x="55" y="340"/>
                  </a:lnTo>
                  <a:lnTo>
                    <a:pt x="53" y="336"/>
                  </a:lnTo>
                  <a:lnTo>
                    <a:pt x="55" y="333"/>
                  </a:lnTo>
                  <a:lnTo>
                    <a:pt x="55" y="328"/>
                  </a:lnTo>
                  <a:lnTo>
                    <a:pt x="57" y="326"/>
                  </a:lnTo>
                  <a:lnTo>
                    <a:pt x="55" y="324"/>
                  </a:lnTo>
                  <a:lnTo>
                    <a:pt x="59" y="318"/>
                  </a:lnTo>
                  <a:lnTo>
                    <a:pt x="57" y="314"/>
                  </a:lnTo>
                  <a:lnTo>
                    <a:pt x="59" y="312"/>
                  </a:lnTo>
                  <a:lnTo>
                    <a:pt x="67" y="307"/>
                  </a:lnTo>
                  <a:lnTo>
                    <a:pt x="69" y="302"/>
                  </a:lnTo>
                  <a:lnTo>
                    <a:pt x="71" y="300"/>
                  </a:lnTo>
                  <a:lnTo>
                    <a:pt x="79" y="297"/>
                  </a:lnTo>
                  <a:lnTo>
                    <a:pt x="83" y="295"/>
                  </a:lnTo>
                  <a:lnTo>
                    <a:pt x="88" y="294"/>
                  </a:lnTo>
                  <a:lnTo>
                    <a:pt x="96" y="287"/>
                  </a:lnTo>
                  <a:lnTo>
                    <a:pt x="98" y="287"/>
                  </a:lnTo>
                  <a:lnTo>
                    <a:pt x="98" y="282"/>
                  </a:lnTo>
                  <a:lnTo>
                    <a:pt x="98" y="280"/>
                  </a:lnTo>
                  <a:lnTo>
                    <a:pt x="96" y="277"/>
                  </a:lnTo>
                  <a:lnTo>
                    <a:pt x="89" y="271"/>
                  </a:lnTo>
                  <a:lnTo>
                    <a:pt x="88" y="270"/>
                  </a:lnTo>
                  <a:lnTo>
                    <a:pt x="86" y="266"/>
                  </a:lnTo>
                  <a:lnTo>
                    <a:pt x="84" y="265"/>
                  </a:lnTo>
                  <a:lnTo>
                    <a:pt x="81" y="263"/>
                  </a:lnTo>
                  <a:lnTo>
                    <a:pt x="81" y="261"/>
                  </a:lnTo>
                  <a:lnTo>
                    <a:pt x="83" y="254"/>
                  </a:lnTo>
                  <a:lnTo>
                    <a:pt x="81" y="249"/>
                  </a:lnTo>
                  <a:lnTo>
                    <a:pt x="79" y="248"/>
                  </a:lnTo>
                  <a:lnTo>
                    <a:pt x="81" y="246"/>
                  </a:lnTo>
                  <a:lnTo>
                    <a:pt x="79" y="236"/>
                  </a:lnTo>
                  <a:lnTo>
                    <a:pt x="76" y="230"/>
                  </a:lnTo>
                  <a:lnTo>
                    <a:pt x="74" y="230"/>
                  </a:lnTo>
                  <a:lnTo>
                    <a:pt x="72" y="229"/>
                  </a:lnTo>
                  <a:lnTo>
                    <a:pt x="72" y="220"/>
                  </a:lnTo>
                  <a:lnTo>
                    <a:pt x="67" y="215"/>
                  </a:lnTo>
                  <a:lnTo>
                    <a:pt x="69" y="210"/>
                  </a:lnTo>
                  <a:lnTo>
                    <a:pt x="71" y="208"/>
                  </a:lnTo>
                  <a:lnTo>
                    <a:pt x="71" y="201"/>
                  </a:lnTo>
                  <a:lnTo>
                    <a:pt x="71" y="201"/>
                  </a:lnTo>
                  <a:lnTo>
                    <a:pt x="71" y="196"/>
                  </a:lnTo>
                  <a:lnTo>
                    <a:pt x="74" y="195"/>
                  </a:lnTo>
                  <a:lnTo>
                    <a:pt x="72" y="189"/>
                  </a:lnTo>
                  <a:lnTo>
                    <a:pt x="74" y="188"/>
                  </a:lnTo>
                  <a:lnTo>
                    <a:pt x="77" y="188"/>
                  </a:lnTo>
                  <a:lnTo>
                    <a:pt x="77" y="188"/>
                  </a:lnTo>
                  <a:lnTo>
                    <a:pt x="79" y="184"/>
                  </a:lnTo>
                  <a:lnTo>
                    <a:pt x="81" y="179"/>
                  </a:lnTo>
                  <a:lnTo>
                    <a:pt x="81" y="171"/>
                  </a:lnTo>
                  <a:lnTo>
                    <a:pt x="81" y="164"/>
                  </a:lnTo>
                  <a:lnTo>
                    <a:pt x="79" y="154"/>
                  </a:lnTo>
                  <a:lnTo>
                    <a:pt x="77" y="147"/>
                  </a:lnTo>
                  <a:lnTo>
                    <a:pt x="81" y="143"/>
                  </a:lnTo>
                  <a:lnTo>
                    <a:pt x="81" y="140"/>
                  </a:lnTo>
                  <a:lnTo>
                    <a:pt x="83" y="136"/>
                  </a:lnTo>
                  <a:lnTo>
                    <a:pt x="83" y="133"/>
                  </a:lnTo>
                  <a:lnTo>
                    <a:pt x="81" y="131"/>
                  </a:lnTo>
                  <a:lnTo>
                    <a:pt x="83" y="128"/>
                  </a:lnTo>
                  <a:lnTo>
                    <a:pt x="81" y="123"/>
                  </a:lnTo>
                  <a:lnTo>
                    <a:pt x="83" y="119"/>
                  </a:lnTo>
                  <a:lnTo>
                    <a:pt x="83" y="111"/>
                  </a:lnTo>
                  <a:lnTo>
                    <a:pt x="86" y="109"/>
                  </a:lnTo>
                  <a:lnTo>
                    <a:pt x="86" y="107"/>
                  </a:lnTo>
                  <a:lnTo>
                    <a:pt x="84" y="104"/>
                  </a:lnTo>
                  <a:lnTo>
                    <a:pt x="83" y="95"/>
                  </a:lnTo>
                  <a:lnTo>
                    <a:pt x="84" y="90"/>
                  </a:lnTo>
                  <a:lnTo>
                    <a:pt x="84" y="89"/>
                  </a:lnTo>
                  <a:lnTo>
                    <a:pt x="84" y="85"/>
                  </a:lnTo>
                  <a:lnTo>
                    <a:pt x="86" y="83"/>
                  </a:lnTo>
                  <a:lnTo>
                    <a:pt x="94" y="80"/>
                  </a:lnTo>
                  <a:lnTo>
                    <a:pt x="96" y="82"/>
                  </a:lnTo>
                  <a:lnTo>
                    <a:pt x="103" y="82"/>
                  </a:lnTo>
                  <a:lnTo>
                    <a:pt x="108" y="85"/>
                  </a:lnTo>
                  <a:lnTo>
                    <a:pt x="110" y="85"/>
                  </a:lnTo>
                  <a:lnTo>
                    <a:pt x="115" y="83"/>
                  </a:lnTo>
                  <a:lnTo>
                    <a:pt x="118" y="85"/>
                  </a:lnTo>
                  <a:lnTo>
                    <a:pt x="120" y="89"/>
                  </a:lnTo>
                  <a:lnTo>
                    <a:pt x="120" y="92"/>
                  </a:lnTo>
                  <a:lnTo>
                    <a:pt x="120" y="94"/>
                  </a:lnTo>
                  <a:lnTo>
                    <a:pt x="125" y="101"/>
                  </a:lnTo>
                  <a:lnTo>
                    <a:pt x="127" y="101"/>
                  </a:lnTo>
                  <a:lnTo>
                    <a:pt x="134" y="99"/>
                  </a:lnTo>
                  <a:lnTo>
                    <a:pt x="137" y="92"/>
                  </a:lnTo>
                  <a:lnTo>
                    <a:pt x="144" y="85"/>
                  </a:lnTo>
                  <a:lnTo>
                    <a:pt x="146" y="82"/>
                  </a:lnTo>
                  <a:lnTo>
                    <a:pt x="158" y="17"/>
                  </a:lnTo>
                  <a:lnTo>
                    <a:pt x="161" y="0"/>
                  </a:lnTo>
                  <a:lnTo>
                    <a:pt x="257" y="17"/>
                  </a:lnTo>
                  <a:lnTo>
                    <a:pt x="286" y="22"/>
                  </a:lnTo>
                  <a:lnTo>
                    <a:pt x="312" y="27"/>
                  </a:lnTo>
                  <a:lnTo>
                    <a:pt x="387" y="39"/>
                  </a:lnTo>
                  <a:lnTo>
                    <a:pt x="438" y="48"/>
                  </a:lnTo>
                  <a:lnTo>
                    <a:pt x="460" y="51"/>
                  </a:lnTo>
                  <a:lnTo>
                    <a:pt x="462" y="53"/>
                  </a:lnTo>
                  <a:lnTo>
                    <a:pt x="500" y="58"/>
                  </a:lnTo>
                  <a:lnTo>
                    <a:pt x="580" y="68"/>
                  </a:lnTo>
                  <a:lnTo>
                    <a:pt x="566" y="176"/>
                  </a:lnTo>
                  <a:lnTo>
                    <a:pt x="551" y="287"/>
                  </a:lnTo>
                  <a:lnTo>
                    <a:pt x="544" y="326"/>
                  </a:lnTo>
                  <a:lnTo>
                    <a:pt x="532" y="412"/>
                  </a:lnTo>
                  <a:lnTo>
                    <a:pt x="523" y="473"/>
                  </a:lnTo>
                  <a:lnTo>
                    <a:pt x="518" y="519"/>
                  </a:lnTo>
                  <a:lnTo>
                    <a:pt x="513" y="555"/>
                  </a:lnTo>
                  <a:lnTo>
                    <a:pt x="498" y="671"/>
                  </a:lnTo>
                  <a:lnTo>
                    <a:pt x="370" y="654"/>
                  </a:lnTo>
                  <a:lnTo>
                    <a:pt x="313" y="646"/>
                  </a:lnTo>
                  <a:lnTo>
                    <a:pt x="288" y="632"/>
                  </a:lnTo>
                  <a:lnTo>
                    <a:pt x="124" y="536"/>
                  </a:lnTo>
                  <a:lnTo>
                    <a:pt x="0" y="463"/>
                  </a:lnTo>
                  <a:lnTo>
                    <a:pt x="4" y="451"/>
                  </a:lnTo>
                  <a:lnTo>
                    <a:pt x="14" y="441"/>
                  </a:lnTo>
                  <a:lnTo>
                    <a:pt x="16" y="439"/>
                  </a:lnTo>
                  <a:lnTo>
                    <a:pt x="18" y="439"/>
                  </a:lnTo>
                  <a:lnTo>
                    <a:pt x="24" y="442"/>
                  </a:lnTo>
                  <a:lnTo>
                    <a:pt x="24" y="441"/>
                  </a:lnTo>
                  <a:lnTo>
                    <a:pt x="28" y="442"/>
                  </a:lnTo>
                  <a:lnTo>
                    <a:pt x="28" y="441"/>
                  </a:lnTo>
                  <a:lnTo>
                    <a:pt x="30" y="441"/>
                  </a:lnTo>
                  <a:lnTo>
                    <a:pt x="30" y="439"/>
                  </a:lnTo>
                  <a:lnTo>
                    <a:pt x="31" y="439"/>
                  </a:lnTo>
                  <a:lnTo>
                    <a:pt x="31" y="439"/>
                  </a:lnTo>
                  <a:lnTo>
                    <a:pt x="33" y="439"/>
                  </a:lnTo>
                  <a:lnTo>
                    <a:pt x="33" y="437"/>
                  </a:lnTo>
                  <a:lnTo>
                    <a:pt x="33" y="436"/>
                  </a:lnTo>
                  <a:lnTo>
                    <a:pt x="40" y="432"/>
                  </a:lnTo>
                  <a:lnTo>
                    <a:pt x="40" y="422"/>
                  </a:lnTo>
                  <a:lnTo>
                    <a:pt x="42" y="418"/>
                  </a:lnTo>
                  <a:lnTo>
                    <a:pt x="38" y="41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gray">
            <a:xfrm>
              <a:off x="4300467" y="4073379"/>
              <a:ext cx="1183543" cy="618340"/>
            </a:xfrm>
            <a:custGeom>
              <a:avLst/>
              <a:gdLst/>
              <a:ahLst/>
              <a:cxnLst>
                <a:cxn ang="0">
                  <a:pos x="734" y="350"/>
                </a:cxn>
                <a:cxn ang="0">
                  <a:pos x="730" y="383"/>
                </a:cxn>
                <a:cxn ang="0">
                  <a:pos x="729" y="381"/>
                </a:cxn>
                <a:cxn ang="0">
                  <a:pos x="727" y="379"/>
                </a:cxn>
                <a:cxn ang="0">
                  <a:pos x="720" y="379"/>
                </a:cxn>
                <a:cxn ang="0">
                  <a:pos x="718" y="377"/>
                </a:cxn>
                <a:cxn ang="0">
                  <a:pos x="710" y="374"/>
                </a:cxn>
                <a:cxn ang="0">
                  <a:pos x="708" y="371"/>
                </a:cxn>
                <a:cxn ang="0">
                  <a:pos x="698" y="369"/>
                </a:cxn>
                <a:cxn ang="0">
                  <a:pos x="693" y="362"/>
                </a:cxn>
                <a:cxn ang="0">
                  <a:pos x="684" y="359"/>
                </a:cxn>
                <a:cxn ang="0">
                  <a:pos x="679" y="355"/>
                </a:cxn>
                <a:cxn ang="0">
                  <a:pos x="676" y="352"/>
                </a:cxn>
                <a:cxn ang="0">
                  <a:pos x="664" y="355"/>
                </a:cxn>
                <a:cxn ang="0">
                  <a:pos x="658" y="359"/>
                </a:cxn>
                <a:cxn ang="0">
                  <a:pos x="640" y="357"/>
                </a:cxn>
                <a:cxn ang="0">
                  <a:pos x="638" y="352"/>
                </a:cxn>
                <a:cxn ang="0">
                  <a:pos x="626" y="357"/>
                </a:cxn>
                <a:cxn ang="0">
                  <a:pos x="617" y="360"/>
                </a:cxn>
                <a:cxn ang="0">
                  <a:pos x="602" y="360"/>
                </a:cxn>
                <a:cxn ang="0">
                  <a:pos x="597" y="362"/>
                </a:cxn>
                <a:cxn ang="0">
                  <a:pos x="585" y="362"/>
                </a:cxn>
                <a:cxn ang="0">
                  <a:pos x="587" y="364"/>
                </a:cxn>
                <a:cxn ang="0">
                  <a:pos x="575" y="369"/>
                </a:cxn>
                <a:cxn ang="0">
                  <a:pos x="566" y="372"/>
                </a:cxn>
                <a:cxn ang="0">
                  <a:pos x="549" y="364"/>
                </a:cxn>
                <a:cxn ang="0">
                  <a:pos x="539" y="355"/>
                </a:cxn>
                <a:cxn ang="0">
                  <a:pos x="527" y="359"/>
                </a:cxn>
                <a:cxn ang="0">
                  <a:pos x="520" y="350"/>
                </a:cxn>
                <a:cxn ang="0">
                  <a:pos x="511" y="359"/>
                </a:cxn>
                <a:cxn ang="0">
                  <a:pos x="503" y="362"/>
                </a:cxn>
                <a:cxn ang="0">
                  <a:pos x="500" y="374"/>
                </a:cxn>
                <a:cxn ang="0">
                  <a:pos x="496" y="360"/>
                </a:cxn>
                <a:cxn ang="0">
                  <a:pos x="488" y="359"/>
                </a:cxn>
                <a:cxn ang="0">
                  <a:pos x="481" y="359"/>
                </a:cxn>
                <a:cxn ang="0">
                  <a:pos x="469" y="355"/>
                </a:cxn>
                <a:cxn ang="0">
                  <a:pos x="459" y="354"/>
                </a:cxn>
                <a:cxn ang="0">
                  <a:pos x="443" y="352"/>
                </a:cxn>
                <a:cxn ang="0">
                  <a:pos x="426" y="355"/>
                </a:cxn>
                <a:cxn ang="0">
                  <a:pos x="426" y="348"/>
                </a:cxn>
                <a:cxn ang="0">
                  <a:pos x="414" y="343"/>
                </a:cxn>
                <a:cxn ang="0">
                  <a:pos x="407" y="331"/>
                </a:cxn>
                <a:cxn ang="0">
                  <a:pos x="388" y="333"/>
                </a:cxn>
                <a:cxn ang="0">
                  <a:pos x="373" y="331"/>
                </a:cxn>
                <a:cxn ang="0">
                  <a:pos x="363" y="326"/>
                </a:cxn>
                <a:cxn ang="0">
                  <a:pos x="339" y="319"/>
                </a:cxn>
                <a:cxn ang="0">
                  <a:pos x="318" y="318"/>
                </a:cxn>
                <a:cxn ang="0">
                  <a:pos x="313" y="301"/>
                </a:cxn>
                <a:cxn ang="0">
                  <a:pos x="300" y="297"/>
                </a:cxn>
                <a:cxn ang="0">
                  <a:pos x="286" y="295"/>
                </a:cxn>
                <a:cxn ang="0">
                  <a:pos x="267" y="290"/>
                </a:cxn>
                <a:cxn ang="0">
                  <a:pos x="253" y="275"/>
                </a:cxn>
                <a:cxn ang="0">
                  <a:pos x="252" y="210"/>
                </a:cxn>
                <a:cxn ang="0">
                  <a:pos x="257" y="70"/>
                </a:cxn>
                <a:cxn ang="0">
                  <a:pos x="118" y="61"/>
                </a:cxn>
                <a:cxn ang="0">
                  <a:pos x="86" y="7"/>
                </a:cxn>
                <a:cxn ang="0">
                  <a:pos x="206" y="12"/>
                </a:cxn>
                <a:cxn ang="0">
                  <a:pos x="344" y="17"/>
                </a:cxn>
                <a:cxn ang="0">
                  <a:pos x="474" y="20"/>
                </a:cxn>
                <a:cxn ang="0">
                  <a:pos x="602" y="22"/>
                </a:cxn>
                <a:cxn ang="0">
                  <a:pos x="681" y="20"/>
                </a:cxn>
                <a:cxn ang="0">
                  <a:pos x="718" y="77"/>
                </a:cxn>
                <a:cxn ang="0">
                  <a:pos x="735" y="193"/>
                </a:cxn>
              </a:cxnLst>
              <a:rect l="0" t="0" r="r" b="b"/>
              <a:pathLst>
                <a:path w="735" h="384">
                  <a:moveTo>
                    <a:pt x="735" y="244"/>
                  </a:moveTo>
                  <a:lnTo>
                    <a:pt x="735" y="265"/>
                  </a:lnTo>
                  <a:lnTo>
                    <a:pt x="735" y="289"/>
                  </a:lnTo>
                  <a:lnTo>
                    <a:pt x="735" y="323"/>
                  </a:lnTo>
                  <a:lnTo>
                    <a:pt x="734" y="350"/>
                  </a:lnTo>
                  <a:lnTo>
                    <a:pt x="734" y="384"/>
                  </a:lnTo>
                  <a:lnTo>
                    <a:pt x="732" y="384"/>
                  </a:lnTo>
                  <a:lnTo>
                    <a:pt x="732" y="384"/>
                  </a:lnTo>
                  <a:lnTo>
                    <a:pt x="730" y="384"/>
                  </a:lnTo>
                  <a:lnTo>
                    <a:pt x="730" y="383"/>
                  </a:lnTo>
                  <a:lnTo>
                    <a:pt x="727" y="384"/>
                  </a:lnTo>
                  <a:lnTo>
                    <a:pt x="727" y="384"/>
                  </a:lnTo>
                  <a:lnTo>
                    <a:pt x="727" y="383"/>
                  </a:lnTo>
                  <a:lnTo>
                    <a:pt x="729" y="383"/>
                  </a:lnTo>
                  <a:lnTo>
                    <a:pt x="729" y="381"/>
                  </a:lnTo>
                  <a:lnTo>
                    <a:pt x="725" y="383"/>
                  </a:lnTo>
                  <a:lnTo>
                    <a:pt x="723" y="381"/>
                  </a:lnTo>
                  <a:lnTo>
                    <a:pt x="725" y="381"/>
                  </a:lnTo>
                  <a:lnTo>
                    <a:pt x="727" y="381"/>
                  </a:lnTo>
                  <a:lnTo>
                    <a:pt x="727" y="379"/>
                  </a:lnTo>
                  <a:lnTo>
                    <a:pt x="725" y="379"/>
                  </a:lnTo>
                  <a:lnTo>
                    <a:pt x="725" y="379"/>
                  </a:lnTo>
                  <a:lnTo>
                    <a:pt x="723" y="381"/>
                  </a:lnTo>
                  <a:lnTo>
                    <a:pt x="720" y="379"/>
                  </a:lnTo>
                  <a:lnTo>
                    <a:pt x="720" y="379"/>
                  </a:lnTo>
                  <a:lnTo>
                    <a:pt x="718" y="381"/>
                  </a:lnTo>
                  <a:lnTo>
                    <a:pt x="717" y="381"/>
                  </a:lnTo>
                  <a:lnTo>
                    <a:pt x="717" y="379"/>
                  </a:lnTo>
                  <a:lnTo>
                    <a:pt x="720" y="379"/>
                  </a:lnTo>
                  <a:lnTo>
                    <a:pt x="718" y="377"/>
                  </a:lnTo>
                  <a:lnTo>
                    <a:pt x="717" y="377"/>
                  </a:lnTo>
                  <a:lnTo>
                    <a:pt x="715" y="377"/>
                  </a:lnTo>
                  <a:lnTo>
                    <a:pt x="710" y="377"/>
                  </a:lnTo>
                  <a:lnTo>
                    <a:pt x="710" y="376"/>
                  </a:lnTo>
                  <a:lnTo>
                    <a:pt x="710" y="374"/>
                  </a:lnTo>
                  <a:lnTo>
                    <a:pt x="708" y="376"/>
                  </a:lnTo>
                  <a:lnTo>
                    <a:pt x="710" y="372"/>
                  </a:lnTo>
                  <a:lnTo>
                    <a:pt x="706" y="374"/>
                  </a:lnTo>
                  <a:lnTo>
                    <a:pt x="706" y="372"/>
                  </a:lnTo>
                  <a:lnTo>
                    <a:pt x="708" y="371"/>
                  </a:lnTo>
                  <a:lnTo>
                    <a:pt x="706" y="371"/>
                  </a:lnTo>
                  <a:lnTo>
                    <a:pt x="705" y="372"/>
                  </a:lnTo>
                  <a:lnTo>
                    <a:pt x="703" y="372"/>
                  </a:lnTo>
                  <a:lnTo>
                    <a:pt x="700" y="372"/>
                  </a:lnTo>
                  <a:lnTo>
                    <a:pt x="698" y="369"/>
                  </a:lnTo>
                  <a:lnTo>
                    <a:pt x="694" y="367"/>
                  </a:lnTo>
                  <a:lnTo>
                    <a:pt x="696" y="365"/>
                  </a:lnTo>
                  <a:lnTo>
                    <a:pt x="694" y="364"/>
                  </a:lnTo>
                  <a:lnTo>
                    <a:pt x="693" y="364"/>
                  </a:lnTo>
                  <a:lnTo>
                    <a:pt x="693" y="362"/>
                  </a:lnTo>
                  <a:lnTo>
                    <a:pt x="691" y="360"/>
                  </a:lnTo>
                  <a:lnTo>
                    <a:pt x="691" y="359"/>
                  </a:lnTo>
                  <a:lnTo>
                    <a:pt x="689" y="360"/>
                  </a:lnTo>
                  <a:lnTo>
                    <a:pt x="686" y="359"/>
                  </a:lnTo>
                  <a:lnTo>
                    <a:pt x="684" y="359"/>
                  </a:lnTo>
                  <a:lnTo>
                    <a:pt x="684" y="357"/>
                  </a:lnTo>
                  <a:lnTo>
                    <a:pt x="682" y="355"/>
                  </a:lnTo>
                  <a:lnTo>
                    <a:pt x="682" y="354"/>
                  </a:lnTo>
                  <a:lnTo>
                    <a:pt x="681" y="357"/>
                  </a:lnTo>
                  <a:lnTo>
                    <a:pt x="679" y="355"/>
                  </a:lnTo>
                  <a:lnTo>
                    <a:pt x="681" y="354"/>
                  </a:lnTo>
                  <a:lnTo>
                    <a:pt x="679" y="354"/>
                  </a:lnTo>
                  <a:lnTo>
                    <a:pt x="677" y="354"/>
                  </a:lnTo>
                  <a:lnTo>
                    <a:pt x="676" y="354"/>
                  </a:lnTo>
                  <a:lnTo>
                    <a:pt x="676" y="352"/>
                  </a:lnTo>
                  <a:lnTo>
                    <a:pt x="674" y="350"/>
                  </a:lnTo>
                  <a:lnTo>
                    <a:pt x="667" y="348"/>
                  </a:lnTo>
                  <a:lnTo>
                    <a:pt x="665" y="352"/>
                  </a:lnTo>
                  <a:lnTo>
                    <a:pt x="665" y="355"/>
                  </a:lnTo>
                  <a:lnTo>
                    <a:pt x="664" y="355"/>
                  </a:lnTo>
                  <a:lnTo>
                    <a:pt x="664" y="354"/>
                  </a:lnTo>
                  <a:lnTo>
                    <a:pt x="662" y="357"/>
                  </a:lnTo>
                  <a:lnTo>
                    <a:pt x="660" y="357"/>
                  </a:lnTo>
                  <a:lnTo>
                    <a:pt x="658" y="355"/>
                  </a:lnTo>
                  <a:lnTo>
                    <a:pt x="658" y="359"/>
                  </a:lnTo>
                  <a:lnTo>
                    <a:pt x="648" y="360"/>
                  </a:lnTo>
                  <a:lnTo>
                    <a:pt x="647" y="357"/>
                  </a:lnTo>
                  <a:lnTo>
                    <a:pt x="643" y="359"/>
                  </a:lnTo>
                  <a:lnTo>
                    <a:pt x="641" y="357"/>
                  </a:lnTo>
                  <a:lnTo>
                    <a:pt x="640" y="357"/>
                  </a:lnTo>
                  <a:lnTo>
                    <a:pt x="640" y="357"/>
                  </a:lnTo>
                  <a:lnTo>
                    <a:pt x="641" y="357"/>
                  </a:lnTo>
                  <a:lnTo>
                    <a:pt x="641" y="355"/>
                  </a:lnTo>
                  <a:lnTo>
                    <a:pt x="640" y="355"/>
                  </a:lnTo>
                  <a:lnTo>
                    <a:pt x="638" y="352"/>
                  </a:lnTo>
                  <a:lnTo>
                    <a:pt x="635" y="352"/>
                  </a:lnTo>
                  <a:lnTo>
                    <a:pt x="633" y="352"/>
                  </a:lnTo>
                  <a:lnTo>
                    <a:pt x="633" y="354"/>
                  </a:lnTo>
                  <a:lnTo>
                    <a:pt x="631" y="354"/>
                  </a:lnTo>
                  <a:lnTo>
                    <a:pt x="626" y="357"/>
                  </a:lnTo>
                  <a:lnTo>
                    <a:pt x="621" y="355"/>
                  </a:lnTo>
                  <a:lnTo>
                    <a:pt x="621" y="357"/>
                  </a:lnTo>
                  <a:lnTo>
                    <a:pt x="619" y="359"/>
                  </a:lnTo>
                  <a:lnTo>
                    <a:pt x="619" y="360"/>
                  </a:lnTo>
                  <a:lnTo>
                    <a:pt x="617" y="360"/>
                  </a:lnTo>
                  <a:lnTo>
                    <a:pt x="614" y="362"/>
                  </a:lnTo>
                  <a:lnTo>
                    <a:pt x="612" y="362"/>
                  </a:lnTo>
                  <a:lnTo>
                    <a:pt x="606" y="357"/>
                  </a:lnTo>
                  <a:lnTo>
                    <a:pt x="604" y="357"/>
                  </a:lnTo>
                  <a:lnTo>
                    <a:pt x="602" y="360"/>
                  </a:lnTo>
                  <a:lnTo>
                    <a:pt x="600" y="360"/>
                  </a:lnTo>
                  <a:lnTo>
                    <a:pt x="599" y="359"/>
                  </a:lnTo>
                  <a:lnTo>
                    <a:pt x="599" y="359"/>
                  </a:lnTo>
                  <a:lnTo>
                    <a:pt x="599" y="360"/>
                  </a:lnTo>
                  <a:lnTo>
                    <a:pt x="597" y="362"/>
                  </a:lnTo>
                  <a:lnTo>
                    <a:pt x="597" y="360"/>
                  </a:lnTo>
                  <a:lnTo>
                    <a:pt x="595" y="362"/>
                  </a:lnTo>
                  <a:lnTo>
                    <a:pt x="590" y="362"/>
                  </a:lnTo>
                  <a:lnTo>
                    <a:pt x="588" y="364"/>
                  </a:lnTo>
                  <a:lnTo>
                    <a:pt x="585" y="362"/>
                  </a:lnTo>
                  <a:lnTo>
                    <a:pt x="583" y="364"/>
                  </a:lnTo>
                  <a:lnTo>
                    <a:pt x="583" y="365"/>
                  </a:lnTo>
                  <a:lnTo>
                    <a:pt x="583" y="365"/>
                  </a:lnTo>
                  <a:lnTo>
                    <a:pt x="585" y="364"/>
                  </a:lnTo>
                  <a:lnTo>
                    <a:pt x="587" y="364"/>
                  </a:lnTo>
                  <a:lnTo>
                    <a:pt x="585" y="367"/>
                  </a:lnTo>
                  <a:lnTo>
                    <a:pt x="583" y="371"/>
                  </a:lnTo>
                  <a:lnTo>
                    <a:pt x="582" y="371"/>
                  </a:lnTo>
                  <a:lnTo>
                    <a:pt x="580" y="371"/>
                  </a:lnTo>
                  <a:lnTo>
                    <a:pt x="575" y="369"/>
                  </a:lnTo>
                  <a:lnTo>
                    <a:pt x="573" y="371"/>
                  </a:lnTo>
                  <a:lnTo>
                    <a:pt x="573" y="376"/>
                  </a:lnTo>
                  <a:lnTo>
                    <a:pt x="571" y="377"/>
                  </a:lnTo>
                  <a:lnTo>
                    <a:pt x="568" y="377"/>
                  </a:lnTo>
                  <a:lnTo>
                    <a:pt x="566" y="372"/>
                  </a:lnTo>
                  <a:lnTo>
                    <a:pt x="561" y="367"/>
                  </a:lnTo>
                  <a:lnTo>
                    <a:pt x="556" y="369"/>
                  </a:lnTo>
                  <a:lnTo>
                    <a:pt x="554" y="367"/>
                  </a:lnTo>
                  <a:lnTo>
                    <a:pt x="554" y="365"/>
                  </a:lnTo>
                  <a:lnTo>
                    <a:pt x="549" y="364"/>
                  </a:lnTo>
                  <a:lnTo>
                    <a:pt x="546" y="362"/>
                  </a:lnTo>
                  <a:lnTo>
                    <a:pt x="544" y="360"/>
                  </a:lnTo>
                  <a:lnTo>
                    <a:pt x="547" y="357"/>
                  </a:lnTo>
                  <a:lnTo>
                    <a:pt x="541" y="354"/>
                  </a:lnTo>
                  <a:lnTo>
                    <a:pt x="539" y="355"/>
                  </a:lnTo>
                  <a:lnTo>
                    <a:pt x="537" y="362"/>
                  </a:lnTo>
                  <a:lnTo>
                    <a:pt x="535" y="362"/>
                  </a:lnTo>
                  <a:lnTo>
                    <a:pt x="532" y="364"/>
                  </a:lnTo>
                  <a:lnTo>
                    <a:pt x="529" y="359"/>
                  </a:lnTo>
                  <a:lnTo>
                    <a:pt x="527" y="359"/>
                  </a:lnTo>
                  <a:lnTo>
                    <a:pt x="523" y="360"/>
                  </a:lnTo>
                  <a:lnTo>
                    <a:pt x="523" y="360"/>
                  </a:lnTo>
                  <a:lnTo>
                    <a:pt x="522" y="357"/>
                  </a:lnTo>
                  <a:lnTo>
                    <a:pt x="520" y="354"/>
                  </a:lnTo>
                  <a:lnTo>
                    <a:pt x="520" y="350"/>
                  </a:lnTo>
                  <a:lnTo>
                    <a:pt x="517" y="348"/>
                  </a:lnTo>
                  <a:lnTo>
                    <a:pt x="517" y="350"/>
                  </a:lnTo>
                  <a:lnTo>
                    <a:pt x="513" y="352"/>
                  </a:lnTo>
                  <a:lnTo>
                    <a:pt x="511" y="350"/>
                  </a:lnTo>
                  <a:lnTo>
                    <a:pt x="511" y="359"/>
                  </a:lnTo>
                  <a:lnTo>
                    <a:pt x="510" y="360"/>
                  </a:lnTo>
                  <a:lnTo>
                    <a:pt x="508" y="362"/>
                  </a:lnTo>
                  <a:lnTo>
                    <a:pt x="505" y="360"/>
                  </a:lnTo>
                  <a:lnTo>
                    <a:pt x="503" y="360"/>
                  </a:lnTo>
                  <a:lnTo>
                    <a:pt x="503" y="362"/>
                  </a:lnTo>
                  <a:lnTo>
                    <a:pt x="506" y="364"/>
                  </a:lnTo>
                  <a:lnTo>
                    <a:pt x="503" y="365"/>
                  </a:lnTo>
                  <a:lnTo>
                    <a:pt x="503" y="372"/>
                  </a:lnTo>
                  <a:lnTo>
                    <a:pt x="503" y="374"/>
                  </a:lnTo>
                  <a:lnTo>
                    <a:pt x="500" y="374"/>
                  </a:lnTo>
                  <a:lnTo>
                    <a:pt x="496" y="374"/>
                  </a:lnTo>
                  <a:lnTo>
                    <a:pt x="493" y="371"/>
                  </a:lnTo>
                  <a:lnTo>
                    <a:pt x="491" y="364"/>
                  </a:lnTo>
                  <a:lnTo>
                    <a:pt x="493" y="362"/>
                  </a:lnTo>
                  <a:lnTo>
                    <a:pt x="496" y="360"/>
                  </a:lnTo>
                  <a:lnTo>
                    <a:pt x="496" y="359"/>
                  </a:lnTo>
                  <a:lnTo>
                    <a:pt x="494" y="355"/>
                  </a:lnTo>
                  <a:lnTo>
                    <a:pt x="491" y="355"/>
                  </a:lnTo>
                  <a:lnTo>
                    <a:pt x="489" y="355"/>
                  </a:lnTo>
                  <a:lnTo>
                    <a:pt x="488" y="359"/>
                  </a:lnTo>
                  <a:lnTo>
                    <a:pt x="488" y="360"/>
                  </a:lnTo>
                  <a:lnTo>
                    <a:pt x="486" y="359"/>
                  </a:lnTo>
                  <a:lnTo>
                    <a:pt x="482" y="355"/>
                  </a:lnTo>
                  <a:lnTo>
                    <a:pt x="482" y="359"/>
                  </a:lnTo>
                  <a:lnTo>
                    <a:pt x="481" y="359"/>
                  </a:lnTo>
                  <a:lnTo>
                    <a:pt x="477" y="362"/>
                  </a:lnTo>
                  <a:lnTo>
                    <a:pt x="474" y="364"/>
                  </a:lnTo>
                  <a:lnTo>
                    <a:pt x="470" y="362"/>
                  </a:lnTo>
                  <a:lnTo>
                    <a:pt x="470" y="355"/>
                  </a:lnTo>
                  <a:lnTo>
                    <a:pt x="469" y="355"/>
                  </a:lnTo>
                  <a:lnTo>
                    <a:pt x="469" y="354"/>
                  </a:lnTo>
                  <a:lnTo>
                    <a:pt x="465" y="354"/>
                  </a:lnTo>
                  <a:lnTo>
                    <a:pt x="462" y="355"/>
                  </a:lnTo>
                  <a:lnTo>
                    <a:pt x="460" y="355"/>
                  </a:lnTo>
                  <a:lnTo>
                    <a:pt x="459" y="354"/>
                  </a:lnTo>
                  <a:lnTo>
                    <a:pt x="457" y="347"/>
                  </a:lnTo>
                  <a:lnTo>
                    <a:pt x="452" y="345"/>
                  </a:lnTo>
                  <a:lnTo>
                    <a:pt x="448" y="347"/>
                  </a:lnTo>
                  <a:lnTo>
                    <a:pt x="447" y="350"/>
                  </a:lnTo>
                  <a:lnTo>
                    <a:pt x="443" y="352"/>
                  </a:lnTo>
                  <a:lnTo>
                    <a:pt x="440" y="355"/>
                  </a:lnTo>
                  <a:lnTo>
                    <a:pt x="435" y="359"/>
                  </a:lnTo>
                  <a:lnTo>
                    <a:pt x="433" y="359"/>
                  </a:lnTo>
                  <a:lnTo>
                    <a:pt x="429" y="357"/>
                  </a:lnTo>
                  <a:lnTo>
                    <a:pt x="426" y="355"/>
                  </a:lnTo>
                  <a:lnTo>
                    <a:pt x="424" y="354"/>
                  </a:lnTo>
                  <a:lnTo>
                    <a:pt x="424" y="354"/>
                  </a:lnTo>
                  <a:lnTo>
                    <a:pt x="426" y="350"/>
                  </a:lnTo>
                  <a:lnTo>
                    <a:pt x="426" y="348"/>
                  </a:lnTo>
                  <a:lnTo>
                    <a:pt x="426" y="348"/>
                  </a:lnTo>
                  <a:lnTo>
                    <a:pt x="426" y="347"/>
                  </a:lnTo>
                  <a:lnTo>
                    <a:pt x="424" y="343"/>
                  </a:lnTo>
                  <a:lnTo>
                    <a:pt x="419" y="345"/>
                  </a:lnTo>
                  <a:lnTo>
                    <a:pt x="417" y="345"/>
                  </a:lnTo>
                  <a:lnTo>
                    <a:pt x="414" y="343"/>
                  </a:lnTo>
                  <a:lnTo>
                    <a:pt x="412" y="336"/>
                  </a:lnTo>
                  <a:lnTo>
                    <a:pt x="414" y="328"/>
                  </a:lnTo>
                  <a:lnTo>
                    <a:pt x="412" y="328"/>
                  </a:lnTo>
                  <a:lnTo>
                    <a:pt x="411" y="328"/>
                  </a:lnTo>
                  <a:lnTo>
                    <a:pt x="407" y="331"/>
                  </a:lnTo>
                  <a:lnTo>
                    <a:pt x="399" y="330"/>
                  </a:lnTo>
                  <a:lnTo>
                    <a:pt x="394" y="328"/>
                  </a:lnTo>
                  <a:lnTo>
                    <a:pt x="392" y="328"/>
                  </a:lnTo>
                  <a:lnTo>
                    <a:pt x="388" y="330"/>
                  </a:lnTo>
                  <a:lnTo>
                    <a:pt x="388" y="333"/>
                  </a:lnTo>
                  <a:lnTo>
                    <a:pt x="387" y="333"/>
                  </a:lnTo>
                  <a:lnTo>
                    <a:pt x="385" y="335"/>
                  </a:lnTo>
                  <a:lnTo>
                    <a:pt x="383" y="336"/>
                  </a:lnTo>
                  <a:lnTo>
                    <a:pt x="378" y="335"/>
                  </a:lnTo>
                  <a:lnTo>
                    <a:pt x="373" y="331"/>
                  </a:lnTo>
                  <a:lnTo>
                    <a:pt x="371" y="326"/>
                  </a:lnTo>
                  <a:lnTo>
                    <a:pt x="370" y="326"/>
                  </a:lnTo>
                  <a:lnTo>
                    <a:pt x="368" y="324"/>
                  </a:lnTo>
                  <a:lnTo>
                    <a:pt x="365" y="326"/>
                  </a:lnTo>
                  <a:lnTo>
                    <a:pt x="363" y="326"/>
                  </a:lnTo>
                  <a:lnTo>
                    <a:pt x="359" y="328"/>
                  </a:lnTo>
                  <a:lnTo>
                    <a:pt x="354" y="328"/>
                  </a:lnTo>
                  <a:lnTo>
                    <a:pt x="351" y="326"/>
                  </a:lnTo>
                  <a:lnTo>
                    <a:pt x="344" y="324"/>
                  </a:lnTo>
                  <a:lnTo>
                    <a:pt x="339" y="319"/>
                  </a:lnTo>
                  <a:lnTo>
                    <a:pt x="335" y="318"/>
                  </a:lnTo>
                  <a:lnTo>
                    <a:pt x="332" y="319"/>
                  </a:lnTo>
                  <a:lnTo>
                    <a:pt x="327" y="318"/>
                  </a:lnTo>
                  <a:lnTo>
                    <a:pt x="323" y="319"/>
                  </a:lnTo>
                  <a:lnTo>
                    <a:pt x="318" y="318"/>
                  </a:lnTo>
                  <a:lnTo>
                    <a:pt x="318" y="316"/>
                  </a:lnTo>
                  <a:lnTo>
                    <a:pt x="317" y="313"/>
                  </a:lnTo>
                  <a:lnTo>
                    <a:pt x="317" y="307"/>
                  </a:lnTo>
                  <a:lnTo>
                    <a:pt x="317" y="304"/>
                  </a:lnTo>
                  <a:lnTo>
                    <a:pt x="313" y="301"/>
                  </a:lnTo>
                  <a:lnTo>
                    <a:pt x="312" y="297"/>
                  </a:lnTo>
                  <a:lnTo>
                    <a:pt x="306" y="295"/>
                  </a:lnTo>
                  <a:lnTo>
                    <a:pt x="303" y="292"/>
                  </a:lnTo>
                  <a:lnTo>
                    <a:pt x="301" y="294"/>
                  </a:lnTo>
                  <a:lnTo>
                    <a:pt x="300" y="297"/>
                  </a:lnTo>
                  <a:lnTo>
                    <a:pt x="300" y="301"/>
                  </a:lnTo>
                  <a:lnTo>
                    <a:pt x="296" y="301"/>
                  </a:lnTo>
                  <a:lnTo>
                    <a:pt x="293" y="299"/>
                  </a:lnTo>
                  <a:lnTo>
                    <a:pt x="291" y="295"/>
                  </a:lnTo>
                  <a:lnTo>
                    <a:pt x="286" y="295"/>
                  </a:lnTo>
                  <a:lnTo>
                    <a:pt x="284" y="295"/>
                  </a:lnTo>
                  <a:lnTo>
                    <a:pt x="284" y="297"/>
                  </a:lnTo>
                  <a:lnTo>
                    <a:pt x="282" y="299"/>
                  </a:lnTo>
                  <a:lnTo>
                    <a:pt x="274" y="299"/>
                  </a:lnTo>
                  <a:lnTo>
                    <a:pt x="267" y="290"/>
                  </a:lnTo>
                  <a:lnTo>
                    <a:pt x="262" y="285"/>
                  </a:lnTo>
                  <a:lnTo>
                    <a:pt x="260" y="282"/>
                  </a:lnTo>
                  <a:lnTo>
                    <a:pt x="259" y="278"/>
                  </a:lnTo>
                  <a:lnTo>
                    <a:pt x="253" y="275"/>
                  </a:lnTo>
                  <a:lnTo>
                    <a:pt x="253" y="275"/>
                  </a:lnTo>
                  <a:lnTo>
                    <a:pt x="250" y="277"/>
                  </a:lnTo>
                  <a:lnTo>
                    <a:pt x="248" y="277"/>
                  </a:lnTo>
                  <a:lnTo>
                    <a:pt x="248" y="258"/>
                  </a:lnTo>
                  <a:lnTo>
                    <a:pt x="250" y="227"/>
                  </a:lnTo>
                  <a:lnTo>
                    <a:pt x="252" y="210"/>
                  </a:lnTo>
                  <a:lnTo>
                    <a:pt x="252" y="184"/>
                  </a:lnTo>
                  <a:lnTo>
                    <a:pt x="253" y="164"/>
                  </a:lnTo>
                  <a:lnTo>
                    <a:pt x="253" y="135"/>
                  </a:lnTo>
                  <a:lnTo>
                    <a:pt x="255" y="116"/>
                  </a:lnTo>
                  <a:lnTo>
                    <a:pt x="257" y="70"/>
                  </a:lnTo>
                  <a:lnTo>
                    <a:pt x="257" y="68"/>
                  </a:lnTo>
                  <a:lnTo>
                    <a:pt x="209" y="68"/>
                  </a:lnTo>
                  <a:lnTo>
                    <a:pt x="175" y="65"/>
                  </a:lnTo>
                  <a:lnTo>
                    <a:pt x="163" y="65"/>
                  </a:lnTo>
                  <a:lnTo>
                    <a:pt x="118" y="61"/>
                  </a:lnTo>
                  <a:lnTo>
                    <a:pt x="83" y="60"/>
                  </a:lnTo>
                  <a:lnTo>
                    <a:pt x="72" y="60"/>
                  </a:lnTo>
                  <a:lnTo>
                    <a:pt x="0" y="54"/>
                  </a:lnTo>
                  <a:lnTo>
                    <a:pt x="4" y="0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127" y="8"/>
                  </a:lnTo>
                  <a:lnTo>
                    <a:pt x="168" y="10"/>
                  </a:lnTo>
                  <a:lnTo>
                    <a:pt x="178" y="10"/>
                  </a:lnTo>
                  <a:lnTo>
                    <a:pt x="206" y="12"/>
                  </a:lnTo>
                  <a:lnTo>
                    <a:pt x="252" y="13"/>
                  </a:lnTo>
                  <a:lnTo>
                    <a:pt x="259" y="15"/>
                  </a:lnTo>
                  <a:lnTo>
                    <a:pt x="298" y="17"/>
                  </a:lnTo>
                  <a:lnTo>
                    <a:pt x="306" y="17"/>
                  </a:lnTo>
                  <a:lnTo>
                    <a:pt x="344" y="17"/>
                  </a:lnTo>
                  <a:lnTo>
                    <a:pt x="383" y="19"/>
                  </a:lnTo>
                  <a:lnTo>
                    <a:pt x="399" y="19"/>
                  </a:lnTo>
                  <a:lnTo>
                    <a:pt x="419" y="20"/>
                  </a:lnTo>
                  <a:lnTo>
                    <a:pt x="445" y="20"/>
                  </a:lnTo>
                  <a:lnTo>
                    <a:pt x="474" y="20"/>
                  </a:lnTo>
                  <a:lnTo>
                    <a:pt x="503" y="20"/>
                  </a:lnTo>
                  <a:lnTo>
                    <a:pt x="535" y="22"/>
                  </a:lnTo>
                  <a:lnTo>
                    <a:pt x="554" y="22"/>
                  </a:lnTo>
                  <a:lnTo>
                    <a:pt x="599" y="22"/>
                  </a:lnTo>
                  <a:lnTo>
                    <a:pt x="602" y="22"/>
                  </a:lnTo>
                  <a:lnTo>
                    <a:pt x="617" y="22"/>
                  </a:lnTo>
                  <a:lnTo>
                    <a:pt x="640" y="22"/>
                  </a:lnTo>
                  <a:lnTo>
                    <a:pt x="650" y="22"/>
                  </a:lnTo>
                  <a:lnTo>
                    <a:pt x="677" y="20"/>
                  </a:lnTo>
                  <a:lnTo>
                    <a:pt x="681" y="20"/>
                  </a:lnTo>
                  <a:lnTo>
                    <a:pt x="717" y="20"/>
                  </a:lnTo>
                  <a:lnTo>
                    <a:pt x="717" y="46"/>
                  </a:lnTo>
                  <a:lnTo>
                    <a:pt x="717" y="56"/>
                  </a:lnTo>
                  <a:lnTo>
                    <a:pt x="717" y="75"/>
                  </a:lnTo>
                  <a:lnTo>
                    <a:pt x="718" y="77"/>
                  </a:lnTo>
                  <a:lnTo>
                    <a:pt x="723" y="111"/>
                  </a:lnTo>
                  <a:lnTo>
                    <a:pt x="723" y="118"/>
                  </a:lnTo>
                  <a:lnTo>
                    <a:pt x="730" y="154"/>
                  </a:lnTo>
                  <a:lnTo>
                    <a:pt x="732" y="167"/>
                  </a:lnTo>
                  <a:lnTo>
                    <a:pt x="735" y="193"/>
                  </a:lnTo>
                  <a:lnTo>
                    <a:pt x="735" y="244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/>
          </p:nvSpPr>
          <p:spPr bwMode="gray">
            <a:xfrm>
              <a:off x="6902649" y="3894639"/>
              <a:ext cx="1210917" cy="528166"/>
            </a:xfrm>
            <a:custGeom>
              <a:avLst/>
              <a:gdLst/>
              <a:ahLst/>
              <a:cxnLst>
                <a:cxn ang="0">
                  <a:pos x="5" y="256"/>
                </a:cxn>
                <a:cxn ang="0">
                  <a:pos x="20" y="247"/>
                </a:cxn>
                <a:cxn ang="0">
                  <a:pos x="30" y="227"/>
                </a:cxn>
                <a:cxn ang="0">
                  <a:pos x="58" y="218"/>
                </a:cxn>
                <a:cxn ang="0">
                  <a:pos x="78" y="205"/>
                </a:cxn>
                <a:cxn ang="0">
                  <a:pos x="90" y="191"/>
                </a:cxn>
                <a:cxn ang="0">
                  <a:pos x="109" y="176"/>
                </a:cxn>
                <a:cxn ang="0">
                  <a:pos x="119" y="165"/>
                </a:cxn>
                <a:cxn ang="0">
                  <a:pos x="133" y="155"/>
                </a:cxn>
                <a:cxn ang="0">
                  <a:pos x="141" y="160"/>
                </a:cxn>
                <a:cxn ang="0">
                  <a:pos x="160" y="142"/>
                </a:cxn>
                <a:cxn ang="0">
                  <a:pos x="181" y="138"/>
                </a:cxn>
                <a:cxn ang="0">
                  <a:pos x="205" y="112"/>
                </a:cxn>
                <a:cxn ang="0">
                  <a:pos x="203" y="85"/>
                </a:cxn>
                <a:cxn ang="0">
                  <a:pos x="307" y="71"/>
                </a:cxn>
                <a:cxn ang="0">
                  <a:pos x="411" y="54"/>
                </a:cxn>
                <a:cxn ang="0">
                  <a:pos x="487" y="41"/>
                </a:cxn>
                <a:cxn ang="0">
                  <a:pos x="582" y="22"/>
                </a:cxn>
                <a:cxn ang="0">
                  <a:pos x="652" y="7"/>
                </a:cxn>
                <a:cxn ang="0">
                  <a:pos x="685" y="13"/>
                </a:cxn>
                <a:cxn ang="0">
                  <a:pos x="692" y="22"/>
                </a:cxn>
                <a:cxn ang="0">
                  <a:pos x="690" y="32"/>
                </a:cxn>
                <a:cxn ang="0">
                  <a:pos x="671" y="30"/>
                </a:cxn>
                <a:cxn ang="0">
                  <a:pos x="663" y="42"/>
                </a:cxn>
                <a:cxn ang="0">
                  <a:pos x="642" y="70"/>
                </a:cxn>
                <a:cxn ang="0">
                  <a:pos x="629" y="41"/>
                </a:cxn>
                <a:cxn ang="0">
                  <a:pos x="625" y="48"/>
                </a:cxn>
                <a:cxn ang="0">
                  <a:pos x="659" y="70"/>
                </a:cxn>
                <a:cxn ang="0">
                  <a:pos x="692" y="87"/>
                </a:cxn>
                <a:cxn ang="0">
                  <a:pos x="697" y="71"/>
                </a:cxn>
                <a:cxn ang="0">
                  <a:pos x="711" y="97"/>
                </a:cxn>
                <a:cxn ang="0">
                  <a:pos x="666" y="121"/>
                </a:cxn>
                <a:cxn ang="0">
                  <a:pos x="652" y="130"/>
                </a:cxn>
                <a:cxn ang="0">
                  <a:pos x="658" y="148"/>
                </a:cxn>
                <a:cxn ang="0">
                  <a:pos x="661" y="162"/>
                </a:cxn>
                <a:cxn ang="0">
                  <a:pos x="634" y="174"/>
                </a:cxn>
                <a:cxn ang="0">
                  <a:pos x="639" y="188"/>
                </a:cxn>
                <a:cxn ang="0">
                  <a:pos x="680" y="179"/>
                </a:cxn>
                <a:cxn ang="0">
                  <a:pos x="668" y="206"/>
                </a:cxn>
                <a:cxn ang="0">
                  <a:pos x="596" y="249"/>
                </a:cxn>
                <a:cxn ang="0">
                  <a:pos x="572" y="283"/>
                </a:cxn>
                <a:cxn ang="0">
                  <a:pos x="564" y="316"/>
                </a:cxn>
                <a:cxn ang="0">
                  <a:pos x="427" y="261"/>
                </a:cxn>
                <a:cxn ang="0">
                  <a:pos x="328" y="259"/>
                </a:cxn>
                <a:cxn ang="0">
                  <a:pos x="292" y="234"/>
                </a:cxn>
                <a:cxn ang="0">
                  <a:pos x="280" y="230"/>
                </a:cxn>
                <a:cxn ang="0">
                  <a:pos x="200" y="239"/>
                </a:cxn>
                <a:cxn ang="0">
                  <a:pos x="167" y="244"/>
                </a:cxn>
                <a:cxn ang="0">
                  <a:pos x="153" y="249"/>
                </a:cxn>
                <a:cxn ang="0">
                  <a:pos x="138" y="258"/>
                </a:cxn>
                <a:cxn ang="0">
                  <a:pos x="70" y="278"/>
                </a:cxn>
                <a:cxn ang="0">
                  <a:pos x="682" y="1"/>
                </a:cxn>
                <a:cxn ang="0">
                  <a:pos x="678" y="1"/>
                </a:cxn>
                <a:cxn ang="0">
                  <a:pos x="717" y="49"/>
                </a:cxn>
                <a:cxn ang="0">
                  <a:pos x="738" y="75"/>
                </a:cxn>
                <a:cxn ang="0">
                  <a:pos x="750" y="126"/>
                </a:cxn>
                <a:cxn ang="0">
                  <a:pos x="724" y="145"/>
                </a:cxn>
                <a:cxn ang="0">
                  <a:pos x="712" y="159"/>
                </a:cxn>
                <a:cxn ang="0">
                  <a:pos x="683" y="198"/>
                </a:cxn>
              </a:cxnLst>
              <a:rect l="0" t="0" r="r" b="b"/>
              <a:pathLst>
                <a:path w="752" h="328">
                  <a:moveTo>
                    <a:pt x="29" y="283"/>
                  </a:moveTo>
                  <a:lnTo>
                    <a:pt x="17" y="285"/>
                  </a:lnTo>
                  <a:lnTo>
                    <a:pt x="0" y="287"/>
                  </a:lnTo>
                  <a:lnTo>
                    <a:pt x="0" y="263"/>
                  </a:lnTo>
                  <a:lnTo>
                    <a:pt x="5" y="256"/>
                  </a:lnTo>
                  <a:lnTo>
                    <a:pt x="8" y="258"/>
                  </a:lnTo>
                  <a:lnTo>
                    <a:pt x="15" y="258"/>
                  </a:lnTo>
                  <a:lnTo>
                    <a:pt x="20" y="254"/>
                  </a:lnTo>
                  <a:lnTo>
                    <a:pt x="20" y="251"/>
                  </a:lnTo>
                  <a:lnTo>
                    <a:pt x="20" y="247"/>
                  </a:lnTo>
                  <a:lnTo>
                    <a:pt x="22" y="242"/>
                  </a:lnTo>
                  <a:lnTo>
                    <a:pt x="20" y="239"/>
                  </a:lnTo>
                  <a:lnTo>
                    <a:pt x="25" y="234"/>
                  </a:lnTo>
                  <a:lnTo>
                    <a:pt x="29" y="230"/>
                  </a:lnTo>
                  <a:lnTo>
                    <a:pt x="30" y="227"/>
                  </a:lnTo>
                  <a:lnTo>
                    <a:pt x="35" y="225"/>
                  </a:lnTo>
                  <a:lnTo>
                    <a:pt x="39" y="220"/>
                  </a:lnTo>
                  <a:lnTo>
                    <a:pt x="47" y="218"/>
                  </a:lnTo>
                  <a:lnTo>
                    <a:pt x="53" y="217"/>
                  </a:lnTo>
                  <a:lnTo>
                    <a:pt x="58" y="218"/>
                  </a:lnTo>
                  <a:lnTo>
                    <a:pt x="63" y="217"/>
                  </a:lnTo>
                  <a:lnTo>
                    <a:pt x="66" y="212"/>
                  </a:lnTo>
                  <a:lnTo>
                    <a:pt x="71" y="208"/>
                  </a:lnTo>
                  <a:lnTo>
                    <a:pt x="75" y="205"/>
                  </a:lnTo>
                  <a:lnTo>
                    <a:pt x="78" y="205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3" y="196"/>
                  </a:lnTo>
                  <a:lnTo>
                    <a:pt x="87" y="195"/>
                  </a:lnTo>
                  <a:lnTo>
                    <a:pt x="90" y="191"/>
                  </a:lnTo>
                  <a:lnTo>
                    <a:pt x="92" y="191"/>
                  </a:lnTo>
                  <a:lnTo>
                    <a:pt x="97" y="188"/>
                  </a:lnTo>
                  <a:lnTo>
                    <a:pt x="104" y="188"/>
                  </a:lnTo>
                  <a:lnTo>
                    <a:pt x="106" y="186"/>
                  </a:lnTo>
                  <a:lnTo>
                    <a:pt x="109" y="176"/>
                  </a:lnTo>
                  <a:lnTo>
                    <a:pt x="107" y="171"/>
                  </a:lnTo>
                  <a:lnTo>
                    <a:pt x="109" y="169"/>
                  </a:lnTo>
                  <a:lnTo>
                    <a:pt x="112" y="167"/>
                  </a:lnTo>
                  <a:lnTo>
                    <a:pt x="118" y="171"/>
                  </a:lnTo>
                  <a:lnTo>
                    <a:pt x="119" y="165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29" y="153"/>
                  </a:lnTo>
                  <a:lnTo>
                    <a:pt x="129" y="153"/>
                  </a:lnTo>
                  <a:lnTo>
                    <a:pt x="133" y="155"/>
                  </a:lnTo>
                  <a:lnTo>
                    <a:pt x="133" y="157"/>
                  </a:lnTo>
                  <a:lnTo>
                    <a:pt x="133" y="159"/>
                  </a:lnTo>
                  <a:lnTo>
                    <a:pt x="135" y="164"/>
                  </a:lnTo>
                  <a:lnTo>
                    <a:pt x="138" y="164"/>
                  </a:lnTo>
                  <a:lnTo>
                    <a:pt x="141" y="160"/>
                  </a:lnTo>
                  <a:lnTo>
                    <a:pt x="145" y="159"/>
                  </a:lnTo>
                  <a:lnTo>
                    <a:pt x="148" y="148"/>
                  </a:lnTo>
                  <a:lnTo>
                    <a:pt x="152" y="147"/>
                  </a:lnTo>
                  <a:lnTo>
                    <a:pt x="157" y="143"/>
                  </a:lnTo>
                  <a:lnTo>
                    <a:pt x="160" y="142"/>
                  </a:lnTo>
                  <a:lnTo>
                    <a:pt x="165" y="138"/>
                  </a:lnTo>
                  <a:lnTo>
                    <a:pt x="169" y="138"/>
                  </a:lnTo>
                  <a:lnTo>
                    <a:pt x="172" y="143"/>
                  </a:lnTo>
                  <a:lnTo>
                    <a:pt x="176" y="142"/>
                  </a:lnTo>
                  <a:lnTo>
                    <a:pt x="181" y="138"/>
                  </a:lnTo>
                  <a:lnTo>
                    <a:pt x="186" y="123"/>
                  </a:lnTo>
                  <a:lnTo>
                    <a:pt x="188" y="119"/>
                  </a:lnTo>
                  <a:lnTo>
                    <a:pt x="194" y="114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01" y="109"/>
                  </a:lnTo>
                  <a:lnTo>
                    <a:pt x="200" y="107"/>
                  </a:lnTo>
                  <a:lnTo>
                    <a:pt x="203" y="97"/>
                  </a:lnTo>
                  <a:lnTo>
                    <a:pt x="201" y="92"/>
                  </a:lnTo>
                  <a:lnTo>
                    <a:pt x="203" y="85"/>
                  </a:lnTo>
                  <a:lnTo>
                    <a:pt x="230" y="82"/>
                  </a:lnTo>
                  <a:lnTo>
                    <a:pt x="268" y="77"/>
                  </a:lnTo>
                  <a:lnTo>
                    <a:pt x="273" y="77"/>
                  </a:lnTo>
                  <a:lnTo>
                    <a:pt x="294" y="73"/>
                  </a:lnTo>
                  <a:lnTo>
                    <a:pt x="307" y="71"/>
                  </a:lnTo>
                  <a:lnTo>
                    <a:pt x="341" y="66"/>
                  </a:lnTo>
                  <a:lnTo>
                    <a:pt x="343" y="66"/>
                  </a:lnTo>
                  <a:lnTo>
                    <a:pt x="369" y="63"/>
                  </a:lnTo>
                  <a:lnTo>
                    <a:pt x="386" y="60"/>
                  </a:lnTo>
                  <a:lnTo>
                    <a:pt x="411" y="54"/>
                  </a:lnTo>
                  <a:lnTo>
                    <a:pt x="417" y="54"/>
                  </a:lnTo>
                  <a:lnTo>
                    <a:pt x="446" y="49"/>
                  </a:lnTo>
                  <a:lnTo>
                    <a:pt x="451" y="48"/>
                  </a:lnTo>
                  <a:lnTo>
                    <a:pt x="475" y="44"/>
                  </a:lnTo>
                  <a:lnTo>
                    <a:pt x="487" y="41"/>
                  </a:lnTo>
                  <a:lnTo>
                    <a:pt x="509" y="36"/>
                  </a:lnTo>
                  <a:lnTo>
                    <a:pt x="521" y="34"/>
                  </a:lnTo>
                  <a:lnTo>
                    <a:pt x="533" y="32"/>
                  </a:lnTo>
                  <a:lnTo>
                    <a:pt x="570" y="24"/>
                  </a:lnTo>
                  <a:lnTo>
                    <a:pt x="582" y="22"/>
                  </a:lnTo>
                  <a:lnTo>
                    <a:pt x="603" y="17"/>
                  </a:lnTo>
                  <a:lnTo>
                    <a:pt x="603" y="17"/>
                  </a:lnTo>
                  <a:lnTo>
                    <a:pt x="634" y="12"/>
                  </a:lnTo>
                  <a:lnTo>
                    <a:pt x="639" y="10"/>
                  </a:lnTo>
                  <a:lnTo>
                    <a:pt x="652" y="7"/>
                  </a:lnTo>
                  <a:lnTo>
                    <a:pt x="670" y="3"/>
                  </a:lnTo>
                  <a:lnTo>
                    <a:pt x="676" y="1"/>
                  </a:lnTo>
                  <a:lnTo>
                    <a:pt x="678" y="7"/>
                  </a:lnTo>
                  <a:lnTo>
                    <a:pt x="675" y="8"/>
                  </a:lnTo>
                  <a:lnTo>
                    <a:pt x="685" y="13"/>
                  </a:lnTo>
                  <a:lnTo>
                    <a:pt x="687" y="15"/>
                  </a:lnTo>
                  <a:lnTo>
                    <a:pt x="683" y="15"/>
                  </a:lnTo>
                  <a:lnTo>
                    <a:pt x="688" y="20"/>
                  </a:lnTo>
                  <a:lnTo>
                    <a:pt x="690" y="13"/>
                  </a:lnTo>
                  <a:lnTo>
                    <a:pt x="692" y="22"/>
                  </a:lnTo>
                  <a:lnTo>
                    <a:pt x="707" y="44"/>
                  </a:lnTo>
                  <a:lnTo>
                    <a:pt x="709" y="49"/>
                  </a:lnTo>
                  <a:lnTo>
                    <a:pt x="704" y="46"/>
                  </a:lnTo>
                  <a:lnTo>
                    <a:pt x="695" y="32"/>
                  </a:lnTo>
                  <a:lnTo>
                    <a:pt x="690" y="32"/>
                  </a:lnTo>
                  <a:lnTo>
                    <a:pt x="692" y="27"/>
                  </a:lnTo>
                  <a:lnTo>
                    <a:pt x="685" y="27"/>
                  </a:lnTo>
                  <a:lnTo>
                    <a:pt x="692" y="39"/>
                  </a:lnTo>
                  <a:lnTo>
                    <a:pt x="690" y="42"/>
                  </a:lnTo>
                  <a:lnTo>
                    <a:pt x="671" y="30"/>
                  </a:lnTo>
                  <a:lnTo>
                    <a:pt x="668" y="32"/>
                  </a:lnTo>
                  <a:lnTo>
                    <a:pt x="680" y="44"/>
                  </a:lnTo>
                  <a:lnTo>
                    <a:pt x="678" y="48"/>
                  </a:lnTo>
                  <a:lnTo>
                    <a:pt x="670" y="48"/>
                  </a:lnTo>
                  <a:lnTo>
                    <a:pt x="663" y="42"/>
                  </a:lnTo>
                  <a:lnTo>
                    <a:pt x="668" y="53"/>
                  </a:lnTo>
                  <a:lnTo>
                    <a:pt x="651" y="60"/>
                  </a:lnTo>
                  <a:lnTo>
                    <a:pt x="656" y="61"/>
                  </a:lnTo>
                  <a:lnTo>
                    <a:pt x="649" y="68"/>
                  </a:lnTo>
                  <a:lnTo>
                    <a:pt x="642" y="70"/>
                  </a:lnTo>
                  <a:lnTo>
                    <a:pt x="637" y="65"/>
                  </a:lnTo>
                  <a:lnTo>
                    <a:pt x="639" y="66"/>
                  </a:lnTo>
                  <a:lnTo>
                    <a:pt x="634" y="66"/>
                  </a:lnTo>
                  <a:lnTo>
                    <a:pt x="629" y="56"/>
                  </a:lnTo>
                  <a:lnTo>
                    <a:pt x="629" y="41"/>
                  </a:lnTo>
                  <a:lnTo>
                    <a:pt x="620" y="36"/>
                  </a:lnTo>
                  <a:lnTo>
                    <a:pt x="606" y="34"/>
                  </a:lnTo>
                  <a:lnTo>
                    <a:pt x="623" y="39"/>
                  </a:lnTo>
                  <a:lnTo>
                    <a:pt x="627" y="44"/>
                  </a:lnTo>
                  <a:lnTo>
                    <a:pt x="625" y="48"/>
                  </a:lnTo>
                  <a:lnTo>
                    <a:pt x="625" y="58"/>
                  </a:lnTo>
                  <a:lnTo>
                    <a:pt x="635" y="73"/>
                  </a:lnTo>
                  <a:lnTo>
                    <a:pt x="632" y="80"/>
                  </a:lnTo>
                  <a:lnTo>
                    <a:pt x="635" y="78"/>
                  </a:lnTo>
                  <a:lnTo>
                    <a:pt x="659" y="70"/>
                  </a:lnTo>
                  <a:lnTo>
                    <a:pt x="663" y="73"/>
                  </a:lnTo>
                  <a:lnTo>
                    <a:pt x="676" y="66"/>
                  </a:lnTo>
                  <a:lnTo>
                    <a:pt x="687" y="65"/>
                  </a:lnTo>
                  <a:lnTo>
                    <a:pt x="693" y="68"/>
                  </a:lnTo>
                  <a:lnTo>
                    <a:pt x="692" y="87"/>
                  </a:lnTo>
                  <a:lnTo>
                    <a:pt x="697" y="94"/>
                  </a:lnTo>
                  <a:lnTo>
                    <a:pt x="687" y="95"/>
                  </a:lnTo>
                  <a:lnTo>
                    <a:pt x="692" y="97"/>
                  </a:lnTo>
                  <a:lnTo>
                    <a:pt x="699" y="95"/>
                  </a:lnTo>
                  <a:lnTo>
                    <a:pt x="697" y="71"/>
                  </a:lnTo>
                  <a:lnTo>
                    <a:pt x="711" y="65"/>
                  </a:lnTo>
                  <a:lnTo>
                    <a:pt x="717" y="70"/>
                  </a:lnTo>
                  <a:lnTo>
                    <a:pt x="724" y="90"/>
                  </a:lnTo>
                  <a:lnTo>
                    <a:pt x="721" y="101"/>
                  </a:lnTo>
                  <a:lnTo>
                    <a:pt x="711" y="97"/>
                  </a:lnTo>
                  <a:lnTo>
                    <a:pt x="702" y="123"/>
                  </a:lnTo>
                  <a:lnTo>
                    <a:pt x="692" y="133"/>
                  </a:lnTo>
                  <a:lnTo>
                    <a:pt x="664" y="130"/>
                  </a:lnTo>
                  <a:lnTo>
                    <a:pt x="661" y="128"/>
                  </a:lnTo>
                  <a:lnTo>
                    <a:pt x="666" y="121"/>
                  </a:lnTo>
                  <a:lnTo>
                    <a:pt x="666" y="116"/>
                  </a:lnTo>
                  <a:lnTo>
                    <a:pt x="659" y="114"/>
                  </a:lnTo>
                  <a:lnTo>
                    <a:pt x="661" y="118"/>
                  </a:lnTo>
                  <a:lnTo>
                    <a:pt x="649" y="121"/>
                  </a:lnTo>
                  <a:lnTo>
                    <a:pt x="652" y="130"/>
                  </a:lnTo>
                  <a:lnTo>
                    <a:pt x="646" y="135"/>
                  </a:lnTo>
                  <a:lnTo>
                    <a:pt x="610" y="126"/>
                  </a:lnTo>
                  <a:lnTo>
                    <a:pt x="622" y="136"/>
                  </a:lnTo>
                  <a:lnTo>
                    <a:pt x="649" y="142"/>
                  </a:lnTo>
                  <a:lnTo>
                    <a:pt x="658" y="148"/>
                  </a:lnTo>
                  <a:lnTo>
                    <a:pt x="658" y="143"/>
                  </a:lnTo>
                  <a:lnTo>
                    <a:pt x="663" y="143"/>
                  </a:lnTo>
                  <a:lnTo>
                    <a:pt x="666" y="148"/>
                  </a:lnTo>
                  <a:lnTo>
                    <a:pt x="658" y="159"/>
                  </a:lnTo>
                  <a:lnTo>
                    <a:pt x="661" y="162"/>
                  </a:lnTo>
                  <a:lnTo>
                    <a:pt x="661" y="171"/>
                  </a:lnTo>
                  <a:lnTo>
                    <a:pt x="658" y="176"/>
                  </a:lnTo>
                  <a:lnTo>
                    <a:pt x="644" y="183"/>
                  </a:lnTo>
                  <a:lnTo>
                    <a:pt x="635" y="179"/>
                  </a:lnTo>
                  <a:lnTo>
                    <a:pt x="634" y="174"/>
                  </a:lnTo>
                  <a:lnTo>
                    <a:pt x="623" y="174"/>
                  </a:lnTo>
                  <a:lnTo>
                    <a:pt x="620" y="176"/>
                  </a:lnTo>
                  <a:lnTo>
                    <a:pt x="620" y="177"/>
                  </a:lnTo>
                  <a:lnTo>
                    <a:pt x="629" y="177"/>
                  </a:lnTo>
                  <a:lnTo>
                    <a:pt x="639" y="188"/>
                  </a:lnTo>
                  <a:lnTo>
                    <a:pt x="663" y="188"/>
                  </a:lnTo>
                  <a:lnTo>
                    <a:pt x="659" y="181"/>
                  </a:lnTo>
                  <a:lnTo>
                    <a:pt x="671" y="177"/>
                  </a:lnTo>
                  <a:lnTo>
                    <a:pt x="678" y="172"/>
                  </a:lnTo>
                  <a:lnTo>
                    <a:pt x="680" y="179"/>
                  </a:lnTo>
                  <a:lnTo>
                    <a:pt x="687" y="177"/>
                  </a:lnTo>
                  <a:lnTo>
                    <a:pt x="688" y="174"/>
                  </a:lnTo>
                  <a:lnTo>
                    <a:pt x="690" y="176"/>
                  </a:lnTo>
                  <a:lnTo>
                    <a:pt x="680" y="196"/>
                  </a:lnTo>
                  <a:lnTo>
                    <a:pt x="668" y="206"/>
                  </a:lnTo>
                  <a:lnTo>
                    <a:pt x="632" y="215"/>
                  </a:lnTo>
                  <a:lnTo>
                    <a:pt x="622" y="210"/>
                  </a:lnTo>
                  <a:lnTo>
                    <a:pt x="625" y="218"/>
                  </a:lnTo>
                  <a:lnTo>
                    <a:pt x="623" y="222"/>
                  </a:lnTo>
                  <a:lnTo>
                    <a:pt x="596" y="249"/>
                  </a:lnTo>
                  <a:lnTo>
                    <a:pt x="593" y="254"/>
                  </a:lnTo>
                  <a:lnTo>
                    <a:pt x="589" y="253"/>
                  </a:lnTo>
                  <a:lnTo>
                    <a:pt x="591" y="256"/>
                  </a:lnTo>
                  <a:lnTo>
                    <a:pt x="581" y="270"/>
                  </a:lnTo>
                  <a:lnTo>
                    <a:pt x="572" y="283"/>
                  </a:lnTo>
                  <a:lnTo>
                    <a:pt x="572" y="297"/>
                  </a:lnTo>
                  <a:lnTo>
                    <a:pt x="570" y="299"/>
                  </a:lnTo>
                  <a:lnTo>
                    <a:pt x="565" y="285"/>
                  </a:lnTo>
                  <a:lnTo>
                    <a:pt x="569" y="306"/>
                  </a:lnTo>
                  <a:lnTo>
                    <a:pt x="564" y="316"/>
                  </a:lnTo>
                  <a:lnTo>
                    <a:pt x="517" y="328"/>
                  </a:lnTo>
                  <a:lnTo>
                    <a:pt x="509" y="323"/>
                  </a:lnTo>
                  <a:lnTo>
                    <a:pt x="466" y="290"/>
                  </a:lnTo>
                  <a:lnTo>
                    <a:pt x="427" y="263"/>
                  </a:lnTo>
                  <a:lnTo>
                    <a:pt x="427" y="261"/>
                  </a:lnTo>
                  <a:lnTo>
                    <a:pt x="405" y="247"/>
                  </a:lnTo>
                  <a:lnTo>
                    <a:pt x="403" y="247"/>
                  </a:lnTo>
                  <a:lnTo>
                    <a:pt x="382" y="251"/>
                  </a:lnTo>
                  <a:lnTo>
                    <a:pt x="348" y="256"/>
                  </a:lnTo>
                  <a:lnTo>
                    <a:pt x="328" y="259"/>
                  </a:lnTo>
                  <a:lnTo>
                    <a:pt x="307" y="263"/>
                  </a:lnTo>
                  <a:lnTo>
                    <a:pt x="306" y="249"/>
                  </a:lnTo>
                  <a:lnTo>
                    <a:pt x="300" y="242"/>
                  </a:lnTo>
                  <a:lnTo>
                    <a:pt x="295" y="237"/>
                  </a:lnTo>
                  <a:lnTo>
                    <a:pt x="292" y="234"/>
                  </a:lnTo>
                  <a:lnTo>
                    <a:pt x="283" y="242"/>
                  </a:lnTo>
                  <a:lnTo>
                    <a:pt x="280" y="239"/>
                  </a:lnTo>
                  <a:lnTo>
                    <a:pt x="283" y="234"/>
                  </a:lnTo>
                  <a:lnTo>
                    <a:pt x="280" y="232"/>
                  </a:lnTo>
                  <a:lnTo>
                    <a:pt x="280" y="230"/>
                  </a:lnTo>
                  <a:lnTo>
                    <a:pt x="256" y="232"/>
                  </a:lnTo>
                  <a:lnTo>
                    <a:pt x="253" y="232"/>
                  </a:lnTo>
                  <a:lnTo>
                    <a:pt x="218" y="236"/>
                  </a:lnTo>
                  <a:lnTo>
                    <a:pt x="208" y="237"/>
                  </a:lnTo>
                  <a:lnTo>
                    <a:pt x="200" y="239"/>
                  </a:lnTo>
                  <a:lnTo>
                    <a:pt x="179" y="241"/>
                  </a:lnTo>
                  <a:lnTo>
                    <a:pt x="174" y="241"/>
                  </a:lnTo>
                  <a:lnTo>
                    <a:pt x="170" y="242"/>
                  </a:lnTo>
                  <a:lnTo>
                    <a:pt x="167" y="242"/>
                  </a:lnTo>
                  <a:lnTo>
                    <a:pt x="167" y="244"/>
                  </a:lnTo>
                  <a:lnTo>
                    <a:pt x="165" y="244"/>
                  </a:lnTo>
                  <a:lnTo>
                    <a:pt x="164" y="241"/>
                  </a:lnTo>
                  <a:lnTo>
                    <a:pt x="160" y="246"/>
                  </a:lnTo>
                  <a:lnTo>
                    <a:pt x="157" y="246"/>
                  </a:lnTo>
                  <a:lnTo>
                    <a:pt x="153" y="249"/>
                  </a:lnTo>
                  <a:lnTo>
                    <a:pt x="148" y="249"/>
                  </a:lnTo>
                  <a:lnTo>
                    <a:pt x="141" y="254"/>
                  </a:lnTo>
                  <a:lnTo>
                    <a:pt x="140" y="254"/>
                  </a:lnTo>
                  <a:lnTo>
                    <a:pt x="140" y="256"/>
                  </a:lnTo>
                  <a:lnTo>
                    <a:pt x="138" y="258"/>
                  </a:lnTo>
                  <a:lnTo>
                    <a:pt x="133" y="259"/>
                  </a:lnTo>
                  <a:lnTo>
                    <a:pt x="123" y="263"/>
                  </a:lnTo>
                  <a:lnTo>
                    <a:pt x="112" y="268"/>
                  </a:lnTo>
                  <a:lnTo>
                    <a:pt x="106" y="271"/>
                  </a:lnTo>
                  <a:lnTo>
                    <a:pt x="70" y="278"/>
                  </a:lnTo>
                  <a:lnTo>
                    <a:pt x="66" y="278"/>
                  </a:lnTo>
                  <a:lnTo>
                    <a:pt x="34" y="283"/>
                  </a:lnTo>
                  <a:lnTo>
                    <a:pt x="29" y="283"/>
                  </a:lnTo>
                  <a:close/>
                  <a:moveTo>
                    <a:pt x="678" y="1"/>
                  </a:moveTo>
                  <a:lnTo>
                    <a:pt x="682" y="1"/>
                  </a:lnTo>
                  <a:lnTo>
                    <a:pt x="688" y="1"/>
                  </a:lnTo>
                  <a:lnTo>
                    <a:pt x="688" y="8"/>
                  </a:lnTo>
                  <a:lnTo>
                    <a:pt x="685" y="8"/>
                  </a:lnTo>
                  <a:lnTo>
                    <a:pt x="683" y="5"/>
                  </a:lnTo>
                  <a:lnTo>
                    <a:pt x="678" y="1"/>
                  </a:lnTo>
                  <a:close/>
                  <a:moveTo>
                    <a:pt x="688" y="0"/>
                  </a:moveTo>
                  <a:lnTo>
                    <a:pt x="690" y="0"/>
                  </a:lnTo>
                  <a:lnTo>
                    <a:pt x="707" y="32"/>
                  </a:lnTo>
                  <a:lnTo>
                    <a:pt x="736" y="73"/>
                  </a:lnTo>
                  <a:lnTo>
                    <a:pt x="717" y="49"/>
                  </a:lnTo>
                  <a:lnTo>
                    <a:pt x="714" y="49"/>
                  </a:lnTo>
                  <a:lnTo>
                    <a:pt x="705" y="32"/>
                  </a:lnTo>
                  <a:lnTo>
                    <a:pt x="688" y="0"/>
                  </a:lnTo>
                  <a:close/>
                  <a:moveTo>
                    <a:pt x="743" y="85"/>
                  </a:moveTo>
                  <a:lnTo>
                    <a:pt x="738" y="75"/>
                  </a:lnTo>
                  <a:lnTo>
                    <a:pt x="748" y="90"/>
                  </a:lnTo>
                  <a:lnTo>
                    <a:pt x="752" y="133"/>
                  </a:lnTo>
                  <a:lnTo>
                    <a:pt x="733" y="142"/>
                  </a:lnTo>
                  <a:lnTo>
                    <a:pt x="736" y="135"/>
                  </a:lnTo>
                  <a:lnTo>
                    <a:pt x="750" y="126"/>
                  </a:lnTo>
                  <a:lnTo>
                    <a:pt x="748" y="95"/>
                  </a:lnTo>
                  <a:lnTo>
                    <a:pt x="743" y="85"/>
                  </a:lnTo>
                  <a:close/>
                  <a:moveTo>
                    <a:pt x="712" y="159"/>
                  </a:moveTo>
                  <a:lnTo>
                    <a:pt x="716" y="153"/>
                  </a:lnTo>
                  <a:lnTo>
                    <a:pt x="724" y="145"/>
                  </a:lnTo>
                  <a:lnTo>
                    <a:pt x="731" y="142"/>
                  </a:lnTo>
                  <a:lnTo>
                    <a:pt x="728" y="145"/>
                  </a:lnTo>
                  <a:lnTo>
                    <a:pt x="721" y="150"/>
                  </a:lnTo>
                  <a:lnTo>
                    <a:pt x="714" y="159"/>
                  </a:lnTo>
                  <a:lnTo>
                    <a:pt x="712" y="159"/>
                  </a:lnTo>
                  <a:close/>
                  <a:moveTo>
                    <a:pt x="678" y="218"/>
                  </a:moveTo>
                  <a:lnTo>
                    <a:pt x="676" y="217"/>
                  </a:lnTo>
                  <a:lnTo>
                    <a:pt x="678" y="215"/>
                  </a:lnTo>
                  <a:lnTo>
                    <a:pt x="682" y="206"/>
                  </a:lnTo>
                  <a:lnTo>
                    <a:pt x="683" y="198"/>
                  </a:lnTo>
                  <a:lnTo>
                    <a:pt x="688" y="191"/>
                  </a:lnTo>
                  <a:lnTo>
                    <a:pt x="693" y="184"/>
                  </a:lnTo>
                  <a:lnTo>
                    <a:pt x="682" y="206"/>
                  </a:lnTo>
                  <a:lnTo>
                    <a:pt x="678" y="218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gray">
            <a:xfrm>
              <a:off x="6065313" y="4026680"/>
              <a:ext cx="1167440" cy="404176"/>
            </a:xfrm>
            <a:custGeom>
              <a:avLst/>
              <a:gdLst/>
              <a:ahLst/>
              <a:cxnLst>
                <a:cxn ang="0">
                  <a:pos x="540" y="165"/>
                </a:cxn>
                <a:cxn ang="0">
                  <a:pos x="528" y="176"/>
                </a:cxn>
                <a:cxn ang="0">
                  <a:pos x="494" y="208"/>
                </a:cxn>
                <a:cxn ang="0">
                  <a:pos x="463" y="212"/>
                </a:cxn>
                <a:cxn ang="0">
                  <a:pos x="408" y="218"/>
                </a:cxn>
                <a:cxn ang="0">
                  <a:pos x="306" y="227"/>
                </a:cxn>
                <a:cxn ang="0">
                  <a:pos x="234" y="232"/>
                </a:cxn>
                <a:cxn ang="0">
                  <a:pos x="169" y="239"/>
                </a:cxn>
                <a:cxn ang="0">
                  <a:pos x="113" y="244"/>
                </a:cxn>
                <a:cxn ang="0">
                  <a:pos x="51" y="248"/>
                </a:cxn>
                <a:cxn ang="0">
                  <a:pos x="10" y="242"/>
                </a:cxn>
                <a:cxn ang="0">
                  <a:pos x="19" y="237"/>
                </a:cxn>
                <a:cxn ang="0">
                  <a:pos x="19" y="227"/>
                </a:cxn>
                <a:cxn ang="0">
                  <a:pos x="10" y="220"/>
                </a:cxn>
                <a:cxn ang="0">
                  <a:pos x="15" y="212"/>
                </a:cxn>
                <a:cxn ang="0">
                  <a:pos x="14" y="205"/>
                </a:cxn>
                <a:cxn ang="0">
                  <a:pos x="9" y="205"/>
                </a:cxn>
                <a:cxn ang="0">
                  <a:pos x="17" y="200"/>
                </a:cxn>
                <a:cxn ang="0">
                  <a:pos x="24" y="201"/>
                </a:cxn>
                <a:cxn ang="0">
                  <a:pos x="24" y="189"/>
                </a:cxn>
                <a:cxn ang="0">
                  <a:pos x="29" y="191"/>
                </a:cxn>
                <a:cxn ang="0">
                  <a:pos x="34" y="181"/>
                </a:cxn>
                <a:cxn ang="0">
                  <a:pos x="31" y="179"/>
                </a:cxn>
                <a:cxn ang="0">
                  <a:pos x="29" y="169"/>
                </a:cxn>
                <a:cxn ang="0">
                  <a:pos x="39" y="162"/>
                </a:cxn>
                <a:cxn ang="0">
                  <a:pos x="46" y="157"/>
                </a:cxn>
                <a:cxn ang="0">
                  <a:pos x="43" y="150"/>
                </a:cxn>
                <a:cxn ang="0">
                  <a:pos x="51" y="150"/>
                </a:cxn>
                <a:cxn ang="0">
                  <a:pos x="46" y="138"/>
                </a:cxn>
                <a:cxn ang="0">
                  <a:pos x="53" y="123"/>
                </a:cxn>
                <a:cxn ang="0">
                  <a:pos x="44" y="113"/>
                </a:cxn>
                <a:cxn ang="0">
                  <a:pos x="58" y="111"/>
                </a:cxn>
                <a:cxn ang="0">
                  <a:pos x="51" y="102"/>
                </a:cxn>
                <a:cxn ang="0">
                  <a:pos x="55" y="92"/>
                </a:cxn>
                <a:cxn ang="0">
                  <a:pos x="60" y="89"/>
                </a:cxn>
                <a:cxn ang="0">
                  <a:pos x="72" y="83"/>
                </a:cxn>
                <a:cxn ang="0">
                  <a:pos x="144" y="80"/>
                </a:cxn>
                <a:cxn ang="0">
                  <a:pos x="183" y="66"/>
                </a:cxn>
                <a:cxn ang="0">
                  <a:pos x="212" y="58"/>
                </a:cxn>
                <a:cxn ang="0">
                  <a:pos x="265" y="53"/>
                </a:cxn>
                <a:cxn ang="0">
                  <a:pos x="338" y="46"/>
                </a:cxn>
                <a:cxn ang="0">
                  <a:pos x="415" y="39"/>
                </a:cxn>
                <a:cxn ang="0">
                  <a:pos x="460" y="37"/>
                </a:cxn>
                <a:cxn ang="0">
                  <a:pos x="532" y="29"/>
                </a:cxn>
                <a:cxn ang="0">
                  <a:pos x="588" y="20"/>
                </a:cxn>
                <a:cxn ang="0">
                  <a:pos x="624" y="17"/>
                </a:cxn>
                <a:cxn ang="0">
                  <a:pos x="682" y="8"/>
                </a:cxn>
                <a:cxn ang="0">
                  <a:pos x="725" y="0"/>
                </a:cxn>
                <a:cxn ang="0">
                  <a:pos x="720" y="25"/>
                </a:cxn>
                <a:cxn ang="0">
                  <a:pos x="714" y="32"/>
                </a:cxn>
                <a:cxn ang="0">
                  <a:pos x="696" y="60"/>
                </a:cxn>
                <a:cxn ang="0">
                  <a:pos x="680" y="60"/>
                </a:cxn>
                <a:cxn ang="0">
                  <a:pos x="665" y="77"/>
                </a:cxn>
                <a:cxn ang="0">
                  <a:pos x="653" y="77"/>
                </a:cxn>
                <a:cxn ang="0">
                  <a:pos x="649" y="71"/>
                </a:cxn>
                <a:cxn ang="0">
                  <a:pos x="638" y="89"/>
                </a:cxn>
                <a:cxn ang="0">
                  <a:pos x="629" y="94"/>
                </a:cxn>
                <a:cxn ang="0">
                  <a:pos x="612" y="109"/>
                </a:cxn>
                <a:cxn ang="0">
                  <a:pos x="602" y="118"/>
                </a:cxn>
                <a:cxn ang="0">
                  <a:pos x="591" y="126"/>
                </a:cxn>
                <a:cxn ang="0">
                  <a:pos x="573" y="135"/>
                </a:cxn>
                <a:cxn ang="0">
                  <a:pos x="550" y="145"/>
                </a:cxn>
              </a:cxnLst>
              <a:rect l="0" t="0" r="r" b="b"/>
              <a:pathLst>
                <a:path w="725" h="251">
                  <a:moveTo>
                    <a:pt x="545" y="152"/>
                  </a:moveTo>
                  <a:lnTo>
                    <a:pt x="540" y="157"/>
                  </a:lnTo>
                  <a:lnTo>
                    <a:pt x="542" y="160"/>
                  </a:lnTo>
                  <a:lnTo>
                    <a:pt x="540" y="165"/>
                  </a:lnTo>
                  <a:lnTo>
                    <a:pt x="540" y="169"/>
                  </a:lnTo>
                  <a:lnTo>
                    <a:pt x="540" y="172"/>
                  </a:lnTo>
                  <a:lnTo>
                    <a:pt x="535" y="176"/>
                  </a:lnTo>
                  <a:lnTo>
                    <a:pt x="528" y="176"/>
                  </a:lnTo>
                  <a:lnTo>
                    <a:pt x="525" y="174"/>
                  </a:lnTo>
                  <a:lnTo>
                    <a:pt x="520" y="181"/>
                  </a:lnTo>
                  <a:lnTo>
                    <a:pt x="520" y="205"/>
                  </a:lnTo>
                  <a:lnTo>
                    <a:pt x="494" y="208"/>
                  </a:lnTo>
                  <a:lnTo>
                    <a:pt x="480" y="210"/>
                  </a:lnTo>
                  <a:lnTo>
                    <a:pt x="479" y="210"/>
                  </a:lnTo>
                  <a:lnTo>
                    <a:pt x="463" y="212"/>
                  </a:lnTo>
                  <a:lnTo>
                    <a:pt x="463" y="212"/>
                  </a:lnTo>
                  <a:lnTo>
                    <a:pt x="438" y="215"/>
                  </a:lnTo>
                  <a:lnTo>
                    <a:pt x="429" y="215"/>
                  </a:lnTo>
                  <a:lnTo>
                    <a:pt x="420" y="217"/>
                  </a:lnTo>
                  <a:lnTo>
                    <a:pt x="408" y="218"/>
                  </a:lnTo>
                  <a:lnTo>
                    <a:pt x="386" y="220"/>
                  </a:lnTo>
                  <a:lnTo>
                    <a:pt x="347" y="224"/>
                  </a:lnTo>
                  <a:lnTo>
                    <a:pt x="347" y="224"/>
                  </a:lnTo>
                  <a:lnTo>
                    <a:pt x="306" y="227"/>
                  </a:lnTo>
                  <a:lnTo>
                    <a:pt x="303" y="229"/>
                  </a:lnTo>
                  <a:lnTo>
                    <a:pt x="268" y="230"/>
                  </a:lnTo>
                  <a:lnTo>
                    <a:pt x="268" y="230"/>
                  </a:lnTo>
                  <a:lnTo>
                    <a:pt x="234" y="232"/>
                  </a:lnTo>
                  <a:lnTo>
                    <a:pt x="202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69" y="239"/>
                  </a:lnTo>
                  <a:lnTo>
                    <a:pt x="168" y="239"/>
                  </a:lnTo>
                  <a:lnTo>
                    <a:pt x="132" y="242"/>
                  </a:lnTo>
                  <a:lnTo>
                    <a:pt x="130" y="242"/>
                  </a:lnTo>
                  <a:lnTo>
                    <a:pt x="113" y="244"/>
                  </a:lnTo>
                  <a:lnTo>
                    <a:pt x="96" y="246"/>
                  </a:lnTo>
                  <a:lnTo>
                    <a:pt x="84" y="246"/>
                  </a:lnTo>
                  <a:lnTo>
                    <a:pt x="56" y="248"/>
                  </a:lnTo>
                  <a:lnTo>
                    <a:pt x="51" y="248"/>
                  </a:lnTo>
                  <a:lnTo>
                    <a:pt x="0" y="251"/>
                  </a:lnTo>
                  <a:lnTo>
                    <a:pt x="0" y="246"/>
                  </a:lnTo>
                  <a:lnTo>
                    <a:pt x="9" y="246"/>
                  </a:lnTo>
                  <a:lnTo>
                    <a:pt x="10" y="242"/>
                  </a:lnTo>
                  <a:lnTo>
                    <a:pt x="10" y="239"/>
                  </a:lnTo>
                  <a:lnTo>
                    <a:pt x="10" y="237"/>
                  </a:lnTo>
                  <a:lnTo>
                    <a:pt x="12" y="236"/>
                  </a:lnTo>
                  <a:lnTo>
                    <a:pt x="19" y="237"/>
                  </a:lnTo>
                  <a:lnTo>
                    <a:pt x="19" y="234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19" y="227"/>
                  </a:lnTo>
                  <a:lnTo>
                    <a:pt x="17" y="224"/>
                  </a:lnTo>
                  <a:lnTo>
                    <a:pt x="15" y="222"/>
                  </a:lnTo>
                  <a:lnTo>
                    <a:pt x="12" y="222"/>
                  </a:lnTo>
                  <a:lnTo>
                    <a:pt x="10" y="220"/>
                  </a:lnTo>
                  <a:lnTo>
                    <a:pt x="10" y="218"/>
                  </a:lnTo>
                  <a:lnTo>
                    <a:pt x="15" y="217"/>
                  </a:lnTo>
                  <a:lnTo>
                    <a:pt x="15" y="213"/>
                  </a:lnTo>
                  <a:lnTo>
                    <a:pt x="15" y="212"/>
                  </a:lnTo>
                  <a:lnTo>
                    <a:pt x="15" y="210"/>
                  </a:lnTo>
                  <a:lnTo>
                    <a:pt x="17" y="206"/>
                  </a:lnTo>
                  <a:lnTo>
                    <a:pt x="15" y="205"/>
                  </a:lnTo>
                  <a:lnTo>
                    <a:pt x="14" y="205"/>
                  </a:lnTo>
                  <a:lnTo>
                    <a:pt x="12" y="206"/>
                  </a:lnTo>
                  <a:lnTo>
                    <a:pt x="12" y="210"/>
                  </a:lnTo>
                  <a:lnTo>
                    <a:pt x="9" y="210"/>
                  </a:lnTo>
                  <a:lnTo>
                    <a:pt x="9" y="205"/>
                  </a:lnTo>
                  <a:lnTo>
                    <a:pt x="12" y="203"/>
                  </a:lnTo>
                  <a:lnTo>
                    <a:pt x="14" y="200"/>
                  </a:lnTo>
                  <a:lnTo>
                    <a:pt x="15" y="200"/>
                  </a:lnTo>
                  <a:lnTo>
                    <a:pt x="17" y="200"/>
                  </a:lnTo>
                  <a:lnTo>
                    <a:pt x="17" y="205"/>
                  </a:lnTo>
                  <a:lnTo>
                    <a:pt x="19" y="206"/>
                  </a:lnTo>
                  <a:lnTo>
                    <a:pt x="19" y="205"/>
                  </a:lnTo>
                  <a:lnTo>
                    <a:pt x="24" y="201"/>
                  </a:lnTo>
                  <a:lnTo>
                    <a:pt x="19" y="195"/>
                  </a:lnTo>
                  <a:lnTo>
                    <a:pt x="19" y="191"/>
                  </a:lnTo>
                  <a:lnTo>
                    <a:pt x="19" y="191"/>
                  </a:lnTo>
                  <a:lnTo>
                    <a:pt x="24" y="189"/>
                  </a:lnTo>
                  <a:lnTo>
                    <a:pt x="26" y="193"/>
                  </a:lnTo>
                  <a:lnTo>
                    <a:pt x="27" y="193"/>
                  </a:lnTo>
                  <a:lnTo>
                    <a:pt x="29" y="193"/>
                  </a:lnTo>
                  <a:lnTo>
                    <a:pt x="29" y="191"/>
                  </a:lnTo>
                  <a:lnTo>
                    <a:pt x="26" y="188"/>
                  </a:lnTo>
                  <a:lnTo>
                    <a:pt x="26" y="184"/>
                  </a:lnTo>
                  <a:lnTo>
                    <a:pt x="32" y="181"/>
                  </a:lnTo>
                  <a:lnTo>
                    <a:pt x="34" y="181"/>
                  </a:lnTo>
                  <a:lnTo>
                    <a:pt x="34" y="179"/>
                  </a:lnTo>
                  <a:lnTo>
                    <a:pt x="34" y="177"/>
                  </a:lnTo>
                  <a:lnTo>
                    <a:pt x="32" y="177"/>
                  </a:lnTo>
                  <a:lnTo>
                    <a:pt x="31" y="179"/>
                  </a:lnTo>
                  <a:lnTo>
                    <a:pt x="27" y="177"/>
                  </a:lnTo>
                  <a:lnTo>
                    <a:pt x="26" y="172"/>
                  </a:lnTo>
                  <a:lnTo>
                    <a:pt x="26" y="171"/>
                  </a:lnTo>
                  <a:lnTo>
                    <a:pt x="29" y="169"/>
                  </a:lnTo>
                  <a:lnTo>
                    <a:pt x="32" y="169"/>
                  </a:lnTo>
                  <a:lnTo>
                    <a:pt x="36" y="167"/>
                  </a:lnTo>
                  <a:lnTo>
                    <a:pt x="38" y="165"/>
                  </a:lnTo>
                  <a:lnTo>
                    <a:pt x="39" y="162"/>
                  </a:lnTo>
                  <a:lnTo>
                    <a:pt x="41" y="160"/>
                  </a:lnTo>
                  <a:lnTo>
                    <a:pt x="43" y="162"/>
                  </a:lnTo>
                  <a:lnTo>
                    <a:pt x="46" y="159"/>
                  </a:lnTo>
                  <a:lnTo>
                    <a:pt x="46" y="157"/>
                  </a:lnTo>
                  <a:lnTo>
                    <a:pt x="41" y="155"/>
                  </a:lnTo>
                  <a:lnTo>
                    <a:pt x="41" y="154"/>
                  </a:lnTo>
                  <a:lnTo>
                    <a:pt x="41" y="152"/>
                  </a:lnTo>
                  <a:lnTo>
                    <a:pt x="43" y="150"/>
                  </a:lnTo>
                  <a:lnTo>
                    <a:pt x="44" y="150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50"/>
                  </a:lnTo>
                  <a:lnTo>
                    <a:pt x="50" y="147"/>
                  </a:lnTo>
                  <a:lnTo>
                    <a:pt x="44" y="145"/>
                  </a:lnTo>
                  <a:lnTo>
                    <a:pt x="43" y="140"/>
                  </a:lnTo>
                  <a:lnTo>
                    <a:pt x="46" y="138"/>
                  </a:lnTo>
                  <a:lnTo>
                    <a:pt x="46" y="131"/>
                  </a:lnTo>
                  <a:lnTo>
                    <a:pt x="48" y="130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51" y="121"/>
                  </a:lnTo>
                  <a:lnTo>
                    <a:pt x="46" y="116"/>
                  </a:lnTo>
                  <a:lnTo>
                    <a:pt x="44" y="114"/>
                  </a:lnTo>
                  <a:lnTo>
                    <a:pt x="44" y="113"/>
                  </a:lnTo>
                  <a:lnTo>
                    <a:pt x="46" y="113"/>
                  </a:lnTo>
                  <a:lnTo>
                    <a:pt x="51" y="114"/>
                  </a:lnTo>
                  <a:lnTo>
                    <a:pt x="56" y="113"/>
                  </a:lnTo>
                  <a:lnTo>
                    <a:pt x="58" y="111"/>
                  </a:lnTo>
                  <a:lnTo>
                    <a:pt x="56" y="109"/>
                  </a:lnTo>
                  <a:lnTo>
                    <a:pt x="51" y="107"/>
                  </a:lnTo>
                  <a:lnTo>
                    <a:pt x="50" y="104"/>
                  </a:lnTo>
                  <a:lnTo>
                    <a:pt x="51" y="102"/>
                  </a:lnTo>
                  <a:lnTo>
                    <a:pt x="56" y="102"/>
                  </a:lnTo>
                  <a:lnTo>
                    <a:pt x="58" y="101"/>
                  </a:lnTo>
                  <a:lnTo>
                    <a:pt x="58" y="95"/>
                  </a:lnTo>
                  <a:lnTo>
                    <a:pt x="55" y="92"/>
                  </a:lnTo>
                  <a:lnTo>
                    <a:pt x="58" y="89"/>
                  </a:lnTo>
                  <a:lnTo>
                    <a:pt x="56" y="85"/>
                  </a:lnTo>
                  <a:lnTo>
                    <a:pt x="62" y="85"/>
                  </a:lnTo>
                  <a:lnTo>
                    <a:pt x="60" y="89"/>
                  </a:lnTo>
                  <a:lnTo>
                    <a:pt x="62" y="90"/>
                  </a:lnTo>
                  <a:lnTo>
                    <a:pt x="63" y="90"/>
                  </a:lnTo>
                  <a:lnTo>
                    <a:pt x="67" y="85"/>
                  </a:lnTo>
                  <a:lnTo>
                    <a:pt x="72" y="83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8" y="82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183" y="77"/>
                  </a:lnTo>
                  <a:lnTo>
                    <a:pt x="183" y="71"/>
                  </a:lnTo>
                  <a:lnTo>
                    <a:pt x="183" y="66"/>
                  </a:lnTo>
                  <a:lnTo>
                    <a:pt x="179" y="56"/>
                  </a:lnTo>
                  <a:lnTo>
                    <a:pt x="197" y="56"/>
                  </a:lnTo>
                  <a:lnTo>
                    <a:pt x="198" y="60"/>
                  </a:lnTo>
                  <a:lnTo>
                    <a:pt x="212" y="58"/>
                  </a:lnTo>
                  <a:lnTo>
                    <a:pt x="215" y="58"/>
                  </a:lnTo>
                  <a:lnTo>
                    <a:pt x="241" y="54"/>
                  </a:lnTo>
                  <a:lnTo>
                    <a:pt x="262" y="53"/>
                  </a:lnTo>
                  <a:lnTo>
                    <a:pt x="265" y="53"/>
                  </a:lnTo>
                  <a:lnTo>
                    <a:pt x="291" y="49"/>
                  </a:lnTo>
                  <a:lnTo>
                    <a:pt x="313" y="48"/>
                  </a:lnTo>
                  <a:lnTo>
                    <a:pt x="320" y="48"/>
                  </a:lnTo>
                  <a:lnTo>
                    <a:pt x="338" y="46"/>
                  </a:lnTo>
                  <a:lnTo>
                    <a:pt x="357" y="46"/>
                  </a:lnTo>
                  <a:lnTo>
                    <a:pt x="374" y="44"/>
                  </a:lnTo>
                  <a:lnTo>
                    <a:pt x="403" y="42"/>
                  </a:lnTo>
                  <a:lnTo>
                    <a:pt x="415" y="39"/>
                  </a:lnTo>
                  <a:lnTo>
                    <a:pt x="417" y="39"/>
                  </a:lnTo>
                  <a:lnTo>
                    <a:pt x="441" y="37"/>
                  </a:lnTo>
                  <a:lnTo>
                    <a:pt x="458" y="37"/>
                  </a:lnTo>
                  <a:lnTo>
                    <a:pt x="460" y="37"/>
                  </a:lnTo>
                  <a:lnTo>
                    <a:pt x="504" y="32"/>
                  </a:lnTo>
                  <a:lnTo>
                    <a:pt x="504" y="32"/>
                  </a:lnTo>
                  <a:lnTo>
                    <a:pt x="525" y="30"/>
                  </a:lnTo>
                  <a:lnTo>
                    <a:pt x="532" y="29"/>
                  </a:lnTo>
                  <a:lnTo>
                    <a:pt x="552" y="27"/>
                  </a:lnTo>
                  <a:lnTo>
                    <a:pt x="554" y="25"/>
                  </a:lnTo>
                  <a:lnTo>
                    <a:pt x="571" y="24"/>
                  </a:lnTo>
                  <a:lnTo>
                    <a:pt x="588" y="20"/>
                  </a:lnTo>
                  <a:lnTo>
                    <a:pt x="590" y="22"/>
                  </a:lnTo>
                  <a:lnTo>
                    <a:pt x="593" y="22"/>
                  </a:lnTo>
                  <a:lnTo>
                    <a:pt x="612" y="19"/>
                  </a:lnTo>
                  <a:lnTo>
                    <a:pt x="624" y="17"/>
                  </a:lnTo>
                  <a:lnTo>
                    <a:pt x="644" y="13"/>
                  </a:lnTo>
                  <a:lnTo>
                    <a:pt x="670" y="10"/>
                  </a:lnTo>
                  <a:lnTo>
                    <a:pt x="677" y="8"/>
                  </a:lnTo>
                  <a:lnTo>
                    <a:pt x="682" y="8"/>
                  </a:lnTo>
                  <a:lnTo>
                    <a:pt x="701" y="5"/>
                  </a:lnTo>
                  <a:lnTo>
                    <a:pt x="702" y="3"/>
                  </a:lnTo>
                  <a:lnTo>
                    <a:pt x="709" y="3"/>
                  </a:lnTo>
                  <a:lnTo>
                    <a:pt x="725" y="0"/>
                  </a:lnTo>
                  <a:lnTo>
                    <a:pt x="723" y="3"/>
                  </a:lnTo>
                  <a:lnTo>
                    <a:pt x="721" y="10"/>
                  </a:lnTo>
                  <a:lnTo>
                    <a:pt x="723" y="15"/>
                  </a:lnTo>
                  <a:lnTo>
                    <a:pt x="720" y="25"/>
                  </a:lnTo>
                  <a:lnTo>
                    <a:pt x="721" y="27"/>
                  </a:lnTo>
                  <a:lnTo>
                    <a:pt x="725" y="30"/>
                  </a:lnTo>
                  <a:lnTo>
                    <a:pt x="723" y="30"/>
                  </a:lnTo>
                  <a:lnTo>
                    <a:pt x="714" y="32"/>
                  </a:lnTo>
                  <a:lnTo>
                    <a:pt x="708" y="37"/>
                  </a:lnTo>
                  <a:lnTo>
                    <a:pt x="706" y="41"/>
                  </a:lnTo>
                  <a:lnTo>
                    <a:pt x="701" y="56"/>
                  </a:lnTo>
                  <a:lnTo>
                    <a:pt x="696" y="60"/>
                  </a:lnTo>
                  <a:lnTo>
                    <a:pt x="692" y="61"/>
                  </a:lnTo>
                  <a:lnTo>
                    <a:pt x="689" y="56"/>
                  </a:lnTo>
                  <a:lnTo>
                    <a:pt x="685" y="56"/>
                  </a:lnTo>
                  <a:lnTo>
                    <a:pt x="680" y="60"/>
                  </a:lnTo>
                  <a:lnTo>
                    <a:pt x="677" y="61"/>
                  </a:lnTo>
                  <a:lnTo>
                    <a:pt x="672" y="65"/>
                  </a:lnTo>
                  <a:lnTo>
                    <a:pt x="668" y="66"/>
                  </a:lnTo>
                  <a:lnTo>
                    <a:pt x="665" y="77"/>
                  </a:lnTo>
                  <a:lnTo>
                    <a:pt x="661" y="78"/>
                  </a:lnTo>
                  <a:lnTo>
                    <a:pt x="658" y="82"/>
                  </a:lnTo>
                  <a:lnTo>
                    <a:pt x="655" y="82"/>
                  </a:lnTo>
                  <a:lnTo>
                    <a:pt x="653" y="77"/>
                  </a:lnTo>
                  <a:lnTo>
                    <a:pt x="653" y="75"/>
                  </a:lnTo>
                  <a:lnTo>
                    <a:pt x="653" y="73"/>
                  </a:lnTo>
                  <a:lnTo>
                    <a:pt x="649" y="71"/>
                  </a:lnTo>
                  <a:lnTo>
                    <a:pt x="649" y="71"/>
                  </a:lnTo>
                  <a:lnTo>
                    <a:pt x="639" y="80"/>
                  </a:lnTo>
                  <a:lnTo>
                    <a:pt x="639" y="80"/>
                  </a:lnTo>
                  <a:lnTo>
                    <a:pt x="639" y="83"/>
                  </a:lnTo>
                  <a:lnTo>
                    <a:pt x="638" y="89"/>
                  </a:lnTo>
                  <a:lnTo>
                    <a:pt x="632" y="85"/>
                  </a:lnTo>
                  <a:lnTo>
                    <a:pt x="629" y="87"/>
                  </a:lnTo>
                  <a:lnTo>
                    <a:pt x="627" y="89"/>
                  </a:lnTo>
                  <a:lnTo>
                    <a:pt x="629" y="94"/>
                  </a:lnTo>
                  <a:lnTo>
                    <a:pt x="626" y="104"/>
                  </a:lnTo>
                  <a:lnTo>
                    <a:pt x="624" y="106"/>
                  </a:lnTo>
                  <a:lnTo>
                    <a:pt x="617" y="106"/>
                  </a:lnTo>
                  <a:lnTo>
                    <a:pt x="612" y="109"/>
                  </a:lnTo>
                  <a:lnTo>
                    <a:pt x="610" y="109"/>
                  </a:lnTo>
                  <a:lnTo>
                    <a:pt x="607" y="113"/>
                  </a:lnTo>
                  <a:lnTo>
                    <a:pt x="603" y="114"/>
                  </a:lnTo>
                  <a:lnTo>
                    <a:pt x="602" y="118"/>
                  </a:lnTo>
                  <a:lnTo>
                    <a:pt x="602" y="118"/>
                  </a:lnTo>
                  <a:lnTo>
                    <a:pt x="598" y="123"/>
                  </a:lnTo>
                  <a:lnTo>
                    <a:pt x="595" y="123"/>
                  </a:lnTo>
                  <a:lnTo>
                    <a:pt x="591" y="126"/>
                  </a:lnTo>
                  <a:lnTo>
                    <a:pt x="586" y="130"/>
                  </a:lnTo>
                  <a:lnTo>
                    <a:pt x="583" y="135"/>
                  </a:lnTo>
                  <a:lnTo>
                    <a:pt x="578" y="136"/>
                  </a:lnTo>
                  <a:lnTo>
                    <a:pt x="573" y="135"/>
                  </a:lnTo>
                  <a:lnTo>
                    <a:pt x="567" y="136"/>
                  </a:lnTo>
                  <a:lnTo>
                    <a:pt x="559" y="138"/>
                  </a:lnTo>
                  <a:lnTo>
                    <a:pt x="555" y="143"/>
                  </a:lnTo>
                  <a:lnTo>
                    <a:pt x="550" y="145"/>
                  </a:lnTo>
                  <a:lnTo>
                    <a:pt x="549" y="148"/>
                  </a:lnTo>
                  <a:lnTo>
                    <a:pt x="545" y="15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gray">
            <a:xfrm>
              <a:off x="3712721" y="4160333"/>
              <a:ext cx="1921042" cy="1872735"/>
            </a:xfrm>
            <a:custGeom>
              <a:avLst/>
              <a:gdLst/>
              <a:ahLst/>
              <a:cxnLst>
                <a:cxn ang="0">
                  <a:pos x="58" y="458"/>
                </a:cxn>
                <a:cxn ang="0">
                  <a:pos x="342" y="288"/>
                </a:cxn>
                <a:cxn ang="0">
                  <a:pos x="528" y="11"/>
                </a:cxn>
                <a:cxn ang="0">
                  <a:pos x="615" y="223"/>
                </a:cxn>
                <a:cxn ang="0">
                  <a:pos x="661" y="247"/>
                </a:cxn>
                <a:cxn ang="0">
                  <a:pos x="688" y="265"/>
                </a:cxn>
                <a:cxn ang="0">
                  <a:pos x="736" y="272"/>
                </a:cxn>
                <a:cxn ang="0">
                  <a:pos x="777" y="274"/>
                </a:cxn>
                <a:cxn ang="0">
                  <a:pos x="798" y="305"/>
                </a:cxn>
                <a:cxn ang="0">
                  <a:pos x="834" y="301"/>
                </a:cxn>
                <a:cxn ang="0">
                  <a:pos x="859" y="301"/>
                </a:cxn>
                <a:cxn ang="0">
                  <a:pos x="868" y="306"/>
                </a:cxn>
                <a:cxn ang="0">
                  <a:pos x="892" y="305"/>
                </a:cxn>
                <a:cxn ang="0">
                  <a:pos x="921" y="315"/>
                </a:cxn>
                <a:cxn ang="0">
                  <a:pos x="950" y="310"/>
                </a:cxn>
                <a:cxn ang="0">
                  <a:pos x="969" y="303"/>
                </a:cxn>
                <a:cxn ang="0">
                  <a:pos x="1000" y="298"/>
                </a:cxn>
                <a:cxn ang="0">
                  <a:pos x="1027" y="303"/>
                </a:cxn>
                <a:cxn ang="0">
                  <a:pos x="1046" y="303"/>
                </a:cxn>
                <a:cxn ang="0">
                  <a:pos x="1059" y="313"/>
                </a:cxn>
                <a:cxn ang="0">
                  <a:pos x="1075" y="323"/>
                </a:cxn>
                <a:cxn ang="0">
                  <a:pos x="1090" y="327"/>
                </a:cxn>
                <a:cxn ang="0">
                  <a:pos x="1102" y="334"/>
                </a:cxn>
                <a:cxn ang="0">
                  <a:pos x="1117" y="337"/>
                </a:cxn>
                <a:cxn ang="0">
                  <a:pos x="1140" y="395"/>
                </a:cxn>
                <a:cxn ang="0">
                  <a:pos x="1155" y="518"/>
                </a:cxn>
                <a:cxn ang="0">
                  <a:pos x="1164" y="542"/>
                </a:cxn>
                <a:cxn ang="0">
                  <a:pos x="1174" y="563"/>
                </a:cxn>
                <a:cxn ang="0">
                  <a:pos x="1184" y="587"/>
                </a:cxn>
                <a:cxn ang="0">
                  <a:pos x="1188" y="599"/>
                </a:cxn>
                <a:cxn ang="0">
                  <a:pos x="1189" y="616"/>
                </a:cxn>
                <a:cxn ang="0">
                  <a:pos x="1186" y="633"/>
                </a:cxn>
                <a:cxn ang="0">
                  <a:pos x="1172" y="660"/>
                </a:cxn>
                <a:cxn ang="0">
                  <a:pos x="1174" y="686"/>
                </a:cxn>
                <a:cxn ang="0">
                  <a:pos x="1164" y="722"/>
                </a:cxn>
                <a:cxn ang="0">
                  <a:pos x="1104" y="768"/>
                </a:cxn>
                <a:cxn ang="0">
                  <a:pos x="1056" y="768"/>
                </a:cxn>
                <a:cxn ang="0">
                  <a:pos x="1042" y="805"/>
                </a:cxn>
                <a:cxn ang="0">
                  <a:pos x="965" y="865"/>
                </a:cxn>
                <a:cxn ang="0">
                  <a:pos x="924" y="858"/>
                </a:cxn>
                <a:cxn ang="0">
                  <a:pos x="911" y="860"/>
                </a:cxn>
                <a:cxn ang="0">
                  <a:pos x="926" y="887"/>
                </a:cxn>
                <a:cxn ang="0">
                  <a:pos x="888" y="904"/>
                </a:cxn>
                <a:cxn ang="0">
                  <a:pos x="854" y="922"/>
                </a:cxn>
                <a:cxn ang="0">
                  <a:pos x="834" y="951"/>
                </a:cxn>
                <a:cxn ang="0">
                  <a:pos x="830" y="973"/>
                </a:cxn>
                <a:cxn ang="0">
                  <a:pos x="815" y="1016"/>
                </a:cxn>
                <a:cxn ang="0">
                  <a:pos x="842" y="1139"/>
                </a:cxn>
                <a:cxn ang="0">
                  <a:pos x="782" y="1139"/>
                </a:cxn>
                <a:cxn ang="0">
                  <a:pos x="711" y="1116"/>
                </a:cxn>
                <a:cxn ang="0">
                  <a:pos x="634" y="1014"/>
                </a:cxn>
                <a:cxn ang="0">
                  <a:pos x="564" y="899"/>
                </a:cxn>
                <a:cxn ang="0">
                  <a:pos x="514" y="790"/>
                </a:cxn>
                <a:cxn ang="0">
                  <a:pos x="448" y="727"/>
                </a:cxn>
                <a:cxn ang="0">
                  <a:pos x="354" y="727"/>
                </a:cxn>
                <a:cxn ang="0">
                  <a:pos x="275" y="795"/>
                </a:cxn>
                <a:cxn ang="0">
                  <a:pos x="169" y="720"/>
                </a:cxn>
                <a:cxn ang="0">
                  <a:pos x="118" y="593"/>
                </a:cxn>
                <a:cxn ang="0">
                  <a:pos x="1047" y="817"/>
                </a:cxn>
                <a:cxn ang="0">
                  <a:pos x="883" y="928"/>
                </a:cxn>
                <a:cxn ang="0">
                  <a:pos x="853" y="964"/>
                </a:cxn>
                <a:cxn ang="0">
                  <a:pos x="830" y="1029"/>
                </a:cxn>
                <a:cxn ang="0">
                  <a:pos x="837" y="1082"/>
                </a:cxn>
              </a:cxnLst>
              <a:rect l="0" t="0" r="r" b="b"/>
              <a:pathLst>
                <a:path w="1193" h="1163">
                  <a:moveTo>
                    <a:pt x="53" y="523"/>
                  </a:moveTo>
                  <a:lnTo>
                    <a:pt x="34" y="513"/>
                  </a:lnTo>
                  <a:lnTo>
                    <a:pt x="20" y="484"/>
                  </a:lnTo>
                  <a:lnTo>
                    <a:pt x="8" y="476"/>
                  </a:lnTo>
                  <a:lnTo>
                    <a:pt x="1" y="472"/>
                  </a:lnTo>
                  <a:lnTo>
                    <a:pt x="1" y="469"/>
                  </a:lnTo>
                  <a:lnTo>
                    <a:pt x="0" y="464"/>
                  </a:lnTo>
                  <a:lnTo>
                    <a:pt x="1" y="462"/>
                  </a:lnTo>
                  <a:lnTo>
                    <a:pt x="1" y="455"/>
                  </a:lnTo>
                  <a:lnTo>
                    <a:pt x="0" y="455"/>
                  </a:lnTo>
                  <a:lnTo>
                    <a:pt x="3" y="453"/>
                  </a:lnTo>
                  <a:lnTo>
                    <a:pt x="25" y="455"/>
                  </a:lnTo>
                  <a:lnTo>
                    <a:pt x="58" y="458"/>
                  </a:lnTo>
                  <a:lnTo>
                    <a:pt x="155" y="469"/>
                  </a:lnTo>
                  <a:lnTo>
                    <a:pt x="162" y="469"/>
                  </a:lnTo>
                  <a:lnTo>
                    <a:pt x="237" y="476"/>
                  </a:lnTo>
                  <a:lnTo>
                    <a:pt x="241" y="476"/>
                  </a:lnTo>
                  <a:lnTo>
                    <a:pt x="265" y="477"/>
                  </a:lnTo>
                  <a:lnTo>
                    <a:pt x="301" y="481"/>
                  </a:lnTo>
                  <a:lnTo>
                    <a:pt x="324" y="482"/>
                  </a:lnTo>
                  <a:lnTo>
                    <a:pt x="326" y="474"/>
                  </a:lnTo>
                  <a:lnTo>
                    <a:pt x="328" y="428"/>
                  </a:lnTo>
                  <a:lnTo>
                    <a:pt x="333" y="380"/>
                  </a:lnTo>
                  <a:lnTo>
                    <a:pt x="336" y="335"/>
                  </a:lnTo>
                  <a:lnTo>
                    <a:pt x="338" y="315"/>
                  </a:lnTo>
                  <a:lnTo>
                    <a:pt x="342" y="288"/>
                  </a:lnTo>
                  <a:lnTo>
                    <a:pt x="345" y="235"/>
                  </a:lnTo>
                  <a:lnTo>
                    <a:pt x="350" y="188"/>
                  </a:lnTo>
                  <a:lnTo>
                    <a:pt x="352" y="165"/>
                  </a:lnTo>
                  <a:lnTo>
                    <a:pt x="352" y="142"/>
                  </a:lnTo>
                  <a:lnTo>
                    <a:pt x="357" y="94"/>
                  </a:lnTo>
                  <a:lnTo>
                    <a:pt x="357" y="81"/>
                  </a:lnTo>
                  <a:lnTo>
                    <a:pt x="360" y="47"/>
                  </a:lnTo>
                  <a:lnTo>
                    <a:pt x="364" y="0"/>
                  </a:lnTo>
                  <a:lnTo>
                    <a:pt x="365" y="0"/>
                  </a:lnTo>
                  <a:lnTo>
                    <a:pt x="437" y="6"/>
                  </a:lnTo>
                  <a:lnTo>
                    <a:pt x="448" y="6"/>
                  </a:lnTo>
                  <a:lnTo>
                    <a:pt x="483" y="7"/>
                  </a:lnTo>
                  <a:lnTo>
                    <a:pt x="528" y="11"/>
                  </a:lnTo>
                  <a:lnTo>
                    <a:pt x="540" y="11"/>
                  </a:lnTo>
                  <a:lnTo>
                    <a:pt x="574" y="14"/>
                  </a:lnTo>
                  <a:lnTo>
                    <a:pt x="622" y="14"/>
                  </a:lnTo>
                  <a:lnTo>
                    <a:pt x="622" y="16"/>
                  </a:lnTo>
                  <a:lnTo>
                    <a:pt x="620" y="62"/>
                  </a:lnTo>
                  <a:lnTo>
                    <a:pt x="618" y="81"/>
                  </a:lnTo>
                  <a:lnTo>
                    <a:pt x="618" y="110"/>
                  </a:lnTo>
                  <a:lnTo>
                    <a:pt x="617" y="130"/>
                  </a:lnTo>
                  <a:lnTo>
                    <a:pt x="617" y="156"/>
                  </a:lnTo>
                  <a:lnTo>
                    <a:pt x="615" y="173"/>
                  </a:lnTo>
                  <a:lnTo>
                    <a:pt x="613" y="204"/>
                  </a:lnTo>
                  <a:lnTo>
                    <a:pt x="613" y="223"/>
                  </a:lnTo>
                  <a:lnTo>
                    <a:pt x="615" y="223"/>
                  </a:lnTo>
                  <a:lnTo>
                    <a:pt x="618" y="221"/>
                  </a:lnTo>
                  <a:lnTo>
                    <a:pt x="624" y="224"/>
                  </a:lnTo>
                  <a:lnTo>
                    <a:pt x="625" y="228"/>
                  </a:lnTo>
                  <a:lnTo>
                    <a:pt x="627" y="231"/>
                  </a:lnTo>
                  <a:lnTo>
                    <a:pt x="632" y="236"/>
                  </a:lnTo>
                  <a:lnTo>
                    <a:pt x="639" y="245"/>
                  </a:lnTo>
                  <a:lnTo>
                    <a:pt x="647" y="245"/>
                  </a:lnTo>
                  <a:lnTo>
                    <a:pt x="649" y="243"/>
                  </a:lnTo>
                  <a:lnTo>
                    <a:pt x="649" y="241"/>
                  </a:lnTo>
                  <a:lnTo>
                    <a:pt x="651" y="241"/>
                  </a:lnTo>
                  <a:lnTo>
                    <a:pt x="656" y="241"/>
                  </a:lnTo>
                  <a:lnTo>
                    <a:pt x="658" y="245"/>
                  </a:lnTo>
                  <a:lnTo>
                    <a:pt x="661" y="247"/>
                  </a:lnTo>
                  <a:lnTo>
                    <a:pt x="665" y="247"/>
                  </a:lnTo>
                  <a:lnTo>
                    <a:pt x="665" y="243"/>
                  </a:lnTo>
                  <a:lnTo>
                    <a:pt x="666" y="240"/>
                  </a:lnTo>
                  <a:lnTo>
                    <a:pt x="668" y="238"/>
                  </a:lnTo>
                  <a:lnTo>
                    <a:pt x="671" y="241"/>
                  </a:lnTo>
                  <a:lnTo>
                    <a:pt x="677" y="243"/>
                  </a:lnTo>
                  <a:lnTo>
                    <a:pt x="678" y="247"/>
                  </a:lnTo>
                  <a:lnTo>
                    <a:pt x="682" y="250"/>
                  </a:lnTo>
                  <a:lnTo>
                    <a:pt x="682" y="253"/>
                  </a:lnTo>
                  <a:lnTo>
                    <a:pt x="682" y="259"/>
                  </a:lnTo>
                  <a:lnTo>
                    <a:pt x="683" y="262"/>
                  </a:lnTo>
                  <a:lnTo>
                    <a:pt x="683" y="264"/>
                  </a:lnTo>
                  <a:lnTo>
                    <a:pt x="688" y="265"/>
                  </a:lnTo>
                  <a:lnTo>
                    <a:pt x="692" y="264"/>
                  </a:lnTo>
                  <a:lnTo>
                    <a:pt x="697" y="265"/>
                  </a:lnTo>
                  <a:lnTo>
                    <a:pt x="700" y="264"/>
                  </a:lnTo>
                  <a:lnTo>
                    <a:pt x="704" y="265"/>
                  </a:lnTo>
                  <a:lnTo>
                    <a:pt x="709" y="270"/>
                  </a:lnTo>
                  <a:lnTo>
                    <a:pt x="716" y="272"/>
                  </a:lnTo>
                  <a:lnTo>
                    <a:pt x="719" y="274"/>
                  </a:lnTo>
                  <a:lnTo>
                    <a:pt x="724" y="274"/>
                  </a:lnTo>
                  <a:lnTo>
                    <a:pt x="728" y="272"/>
                  </a:lnTo>
                  <a:lnTo>
                    <a:pt x="730" y="272"/>
                  </a:lnTo>
                  <a:lnTo>
                    <a:pt x="733" y="270"/>
                  </a:lnTo>
                  <a:lnTo>
                    <a:pt x="735" y="272"/>
                  </a:lnTo>
                  <a:lnTo>
                    <a:pt x="736" y="272"/>
                  </a:lnTo>
                  <a:lnTo>
                    <a:pt x="738" y="277"/>
                  </a:lnTo>
                  <a:lnTo>
                    <a:pt x="743" y="281"/>
                  </a:lnTo>
                  <a:lnTo>
                    <a:pt x="748" y="282"/>
                  </a:lnTo>
                  <a:lnTo>
                    <a:pt x="750" y="281"/>
                  </a:lnTo>
                  <a:lnTo>
                    <a:pt x="752" y="279"/>
                  </a:lnTo>
                  <a:lnTo>
                    <a:pt x="753" y="279"/>
                  </a:lnTo>
                  <a:lnTo>
                    <a:pt x="753" y="276"/>
                  </a:lnTo>
                  <a:lnTo>
                    <a:pt x="757" y="274"/>
                  </a:lnTo>
                  <a:lnTo>
                    <a:pt x="759" y="274"/>
                  </a:lnTo>
                  <a:lnTo>
                    <a:pt x="764" y="276"/>
                  </a:lnTo>
                  <a:lnTo>
                    <a:pt x="772" y="277"/>
                  </a:lnTo>
                  <a:lnTo>
                    <a:pt x="776" y="274"/>
                  </a:lnTo>
                  <a:lnTo>
                    <a:pt x="777" y="274"/>
                  </a:lnTo>
                  <a:lnTo>
                    <a:pt x="779" y="274"/>
                  </a:lnTo>
                  <a:lnTo>
                    <a:pt x="777" y="282"/>
                  </a:lnTo>
                  <a:lnTo>
                    <a:pt x="779" y="289"/>
                  </a:lnTo>
                  <a:lnTo>
                    <a:pt x="782" y="291"/>
                  </a:lnTo>
                  <a:lnTo>
                    <a:pt x="784" y="291"/>
                  </a:lnTo>
                  <a:lnTo>
                    <a:pt x="789" y="289"/>
                  </a:lnTo>
                  <a:lnTo>
                    <a:pt x="791" y="293"/>
                  </a:lnTo>
                  <a:lnTo>
                    <a:pt x="791" y="294"/>
                  </a:lnTo>
                  <a:lnTo>
                    <a:pt x="791" y="296"/>
                  </a:lnTo>
                  <a:lnTo>
                    <a:pt x="789" y="300"/>
                  </a:lnTo>
                  <a:lnTo>
                    <a:pt x="791" y="301"/>
                  </a:lnTo>
                  <a:lnTo>
                    <a:pt x="794" y="303"/>
                  </a:lnTo>
                  <a:lnTo>
                    <a:pt x="798" y="305"/>
                  </a:lnTo>
                  <a:lnTo>
                    <a:pt x="800" y="305"/>
                  </a:lnTo>
                  <a:lnTo>
                    <a:pt x="805" y="301"/>
                  </a:lnTo>
                  <a:lnTo>
                    <a:pt x="808" y="298"/>
                  </a:lnTo>
                  <a:lnTo>
                    <a:pt x="812" y="296"/>
                  </a:lnTo>
                  <a:lnTo>
                    <a:pt x="813" y="293"/>
                  </a:lnTo>
                  <a:lnTo>
                    <a:pt x="817" y="291"/>
                  </a:lnTo>
                  <a:lnTo>
                    <a:pt x="822" y="293"/>
                  </a:lnTo>
                  <a:lnTo>
                    <a:pt x="824" y="300"/>
                  </a:lnTo>
                  <a:lnTo>
                    <a:pt x="825" y="301"/>
                  </a:lnTo>
                  <a:lnTo>
                    <a:pt x="827" y="301"/>
                  </a:lnTo>
                  <a:lnTo>
                    <a:pt x="830" y="300"/>
                  </a:lnTo>
                  <a:lnTo>
                    <a:pt x="834" y="300"/>
                  </a:lnTo>
                  <a:lnTo>
                    <a:pt x="834" y="301"/>
                  </a:lnTo>
                  <a:lnTo>
                    <a:pt x="835" y="301"/>
                  </a:lnTo>
                  <a:lnTo>
                    <a:pt x="835" y="308"/>
                  </a:lnTo>
                  <a:lnTo>
                    <a:pt x="839" y="310"/>
                  </a:lnTo>
                  <a:lnTo>
                    <a:pt x="842" y="308"/>
                  </a:lnTo>
                  <a:lnTo>
                    <a:pt x="846" y="305"/>
                  </a:lnTo>
                  <a:lnTo>
                    <a:pt x="847" y="305"/>
                  </a:lnTo>
                  <a:lnTo>
                    <a:pt x="847" y="301"/>
                  </a:lnTo>
                  <a:lnTo>
                    <a:pt x="851" y="305"/>
                  </a:lnTo>
                  <a:lnTo>
                    <a:pt x="853" y="306"/>
                  </a:lnTo>
                  <a:lnTo>
                    <a:pt x="853" y="305"/>
                  </a:lnTo>
                  <a:lnTo>
                    <a:pt x="854" y="301"/>
                  </a:lnTo>
                  <a:lnTo>
                    <a:pt x="856" y="301"/>
                  </a:lnTo>
                  <a:lnTo>
                    <a:pt x="859" y="301"/>
                  </a:lnTo>
                  <a:lnTo>
                    <a:pt x="861" y="305"/>
                  </a:lnTo>
                  <a:lnTo>
                    <a:pt x="861" y="306"/>
                  </a:lnTo>
                  <a:lnTo>
                    <a:pt x="858" y="308"/>
                  </a:lnTo>
                  <a:lnTo>
                    <a:pt x="856" y="310"/>
                  </a:lnTo>
                  <a:lnTo>
                    <a:pt x="858" y="317"/>
                  </a:lnTo>
                  <a:lnTo>
                    <a:pt x="861" y="320"/>
                  </a:lnTo>
                  <a:lnTo>
                    <a:pt x="865" y="320"/>
                  </a:lnTo>
                  <a:lnTo>
                    <a:pt x="868" y="320"/>
                  </a:lnTo>
                  <a:lnTo>
                    <a:pt x="868" y="318"/>
                  </a:lnTo>
                  <a:lnTo>
                    <a:pt x="868" y="311"/>
                  </a:lnTo>
                  <a:lnTo>
                    <a:pt x="871" y="310"/>
                  </a:lnTo>
                  <a:lnTo>
                    <a:pt x="868" y="308"/>
                  </a:lnTo>
                  <a:lnTo>
                    <a:pt x="868" y="306"/>
                  </a:lnTo>
                  <a:lnTo>
                    <a:pt x="870" y="306"/>
                  </a:lnTo>
                  <a:lnTo>
                    <a:pt x="873" y="308"/>
                  </a:lnTo>
                  <a:lnTo>
                    <a:pt x="875" y="306"/>
                  </a:lnTo>
                  <a:lnTo>
                    <a:pt x="876" y="305"/>
                  </a:lnTo>
                  <a:lnTo>
                    <a:pt x="876" y="296"/>
                  </a:lnTo>
                  <a:lnTo>
                    <a:pt x="878" y="298"/>
                  </a:lnTo>
                  <a:lnTo>
                    <a:pt x="882" y="296"/>
                  </a:lnTo>
                  <a:lnTo>
                    <a:pt x="882" y="294"/>
                  </a:lnTo>
                  <a:lnTo>
                    <a:pt x="885" y="296"/>
                  </a:lnTo>
                  <a:lnTo>
                    <a:pt x="885" y="300"/>
                  </a:lnTo>
                  <a:lnTo>
                    <a:pt x="887" y="303"/>
                  </a:lnTo>
                  <a:lnTo>
                    <a:pt x="888" y="306"/>
                  </a:lnTo>
                  <a:lnTo>
                    <a:pt x="892" y="305"/>
                  </a:lnTo>
                  <a:lnTo>
                    <a:pt x="894" y="305"/>
                  </a:lnTo>
                  <a:lnTo>
                    <a:pt x="897" y="310"/>
                  </a:lnTo>
                  <a:lnTo>
                    <a:pt x="900" y="308"/>
                  </a:lnTo>
                  <a:lnTo>
                    <a:pt x="902" y="308"/>
                  </a:lnTo>
                  <a:lnTo>
                    <a:pt x="904" y="301"/>
                  </a:lnTo>
                  <a:lnTo>
                    <a:pt x="906" y="300"/>
                  </a:lnTo>
                  <a:lnTo>
                    <a:pt x="912" y="303"/>
                  </a:lnTo>
                  <a:lnTo>
                    <a:pt x="909" y="306"/>
                  </a:lnTo>
                  <a:lnTo>
                    <a:pt x="911" y="308"/>
                  </a:lnTo>
                  <a:lnTo>
                    <a:pt x="914" y="310"/>
                  </a:lnTo>
                  <a:lnTo>
                    <a:pt x="919" y="311"/>
                  </a:lnTo>
                  <a:lnTo>
                    <a:pt x="919" y="313"/>
                  </a:lnTo>
                  <a:lnTo>
                    <a:pt x="921" y="315"/>
                  </a:lnTo>
                  <a:lnTo>
                    <a:pt x="926" y="313"/>
                  </a:lnTo>
                  <a:lnTo>
                    <a:pt x="931" y="318"/>
                  </a:lnTo>
                  <a:lnTo>
                    <a:pt x="933" y="323"/>
                  </a:lnTo>
                  <a:lnTo>
                    <a:pt x="936" y="323"/>
                  </a:lnTo>
                  <a:lnTo>
                    <a:pt x="938" y="322"/>
                  </a:lnTo>
                  <a:lnTo>
                    <a:pt x="938" y="317"/>
                  </a:lnTo>
                  <a:lnTo>
                    <a:pt x="940" y="315"/>
                  </a:lnTo>
                  <a:lnTo>
                    <a:pt x="945" y="317"/>
                  </a:lnTo>
                  <a:lnTo>
                    <a:pt x="947" y="317"/>
                  </a:lnTo>
                  <a:lnTo>
                    <a:pt x="948" y="317"/>
                  </a:lnTo>
                  <a:lnTo>
                    <a:pt x="950" y="313"/>
                  </a:lnTo>
                  <a:lnTo>
                    <a:pt x="952" y="310"/>
                  </a:lnTo>
                  <a:lnTo>
                    <a:pt x="950" y="310"/>
                  </a:lnTo>
                  <a:lnTo>
                    <a:pt x="948" y="311"/>
                  </a:lnTo>
                  <a:lnTo>
                    <a:pt x="948" y="310"/>
                  </a:lnTo>
                  <a:lnTo>
                    <a:pt x="950" y="308"/>
                  </a:lnTo>
                  <a:lnTo>
                    <a:pt x="953" y="310"/>
                  </a:lnTo>
                  <a:lnTo>
                    <a:pt x="955" y="308"/>
                  </a:lnTo>
                  <a:lnTo>
                    <a:pt x="960" y="308"/>
                  </a:lnTo>
                  <a:lnTo>
                    <a:pt x="962" y="306"/>
                  </a:lnTo>
                  <a:lnTo>
                    <a:pt x="962" y="308"/>
                  </a:lnTo>
                  <a:lnTo>
                    <a:pt x="964" y="306"/>
                  </a:lnTo>
                  <a:lnTo>
                    <a:pt x="964" y="305"/>
                  </a:lnTo>
                  <a:lnTo>
                    <a:pt x="965" y="306"/>
                  </a:lnTo>
                  <a:lnTo>
                    <a:pt x="967" y="306"/>
                  </a:lnTo>
                  <a:lnTo>
                    <a:pt x="969" y="303"/>
                  </a:lnTo>
                  <a:lnTo>
                    <a:pt x="971" y="303"/>
                  </a:lnTo>
                  <a:lnTo>
                    <a:pt x="977" y="308"/>
                  </a:lnTo>
                  <a:lnTo>
                    <a:pt x="979" y="308"/>
                  </a:lnTo>
                  <a:lnTo>
                    <a:pt x="982" y="306"/>
                  </a:lnTo>
                  <a:lnTo>
                    <a:pt x="984" y="306"/>
                  </a:lnTo>
                  <a:lnTo>
                    <a:pt x="984" y="305"/>
                  </a:lnTo>
                  <a:lnTo>
                    <a:pt x="986" y="303"/>
                  </a:lnTo>
                  <a:lnTo>
                    <a:pt x="986" y="301"/>
                  </a:lnTo>
                  <a:lnTo>
                    <a:pt x="991" y="303"/>
                  </a:lnTo>
                  <a:lnTo>
                    <a:pt x="996" y="300"/>
                  </a:lnTo>
                  <a:lnTo>
                    <a:pt x="998" y="300"/>
                  </a:lnTo>
                  <a:lnTo>
                    <a:pt x="998" y="298"/>
                  </a:lnTo>
                  <a:lnTo>
                    <a:pt x="1000" y="298"/>
                  </a:lnTo>
                  <a:lnTo>
                    <a:pt x="1003" y="298"/>
                  </a:lnTo>
                  <a:lnTo>
                    <a:pt x="1005" y="301"/>
                  </a:lnTo>
                  <a:lnTo>
                    <a:pt x="1006" y="301"/>
                  </a:lnTo>
                  <a:lnTo>
                    <a:pt x="1006" y="303"/>
                  </a:lnTo>
                  <a:lnTo>
                    <a:pt x="1005" y="303"/>
                  </a:lnTo>
                  <a:lnTo>
                    <a:pt x="1006" y="303"/>
                  </a:lnTo>
                  <a:lnTo>
                    <a:pt x="1008" y="305"/>
                  </a:lnTo>
                  <a:lnTo>
                    <a:pt x="1012" y="303"/>
                  </a:lnTo>
                  <a:lnTo>
                    <a:pt x="1013" y="306"/>
                  </a:lnTo>
                  <a:lnTo>
                    <a:pt x="1023" y="305"/>
                  </a:lnTo>
                  <a:lnTo>
                    <a:pt x="1023" y="301"/>
                  </a:lnTo>
                  <a:lnTo>
                    <a:pt x="1025" y="303"/>
                  </a:lnTo>
                  <a:lnTo>
                    <a:pt x="1027" y="303"/>
                  </a:lnTo>
                  <a:lnTo>
                    <a:pt x="1029" y="300"/>
                  </a:lnTo>
                  <a:lnTo>
                    <a:pt x="1029" y="301"/>
                  </a:lnTo>
                  <a:lnTo>
                    <a:pt x="1030" y="301"/>
                  </a:lnTo>
                  <a:lnTo>
                    <a:pt x="1030" y="298"/>
                  </a:lnTo>
                  <a:lnTo>
                    <a:pt x="1032" y="294"/>
                  </a:lnTo>
                  <a:lnTo>
                    <a:pt x="1039" y="296"/>
                  </a:lnTo>
                  <a:lnTo>
                    <a:pt x="1041" y="298"/>
                  </a:lnTo>
                  <a:lnTo>
                    <a:pt x="1041" y="300"/>
                  </a:lnTo>
                  <a:lnTo>
                    <a:pt x="1042" y="300"/>
                  </a:lnTo>
                  <a:lnTo>
                    <a:pt x="1044" y="300"/>
                  </a:lnTo>
                  <a:lnTo>
                    <a:pt x="1046" y="300"/>
                  </a:lnTo>
                  <a:lnTo>
                    <a:pt x="1044" y="301"/>
                  </a:lnTo>
                  <a:lnTo>
                    <a:pt x="1046" y="303"/>
                  </a:lnTo>
                  <a:lnTo>
                    <a:pt x="1047" y="300"/>
                  </a:lnTo>
                  <a:lnTo>
                    <a:pt x="1047" y="301"/>
                  </a:lnTo>
                  <a:lnTo>
                    <a:pt x="1049" y="303"/>
                  </a:lnTo>
                  <a:lnTo>
                    <a:pt x="1049" y="305"/>
                  </a:lnTo>
                  <a:lnTo>
                    <a:pt x="1051" y="305"/>
                  </a:lnTo>
                  <a:lnTo>
                    <a:pt x="1054" y="306"/>
                  </a:lnTo>
                  <a:lnTo>
                    <a:pt x="1056" y="305"/>
                  </a:lnTo>
                  <a:lnTo>
                    <a:pt x="1056" y="306"/>
                  </a:lnTo>
                  <a:lnTo>
                    <a:pt x="1058" y="308"/>
                  </a:lnTo>
                  <a:lnTo>
                    <a:pt x="1058" y="310"/>
                  </a:lnTo>
                  <a:lnTo>
                    <a:pt x="1059" y="310"/>
                  </a:lnTo>
                  <a:lnTo>
                    <a:pt x="1061" y="311"/>
                  </a:lnTo>
                  <a:lnTo>
                    <a:pt x="1059" y="313"/>
                  </a:lnTo>
                  <a:lnTo>
                    <a:pt x="1063" y="315"/>
                  </a:lnTo>
                  <a:lnTo>
                    <a:pt x="1065" y="318"/>
                  </a:lnTo>
                  <a:lnTo>
                    <a:pt x="1068" y="318"/>
                  </a:lnTo>
                  <a:lnTo>
                    <a:pt x="1070" y="318"/>
                  </a:lnTo>
                  <a:lnTo>
                    <a:pt x="1071" y="317"/>
                  </a:lnTo>
                  <a:lnTo>
                    <a:pt x="1073" y="317"/>
                  </a:lnTo>
                  <a:lnTo>
                    <a:pt x="1071" y="318"/>
                  </a:lnTo>
                  <a:lnTo>
                    <a:pt x="1071" y="320"/>
                  </a:lnTo>
                  <a:lnTo>
                    <a:pt x="1075" y="318"/>
                  </a:lnTo>
                  <a:lnTo>
                    <a:pt x="1073" y="322"/>
                  </a:lnTo>
                  <a:lnTo>
                    <a:pt x="1075" y="320"/>
                  </a:lnTo>
                  <a:lnTo>
                    <a:pt x="1075" y="322"/>
                  </a:lnTo>
                  <a:lnTo>
                    <a:pt x="1075" y="323"/>
                  </a:lnTo>
                  <a:lnTo>
                    <a:pt x="1080" y="323"/>
                  </a:lnTo>
                  <a:lnTo>
                    <a:pt x="1082" y="323"/>
                  </a:lnTo>
                  <a:lnTo>
                    <a:pt x="1083" y="323"/>
                  </a:lnTo>
                  <a:lnTo>
                    <a:pt x="1085" y="325"/>
                  </a:lnTo>
                  <a:lnTo>
                    <a:pt x="1082" y="325"/>
                  </a:lnTo>
                  <a:lnTo>
                    <a:pt x="1082" y="327"/>
                  </a:lnTo>
                  <a:lnTo>
                    <a:pt x="1083" y="327"/>
                  </a:lnTo>
                  <a:lnTo>
                    <a:pt x="1085" y="325"/>
                  </a:lnTo>
                  <a:lnTo>
                    <a:pt x="1088" y="327"/>
                  </a:lnTo>
                  <a:lnTo>
                    <a:pt x="1090" y="325"/>
                  </a:lnTo>
                  <a:lnTo>
                    <a:pt x="1092" y="325"/>
                  </a:lnTo>
                  <a:lnTo>
                    <a:pt x="1092" y="327"/>
                  </a:lnTo>
                  <a:lnTo>
                    <a:pt x="1090" y="327"/>
                  </a:lnTo>
                  <a:lnTo>
                    <a:pt x="1088" y="327"/>
                  </a:lnTo>
                  <a:lnTo>
                    <a:pt x="1090" y="329"/>
                  </a:lnTo>
                  <a:lnTo>
                    <a:pt x="1094" y="327"/>
                  </a:lnTo>
                  <a:lnTo>
                    <a:pt x="1094" y="329"/>
                  </a:lnTo>
                  <a:lnTo>
                    <a:pt x="1092" y="329"/>
                  </a:lnTo>
                  <a:lnTo>
                    <a:pt x="1092" y="330"/>
                  </a:lnTo>
                  <a:lnTo>
                    <a:pt x="1095" y="329"/>
                  </a:lnTo>
                  <a:lnTo>
                    <a:pt x="1095" y="330"/>
                  </a:lnTo>
                  <a:lnTo>
                    <a:pt x="1097" y="330"/>
                  </a:lnTo>
                  <a:lnTo>
                    <a:pt x="1099" y="330"/>
                  </a:lnTo>
                  <a:lnTo>
                    <a:pt x="1102" y="329"/>
                  </a:lnTo>
                  <a:lnTo>
                    <a:pt x="1102" y="332"/>
                  </a:lnTo>
                  <a:lnTo>
                    <a:pt x="1102" y="334"/>
                  </a:lnTo>
                  <a:lnTo>
                    <a:pt x="1104" y="334"/>
                  </a:lnTo>
                  <a:lnTo>
                    <a:pt x="1106" y="335"/>
                  </a:lnTo>
                  <a:lnTo>
                    <a:pt x="1107" y="335"/>
                  </a:lnTo>
                  <a:lnTo>
                    <a:pt x="1107" y="334"/>
                  </a:lnTo>
                  <a:lnTo>
                    <a:pt x="1109" y="334"/>
                  </a:lnTo>
                  <a:lnTo>
                    <a:pt x="1109" y="335"/>
                  </a:lnTo>
                  <a:lnTo>
                    <a:pt x="1107" y="337"/>
                  </a:lnTo>
                  <a:lnTo>
                    <a:pt x="1109" y="339"/>
                  </a:lnTo>
                  <a:lnTo>
                    <a:pt x="1112" y="335"/>
                  </a:lnTo>
                  <a:lnTo>
                    <a:pt x="1114" y="337"/>
                  </a:lnTo>
                  <a:lnTo>
                    <a:pt x="1116" y="335"/>
                  </a:lnTo>
                  <a:lnTo>
                    <a:pt x="1117" y="334"/>
                  </a:lnTo>
                  <a:lnTo>
                    <a:pt x="1117" y="337"/>
                  </a:lnTo>
                  <a:lnTo>
                    <a:pt x="1121" y="334"/>
                  </a:lnTo>
                  <a:lnTo>
                    <a:pt x="1123" y="334"/>
                  </a:lnTo>
                  <a:lnTo>
                    <a:pt x="1121" y="337"/>
                  </a:lnTo>
                  <a:lnTo>
                    <a:pt x="1123" y="337"/>
                  </a:lnTo>
                  <a:lnTo>
                    <a:pt x="1123" y="334"/>
                  </a:lnTo>
                  <a:lnTo>
                    <a:pt x="1128" y="334"/>
                  </a:lnTo>
                  <a:lnTo>
                    <a:pt x="1128" y="335"/>
                  </a:lnTo>
                  <a:lnTo>
                    <a:pt x="1133" y="335"/>
                  </a:lnTo>
                  <a:lnTo>
                    <a:pt x="1135" y="334"/>
                  </a:lnTo>
                  <a:lnTo>
                    <a:pt x="1136" y="335"/>
                  </a:lnTo>
                  <a:lnTo>
                    <a:pt x="1138" y="337"/>
                  </a:lnTo>
                  <a:lnTo>
                    <a:pt x="1140" y="368"/>
                  </a:lnTo>
                  <a:lnTo>
                    <a:pt x="1140" y="395"/>
                  </a:lnTo>
                  <a:lnTo>
                    <a:pt x="1140" y="409"/>
                  </a:lnTo>
                  <a:lnTo>
                    <a:pt x="1140" y="429"/>
                  </a:lnTo>
                  <a:lnTo>
                    <a:pt x="1141" y="462"/>
                  </a:lnTo>
                  <a:lnTo>
                    <a:pt x="1141" y="482"/>
                  </a:lnTo>
                  <a:lnTo>
                    <a:pt x="1141" y="505"/>
                  </a:lnTo>
                  <a:lnTo>
                    <a:pt x="1145" y="506"/>
                  </a:lnTo>
                  <a:lnTo>
                    <a:pt x="1148" y="510"/>
                  </a:lnTo>
                  <a:lnTo>
                    <a:pt x="1148" y="513"/>
                  </a:lnTo>
                  <a:lnTo>
                    <a:pt x="1152" y="515"/>
                  </a:lnTo>
                  <a:lnTo>
                    <a:pt x="1153" y="515"/>
                  </a:lnTo>
                  <a:lnTo>
                    <a:pt x="1152" y="517"/>
                  </a:lnTo>
                  <a:lnTo>
                    <a:pt x="1155" y="515"/>
                  </a:lnTo>
                  <a:lnTo>
                    <a:pt x="1155" y="518"/>
                  </a:lnTo>
                  <a:lnTo>
                    <a:pt x="1157" y="518"/>
                  </a:lnTo>
                  <a:lnTo>
                    <a:pt x="1157" y="520"/>
                  </a:lnTo>
                  <a:lnTo>
                    <a:pt x="1159" y="523"/>
                  </a:lnTo>
                  <a:lnTo>
                    <a:pt x="1160" y="525"/>
                  </a:lnTo>
                  <a:lnTo>
                    <a:pt x="1162" y="529"/>
                  </a:lnTo>
                  <a:lnTo>
                    <a:pt x="1162" y="530"/>
                  </a:lnTo>
                  <a:lnTo>
                    <a:pt x="1164" y="534"/>
                  </a:lnTo>
                  <a:lnTo>
                    <a:pt x="1162" y="535"/>
                  </a:lnTo>
                  <a:lnTo>
                    <a:pt x="1164" y="535"/>
                  </a:lnTo>
                  <a:lnTo>
                    <a:pt x="1165" y="535"/>
                  </a:lnTo>
                  <a:lnTo>
                    <a:pt x="1164" y="539"/>
                  </a:lnTo>
                  <a:lnTo>
                    <a:pt x="1164" y="540"/>
                  </a:lnTo>
                  <a:lnTo>
                    <a:pt x="1164" y="542"/>
                  </a:lnTo>
                  <a:lnTo>
                    <a:pt x="1162" y="546"/>
                  </a:lnTo>
                  <a:lnTo>
                    <a:pt x="1162" y="547"/>
                  </a:lnTo>
                  <a:lnTo>
                    <a:pt x="1164" y="549"/>
                  </a:lnTo>
                  <a:lnTo>
                    <a:pt x="1164" y="551"/>
                  </a:lnTo>
                  <a:lnTo>
                    <a:pt x="1167" y="554"/>
                  </a:lnTo>
                  <a:lnTo>
                    <a:pt x="1169" y="554"/>
                  </a:lnTo>
                  <a:lnTo>
                    <a:pt x="1170" y="556"/>
                  </a:lnTo>
                  <a:lnTo>
                    <a:pt x="1174" y="556"/>
                  </a:lnTo>
                  <a:lnTo>
                    <a:pt x="1172" y="558"/>
                  </a:lnTo>
                  <a:lnTo>
                    <a:pt x="1169" y="559"/>
                  </a:lnTo>
                  <a:lnTo>
                    <a:pt x="1172" y="563"/>
                  </a:lnTo>
                  <a:lnTo>
                    <a:pt x="1174" y="561"/>
                  </a:lnTo>
                  <a:lnTo>
                    <a:pt x="1174" y="563"/>
                  </a:lnTo>
                  <a:lnTo>
                    <a:pt x="1176" y="564"/>
                  </a:lnTo>
                  <a:lnTo>
                    <a:pt x="1174" y="566"/>
                  </a:lnTo>
                  <a:lnTo>
                    <a:pt x="1176" y="568"/>
                  </a:lnTo>
                  <a:lnTo>
                    <a:pt x="1177" y="568"/>
                  </a:lnTo>
                  <a:lnTo>
                    <a:pt x="1177" y="571"/>
                  </a:lnTo>
                  <a:lnTo>
                    <a:pt x="1181" y="571"/>
                  </a:lnTo>
                  <a:lnTo>
                    <a:pt x="1176" y="576"/>
                  </a:lnTo>
                  <a:lnTo>
                    <a:pt x="1176" y="578"/>
                  </a:lnTo>
                  <a:lnTo>
                    <a:pt x="1179" y="580"/>
                  </a:lnTo>
                  <a:lnTo>
                    <a:pt x="1181" y="581"/>
                  </a:lnTo>
                  <a:lnTo>
                    <a:pt x="1182" y="581"/>
                  </a:lnTo>
                  <a:lnTo>
                    <a:pt x="1182" y="585"/>
                  </a:lnTo>
                  <a:lnTo>
                    <a:pt x="1184" y="587"/>
                  </a:lnTo>
                  <a:lnTo>
                    <a:pt x="1184" y="590"/>
                  </a:lnTo>
                  <a:lnTo>
                    <a:pt x="1184" y="592"/>
                  </a:lnTo>
                  <a:lnTo>
                    <a:pt x="1186" y="592"/>
                  </a:lnTo>
                  <a:lnTo>
                    <a:pt x="1188" y="590"/>
                  </a:lnTo>
                  <a:lnTo>
                    <a:pt x="1191" y="590"/>
                  </a:lnTo>
                  <a:lnTo>
                    <a:pt x="1191" y="592"/>
                  </a:lnTo>
                  <a:lnTo>
                    <a:pt x="1189" y="592"/>
                  </a:lnTo>
                  <a:lnTo>
                    <a:pt x="1191" y="593"/>
                  </a:lnTo>
                  <a:lnTo>
                    <a:pt x="1189" y="593"/>
                  </a:lnTo>
                  <a:lnTo>
                    <a:pt x="1189" y="597"/>
                  </a:lnTo>
                  <a:lnTo>
                    <a:pt x="1191" y="597"/>
                  </a:lnTo>
                  <a:lnTo>
                    <a:pt x="1189" y="599"/>
                  </a:lnTo>
                  <a:lnTo>
                    <a:pt x="1188" y="599"/>
                  </a:lnTo>
                  <a:lnTo>
                    <a:pt x="1188" y="600"/>
                  </a:lnTo>
                  <a:lnTo>
                    <a:pt x="1189" y="600"/>
                  </a:lnTo>
                  <a:lnTo>
                    <a:pt x="1189" y="602"/>
                  </a:lnTo>
                  <a:lnTo>
                    <a:pt x="1191" y="602"/>
                  </a:lnTo>
                  <a:lnTo>
                    <a:pt x="1191" y="605"/>
                  </a:lnTo>
                  <a:lnTo>
                    <a:pt x="1193" y="607"/>
                  </a:lnTo>
                  <a:lnTo>
                    <a:pt x="1189" y="609"/>
                  </a:lnTo>
                  <a:lnTo>
                    <a:pt x="1188" y="609"/>
                  </a:lnTo>
                  <a:lnTo>
                    <a:pt x="1188" y="611"/>
                  </a:lnTo>
                  <a:lnTo>
                    <a:pt x="1188" y="612"/>
                  </a:lnTo>
                  <a:lnTo>
                    <a:pt x="1188" y="614"/>
                  </a:lnTo>
                  <a:lnTo>
                    <a:pt x="1189" y="614"/>
                  </a:lnTo>
                  <a:lnTo>
                    <a:pt x="1189" y="616"/>
                  </a:lnTo>
                  <a:lnTo>
                    <a:pt x="1191" y="616"/>
                  </a:lnTo>
                  <a:lnTo>
                    <a:pt x="1191" y="617"/>
                  </a:lnTo>
                  <a:lnTo>
                    <a:pt x="1191" y="619"/>
                  </a:lnTo>
                  <a:lnTo>
                    <a:pt x="1189" y="619"/>
                  </a:lnTo>
                  <a:lnTo>
                    <a:pt x="1189" y="621"/>
                  </a:lnTo>
                  <a:lnTo>
                    <a:pt x="1188" y="621"/>
                  </a:lnTo>
                  <a:lnTo>
                    <a:pt x="1188" y="623"/>
                  </a:lnTo>
                  <a:lnTo>
                    <a:pt x="1188" y="624"/>
                  </a:lnTo>
                  <a:lnTo>
                    <a:pt x="1189" y="626"/>
                  </a:lnTo>
                  <a:lnTo>
                    <a:pt x="1188" y="628"/>
                  </a:lnTo>
                  <a:lnTo>
                    <a:pt x="1189" y="628"/>
                  </a:lnTo>
                  <a:lnTo>
                    <a:pt x="1189" y="629"/>
                  </a:lnTo>
                  <a:lnTo>
                    <a:pt x="1186" y="633"/>
                  </a:lnTo>
                  <a:lnTo>
                    <a:pt x="1186" y="634"/>
                  </a:lnTo>
                  <a:lnTo>
                    <a:pt x="1182" y="638"/>
                  </a:lnTo>
                  <a:lnTo>
                    <a:pt x="1184" y="640"/>
                  </a:lnTo>
                  <a:lnTo>
                    <a:pt x="1184" y="641"/>
                  </a:lnTo>
                  <a:lnTo>
                    <a:pt x="1184" y="645"/>
                  </a:lnTo>
                  <a:lnTo>
                    <a:pt x="1179" y="646"/>
                  </a:lnTo>
                  <a:lnTo>
                    <a:pt x="1177" y="650"/>
                  </a:lnTo>
                  <a:lnTo>
                    <a:pt x="1177" y="652"/>
                  </a:lnTo>
                  <a:lnTo>
                    <a:pt x="1179" y="655"/>
                  </a:lnTo>
                  <a:lnTo>
                    <a:pt x="1177" y="653"/>
                  </a:lnTo>
                  <a:lnTo>
                    <a:pt x="1174" y="655"/>
                  </a:lnTo>
                  <a:lnTo>
                    <a:pt x="1174" y="657"/>
                  </a:lnTo>
                  <a:lnTo>
                    <a:pt x="1172" y="660"/>
                  </a:lnTo>
                  <a:lnTo>
                    <a:pt x="1176" y="662"/>
                  </a:lnTo>
                  <a:lnTo>
                    <a:pt x="1176" y="664"/>
                  </a:lnTo>
                  <a:lnTo>
                    <a:pt x="1176" y="665"/>
                  </a:lnTo>
                  <a:lnTo>
                    <a:pt x="1177" y="669"/>
                  </a:lnTo>
                  <a:lnTo>
                    <a:pt x="1176" y="669"/>
                  </a:lnTo>
                  <a:lnTo>
                    <a:pt x="1177" y="670"/>
                  </a:lnTo>
                  <a:lnTo>
                    <a:pt x="1174" y="672"/>
                  </a:lnTo>
                  <a:lnTo>
                    <a:pt x="1172" y="674"/>
                  </a:lnTo>
                  <a:lnTo>
                    <a:pt x="1172" y="677"/>
                  </a:lnTo>
                  <a:lnTo>
                    <a:pt x="1172" y="679"/>
                  </a:lnTo>
                  <a:lnTo>
                    <a:pt x="1170" y="681"/>
                  </a:lnTo>
                  <a:lnTo>
                    <a:pt x="1170" y="682"/>
                  </a:lnTo>
                  <a:lnTo>
                    <a:pt x="1174" y="686"/>
                  </a:lnTo>
                  <a:lnTo>
                    <a:pt x="1177" y="686"/>
                  </a:lnTo>
                  <a:lnTo>
                    <a:pt x="1176" y="693"/>
                  </a:lnTo>
                  <a:lnTo>
                    <a:pt x="1176" y="694"/>
                  </a:lnTo>
                  <a:lnTo>
                    <a:pt x="1177" y="699"/>
                  </a:lnTo>
                  <a:lnTo>
                    <a:pt x="1177" y="703"/>
                  </a:lnTo>
                  <a:lnTo>
                    <a:pt x="1179" y="703"/>
                  </a:lnTo>
                  <a:lnTo>
                    <a:pt x="1177" y="703"/>
                  </a:lnTo>
                  <a:lnTo>
                    <a:pt x="1177" y="706"/>
                  </a:lnTo>
                  <a:lnTo>
                    <a:pt x="1176" y="708"/>
                  </a:lnTo>
                  <a:lnTo>
                    <a:pt x="1176" y="711"/>
                  </a:lnTo>
                  <a:lnTo>
                    <a:pt x="1172" y="718"/>
                  </a:lnTo>
                  <a:lnTo>
                    <a:pt x="1164" y="720"/>
                  </a:lnTo>
                  <a:lnTo>
                    <a:pt x="1164" y="722"/>
                  </a:lnTo>
                  <a:lnTo>
                    <a:pt x="1155" y="739"/>
                  </a:lnTo>
                  <a:lnTo>
                    <a:pt x="1165" y="754"/>
                  </a:lnTo>
                  <a:lnTo>
                    <a:pt x="1145" y="754"/>
                  </a:lnTo>
                  <a:lnTo>
                    <a:pt x="1117" y="766"/>
                  </a:lnTo>
                  <a:lnTo>
                    <a:pt x="1116" y="768"/>
                  </a:lnTo>
                  <a:lnTo>
                    <a:pt x="1087" y="780"/>
                  </a:lnTo>
                  <a:lnTo>
                    <a:pt x="1080" y="788"/>
                  </a:lnTo>
                  <a:lnTo>
                    <a:pt x="1078" y="787"/>
                  </a:lnTo>
                  <a:lnTo>
                    <a:pt x="1087" y="776"/>
                  </a:lnTo>
                  <a:lnTo>
                    <a:pt x="1097" y="769"/>
                  </a:lnTo>
                  <a:lnTo>
                    <a:pt x="1104" y="771"/>
                  </a:lnTo>
                  <a:lnTo>
                    <a:pt x="1107" y="768"/>
                  </a:lnTo>
                  <a:lnTo>
                    <a:pt x="1104" y="768"/>
                  </a:lnTo>
                  <a:lnTo>
                    <a:pt x="1100" y="768"/>
                  </a:lnTo>
                  <a:lnTo>
                    <a:pt x="1099" y="764"/>
                  </a:lnTo>
                  <a:lnTo>
                    <a:pt x="1076" y="769"/>
                  </a:lnTo>
                  <a:lnTo>
                    <a:pt x="1085" y="756"/>
                  </a:lnTo>
                  <a:lnTo>
                    <a:pt x="1085" y="746"/>
                  </a:lnTo>
                  <a:lnTo>
                    <a:pt x="1082" y="742"/>
                  </a:lnTo>
                  <a:lnTo>
                    <a:pt x="1073" y="746"/>
                  </a:lnTo>
                  <a:lnTo>
                    <a:pt x="1068" y="756"/>
                  </a:lnTo>
                  <a:lnTo>
                    <a:pt x="1063" y="754"/>
                  </a:lnTo>
                  <a:lnTo>
                    <a:pt x="1049" y="742"/>
                  </a:lnTo>
                  <a:lnTo>
                    <a:pt x="1053" y="751"/>
                  </a:lnTo>
                  <a:lnTo>
                    <a:pt x="1058" y="754"/>
                  </a:lnTo>
                  <a:lnTo>
                    <a:pt x="1056" y="768"/>
                  </a:lnTo>
                  <a:lnTo>
                    <a:pt x="1066" y="773"/>
                  </a:lnTo>
                  <a:lnTo>
                    <a:pt x="1059" y="778"/>
                  </a:lnTo>
                  <a:lnTo>
                    <a:pt x="1063" y="778"/>
                  </a:lnTo>
                  <a:lnTo>
                    <a:pt x="1061" y="781"/>
                  </a:lnTo>
                  <a:lnTo>
                    <a:pt x="1066" y="781"/>
                  </a:lnTo>
                  <a:lnTo>
                    <a:pt x="1065" y="780"/>
                  </a:lnTo>
                  <a:lnTo>
                    <a:pt x="1068" y="785"/>
                  </a:lnTo>
                  <a:lnTo>
                    <a:pt x="1075" y="787"/>
                  </a:lnTo>
                  <a:lnTo>
                    <a:pt x="1068" y="785"/>
                  </a:lnTo>
                  <a:lnTo>
                    <a:pt x="1068" y="793"/>
                  </a:lnTo>
                  <a:lnTo>
                    <a:pt x="1063" y="792"/>
                  </a:lnTo>
                  <a:lnTo>
                    <a:pt x="1051" y="807"/>
                  </a:lnTo>
                  <a:lnTo>
                    <a:pt x="1042" y="805"/>
                  </a:lnTo>
                  <a:lnTo>
                    <a:pt x="1042" y="816"/>
                  </a:lnTo>
                  <a:lnTo>
                    <a:pt x="1039" y="816"/>
                  </a:lnTo>
                  <a:lnTo>
                    <a:pt x="1034" y="829"/>
                  </a:lnTo>
                  <a:lnTo>
                    <a:pt x="1008" y="848"/>
                  </a:lnTo>
                  <a:lnTo>
                    <a:pt x="994" y="857"/>
                  </a:lnTo>
                  <a:lnTo>
                    <a:pt x="994" y="853"/>
                  </a:lnTo>
                  <a:lnTo>
                    <a:pt x="984" y="855"/>
                  </a:lnTo>
                  <a:lnTo>
                    <a:pt x="971" y="860"/>
                  </a:lnTo>
                  <a:lnTo>
                    <a:pt x="969" y="869"/>
                  </a:lnTo>
                  <a:lnTo>
                    <a:pt x="993" y="858"/>
                  </a:lnTo>
                  <a:lnTo>
                    <a:pt x="945" y="882"/>
                  </a:lnTo>
                  <a:lnTo>
                    <a:pt x="965" y="870"/>
                  </a:lnTo>
                  <a:lnTo>
                    <a:pt x="965" y="865"/>
                  </a:lnTo>
                  <a:lnTo>
                    <a:pt x="941" y="874"/>
                  </a:lnTo>
                  <a:lnTo>
                    <a:pt x="941" y="870"/>
                  </a:lnTo>
                  <a:lnTo>
                    <a:pt x="948" y="869"/>
                  </a:lnTo>
                  <a:lnTo>
                    <a:pt x="941" y="867"/>
                  </a:lnTo>
                  <a:lnTo>
                    <a:pt x="950" y="853"/>
                  </a:lnTo>
                  <a:lnTo>
                    <a:pt x="943" y="862"/>
                  </a:lnTo>
                  <a:lnTo>
                    <a:pt x="936" y="863"/>
                  </a:lnTo>
                  <a:lnTo>
                    <a:pt x="938" y="858"/>
                  </a:lnTo>
                  <a:lnTo>
                    <a:pt x="933" y="867"/>
                  </a:lnTo>
                  <a:lnTo>
                    <a:pt x="929" y="869"/>
                  </a:lnTo>
                  <a:lnTo>
                    <a:pt x="926" y="863"/>
                  </a:lnTo>
                  <a:lnTo>
                    <a:pt x="926" y="857"/>
                  </a:lnTo>
                  <a:lnTo>
                    <a:pt x="924" y="858"/>
                  </a:lnTo>
                  <a:lnTo>
                    <a:pt x="921" y="853"/>
                  </a:lnTo>
                  <a:lnTo>
                    <a:pt x="923" y="860"/>
                  </a:lnTo>
                  <a:lnTo>
                    <a:pt x="926" y="858"/>
                  </a:lnTo>
                  <a:lnTo>
                    <a:pt x="924" y="867"/>
                  </a:lnTo>
                  <a:lnTo>
                    <a:pt x="928" y="869"/>
                  </a:lnTo>
                  <a:lnTo>
                    <a:pt x="918" y="875"/>
                  </a:lnTo>
                  <a:lnTo>
                    <a:pt x="923" y="870"/>
                  </a:lnTo>
                  <a:lnTo>
                    <a:pt x="921" y="863"/>
                  </a:lnTo>
                  <a:lnTo>
                    <a:pt x="918" y="870"/>
                  </a:lnTo>
                  <a:lnTo>
                    <a:pt x="916" y="869"/>
                  </a:lnTo>
                  <a:lnTo>
                    <a:pt x="916" y="865"/>
                  </a:lnTo>
                  <a:lnTo>
                    <a:pt x="911" y="867"/>
                  </a:lnTo>
                  <a:lnTo>
                    <a:pt x="911" y="860"/>
                  </a:lnTo>
                  <a:lnTo>
                    <a:pt x="911" y="848"/>
                  </a:lnTo>
                  <a:lnTo>
                    <a:pt x="909" y="860"/>
                  </a:lnTo>
                  <a:lnTo>
                    <a:pt x="907" y="858"/>
                  </a:lnTo>
                  <a:lnTo>
                    <a:pt x="902" y="858"/>
                  </a:lnTo>
                  <a:lnTo>
                    <a:pt x="902" y="862"/>
                  </a:lnTo>
                  <a:lnTo>
                    <a:pt x="907" y="867"/>
                  </a:lnTo>
                  <a:lnTo>
                    <a:pt x="906" y="874"/>
                  </a:lnTo>
                  <a:lnTo>
                    <a:pt x="911" y="874"/>
                  </a:lnTo>
                  <a:lnTo>
                    <a:pt x="918" y="881"/>
                  </a:lnTo>
                  <a:lnTo>
                    <a:pt x="911" y="884"/>
                  </a:lnTo>
                  <a:lnTo>
                    <a:pt x="914" y="886"/>
                  </a:lnTo>
                  <a:lnTo>
                    <a:pt x="919" y="881"/>
                  </a:lnTo>
                  <a:lnTo>
                    <a:pt x="926" y="887"/>
                  </a:lnTo>
                  <a:lnTo>
                    <a:pt x="900" y="901"/>
                  </a:lnTo>
                  <a:lnTo>
                    <a:pt x="897" y="898"/>
                  </a:lnTo>
                  <a:lnTo>
                    <a:pt x="897" y="893"/>
                  </a:lnTo>
                  <a:lnTo>
                    <a:pt x="894" y="891"/>
                  </a:lnTo>
                  <a:lnTo>
                    <a:pt x="890" y="882"/>
                  </a:lnTo>
                  <a:lnTo>
                    <a:pt x="885" y="886"/>
                  </a:lnTo>
                  <a:lnTo>
                    <a:pt x="888" y="886"/>
                  </a:lnTo>
                  <a:lnTo>
                    <a:pt x="892" y="891"/>
                  </a:lnTo>
                  <a:lnTo>
                    <a:pt x="890" y="893"/>
                  </a:lnTo>
                  <a:lnTo>
                    <a:pt x="883" y="891"/>
                  </a:lnTo>
                  <a:lnTo>
                    <a:pt x="888" y="896"/>
                  </a:lnTo>
                  <a:lnTo>
                    <a:pt x="888" y="901"/>
                  </a:lnTo>
                  <a:lnTo>
                    <a:pt x="888" y="904"/>
                  </a:lnTo>
                  <a:lnTo>
                    <a:pt x="890" y="910"/>
                  </a:lnTo>
                  <a:lnTo>
                    <a:pt x="887" y="911"/>
                  </a:lnTo>
                  <a:lnTo>
                    <a:pt x="873" y="922"/>
                  </a:lnTo>
                  <a:lnTo>
                    <a:pt x="876" y="906"/>
                  </a:lnTo>
                  <a:lnTo>
                    <a:pt x="871" y="911"/>
                  </a:lnTo>
                  <a:lnTo>
                    <a:pt x="875" y="915"/>
                  </a:lnTo>
                  <a:lnTo>
                    <a:pt x="871" y="922"/>
                  </a:lnTo>
                  <a:lnTo>
                    <a:pt x="866" y="920"/>
                  </a:lnTo>
                  <a:lnTo>
                    <a:pt x="866" y="913"/>
                  </a:lnTo>
                  <a:lnTo>
                    <a:pt x="856" y="920"/>
                  </a:lnTo>
                  <a:lnTo>
                    <a:pt x="856" y="916"/>
                  </a:lnTo>
                  <a:lnTo>
                    <a:pt x="853" y="916"/>
                  </a:lnTo>
                  <a:lnTo>
                    <a:pt x="854" y="922"/>
                  </a:lnTo>
                  <a:lnTo>
                    <a:pt x="844" y="927"/>
                  </a:lnTo>
                  <a:lnTo>
                    <a:pt x="846" y="928"/>
                  </a:lnTo>
                  <a:lnTo>
                    <a:pt x="842" y="930"/>
                  </a:lnTo>
                  <a:lnTo>
                    <a:pt x="846" y="928"/>
                  </a:lnTo>
                  <a:lnTo>
                    <a:pt x="858" y="928"/>
                  </a:lnTo>
                  <a:lnTo>
                    <a:pt x="866" y="922"/>
                  </a:lnTo>
                  <a:lnTo>
                    <a:pt x="866" y="932"/>
                  </a:lnTo>
                  <a:lnTo>
                    <a:pt x="858" y="942"/>
                  </a:lnTo>
                  <a:lnTo>
                    <a:pt x="849" y="954"/>
                  </a:lnTo>
                  <a:lnTo>
                    <a:pt x="846" y="952"/>
                  </a:lnTo>
                  <a:lnTo>
                    <a:pt x="847" y="952"/>
                  </a:lnTo>
                  <a:lnTo>
                    <a:pt x="842" y="947"/>
                  </a:lnTo>
                  <a:lnTo>
                    <a:pt x="834" y="951"/>
                  </a:lnTo>
                  <a:lnTo>
                    <a:pt x="835" y="947"/>
                  </a:lnTo>
                  <a:lnTo>
                    <a:pt x="824" y="949"/>
                  </a:lnTo>
                  <a:lnTo>
                    <a:pt x="822" y="947"/>
                  </a:lnTo>
                  <a:lnTo>
                    <a:pt x="818" y="947"/>
                  </a:lnTo>
                  <a:lnTo>
                    <a:pt x="820" y="951"/>
                  </a:lnTo>
                  <a:lnTo>
                    <a:pt x="824" y="952"/>
                  </a:lnTo>
                  <a:lnTo>
                    <a:pt x="832" y="951"/>
                  </a:lnTo>
                  <a:lnTo>
                    <a:pt x="830" y="957"/>
                  </a:lnTo>
                  <a:lnTo>
                    <a:pt x="837" y="964"/>
                  </a:lnTo>
                  <a:lnTo>
                    <a:pt x="835" y="964"/>
                  </a:lnTo>
                  <a:lnTo>
                    <a:pt x="837" y="966"/>
                  </a:lnTo>
                  <a:lnTo>
                    <a:pt x="834" y="971"/>
                  </a:lnTo>
                  <a:lnTo>
                    <a:pt x="830" y="973"/>
                  </a:lnTo>
                  <a:lnTo>
                    <a:pt x="835" y="973"/>
                  </a:lnTo>
                  <a:lnTo>
                    <a:pt x="839" y="964"/>
                  </a:lnTo>
                  <a:lnTo>
                    <a:pt x="844" y="966"/>
                  </a:lnTo>
                  <a:lnTo>
                    <a:pt x="837" y="980"/>
                  </a:lnTo>
                  <a:lnTo>
                    <a:pt x="829" y="1005"/>
                  </a:lnTo>
                  <a:lnTo>
                    <a:pt x="820" y="1005"/>
                  </a:lnTo>
                  <a:lnTo>
                    <a:pt x="820" y="993"/>
                  </a:lnTo>
                  <a:lnTo>
                    <a:pt x="817" y="1004"/>
                  </a:lnTo>
                  <a:lnTo>
                    <a:pt x="810" y="1007"/>
                  </a:lnTo>
                  <a:lnTo>
                    <a:pt x="796" y="995"/>
                  </a:lnTo>
                  <a:lnTo>
                    <a:pt x="803" y="1009"/>
                  </a:lnTo>
                  <a:lnTo>
                    <a:pt x="793" y="1009"/>
                  </a:lnTo>
                  <a:lnTo>
                    <a:pt x="815" y="1016"/>
                  </a:lnTo>
                  <a:lnTo>
                    <a:pt x="827" y="1012"/>
                  </a:lnTo>
                  <a:lnTo>
                    <a:pt x="818" y="1031"/>
                  </a:lnTo>
                  <a:lnTo>
                    <a:pt x="822" y="1039"/>
                  </a:lnTo>
                  <a:lnTo>
                    <a:pt x="813" y="1041"/>
                  </a:lnTo>
                  <a:lnTo>
                    <a:pt x="813" y="1055"/>
                  </a:lnTo>
                  <a:lnTo>
                    <a:pt x="820" y="1062"/>
                  </a:lnTo>
                  <a:lnTo>
                    <a:pt x="824" y="1082"/>
                  </a:lnTo>
                  <a:lnTo>
                    <a:pt x="825" y="1091"/>
                  </a:lnTo>
                  <a:lnTo>
                    <a:pt x="822" y="1094"/>
                  </a:lnTo>
                  <a:lnTo>
                    <a:pt x="825" y="1104"/>
                  </a:lnTo>
                  <a:lnTo>
                    <a:pt x="830" y="1108"/>
                  </a:lnTo>
                  <a:lnTo>
                    <a:pt x="832" y="1127"/>
                  </a:lnTo>
                  <a:lnTo>
                    <a:pt x="842" y="1139"/>
                  </a:lnTo>
                  <a:lnTo>
                    <a:pt x="839" y="1145"/>
                  </a:lnTo>
                  <a:lnTo>
                    <a:pt x="846" y="1145"/>
                  </a:lnTo>
                  <a:lnTo>
                    <a:pt x="849" y="1151"/>
                  </a:lnTo>
                  <a:lnTo>
                    <a:pt x="837" y="1149"/>
                  </a:lnTo>
                  <a:lnTo>
                    <a:pt x="837" y="1152"/>
                  </a:lnTo>
                  <a:lnTo>
                    <a:pt x="829" y="1154"/>
                  </a:lnTo>
                  <a:lnTo>
                    <a:pt x="829" y="1163"/>
                  </a:lnTo>
                  <a:lnTo>
                    <a:pt x="824" y="1163"/>
                  </a:lnTo>
                  <a:lnTo>
                    <a:pt x="808" y="1152"/>
                  </a:lnTo>
                  <a:lnTo>
                    <a:pt x="810" y="1151"/>
                  </a:lnTo>
                  <a:lnTo>
                    <a:pt x="806" y="1149"/>
                  </a:lnTo>
                  <a:lnTo>
                    <a:pt x="803" y="1142"/>
                  </a:lnTo>
                  <a:lnTo>
                    <a:pt x="782" y="1139"/>
                  </a:lnTo>
                  <a:lnTo>
                    <a:pt x="765" y="1139"/>
                  </a:lnTo>
                  <a:lnTo>
                    <a:pt x="762" y="1140"/>
                  </a:lnTo>
                  <a:lnTo>
                    <a:pt x="760" y="1137"/>
                  </a:lnTo>
                  <a:lnTo>
                    <a:pt x="750" y="1139"/>
                  </a:lnTo>
                  <a:lnTo>
                    <a:pt x="741" y="1133"/>
                  </a:lnTo>
                  <a:lnTo>
                    <a:pt x="743" y="1132"/>
                  </a:lnTo>
                  <a:lnTo>
                    <a:pt x="741" y="1130"/>
                  </a:lnTo>
                  <a:lnTo>
                    <a:pt x="738" y="1132"/>
                  </a:lnTo>
                  <a:lnTo>
                    <a:pt x="736" y="1127"/>
                  </a:lnTo>
                  <a:lnTo>
                    <a:pt x="731" y="1127"/>
                  </a:lnTo>
                  <a:lnTo>
                    <a:pt x="726" y="1120"/>
                  </a:lnTo>
                  <a:lnTo>
                    <a:pt x="723" y="1122"/>
                  </a:lnTo>
                  <a:lnTo>
                    <a:pt x="711" y="1116"/>
                  </a:lnTo>
                  <a:lnTo>
                    <a:pt x="704" y="1118"/>
                  </a:lnTo>
                  <a:lnTo>
                    <a:pt x="690" y="1103"/>
                  </a:lnTo>
                  <a:lnTo>
                    <a:pt x="682" y="1104"/>
                  </a:lnTo>
                  <a:lnTo>
                    <a:pt x="678" y="1101"/>
                  </a:lnTo>
                  <a:lnTo>
                    <a:pt x="663" y="1098"/>
                  </a:lnTo>
                  <a:lnTo>
                    <a:pt x="663" y="1091"/>
                  </a:lnTo>
                  <a:lnTo>
                    <a:pt x="658" y="1084"/>
                  </a:lnTo>
                  <a:lnTo>
                    <a:pt x="658" y="1080"/>
                  </a:lnTo>
                  <a:lnTo>
                    <a:pt x="647" y="1050"/>
                  </a:lnTo>
                  <a:lnTo>
                    <a:pt x="637" y="1041"/>
                  </a:lnTo>
                  <a:lnTo>
                    <a:pt x="637" y="1036"/>
                  </a:lnTo>
                  <a:lnTo>
                    <a:pt x="632" y="1031"/>
                  </a:lnTo>
                  <a:lnTo>
                    <a:pt x="634" y="1014"/>
                  </a:lnTo>
                  <a:lnTo>
                    <a:pt x="632" y="1005"/>
                  </a:lnTo>
                  <a:lnTo>
                    <a:pt x="624" y="1000"/>
                  </a:lnTo>
                  <a:lnTo>
                    <a:pt x="630" y="983"/>
                  </a:lnTo>
                  <a:lnTo>
                    <a:pt x="627" y="981"/>
                  </a:lnTo>
                  <a:lnTo>
                    <a:pt x="625" y="969"/>
                  </a:lnTo>
                  <a:lnTo>
                    <a:pt x="608" y="963"/>
                  </a:lnTo>
                  <a:lnTo>
                    <a:pt x="600" y="951"/>
                  </a:lnTo>
                  <a:lnTo>
                    <a:pt x="594" y="949"/>
                  </a:lnTo>
                  <a:lnTo>
                    <a:pt x="589" y="928"/>
                  </a:lnTo>
                  <a:lnTo>
                    <a:pt x="584" y="927"/>
                  </a:lnTo>
                  <a:lnTo>
                    <a:pt x="574" y="910"/>
                  </a:lnTo>
                  <a:lnTo>
                    <a:pt x="564" y="904"/>
                  </a:lnTo>
                  <a:lnTo>
                    <a:pt x="564" y="899"/>
                  </a:lnTo>
                  <a:lnTo>
                    <a:pt x="557" y="896"/>
                  </a:lnTo>
                  <a:lnTo>
                    <a:pt x="557" y="891"/>
                  </a:lnTo>
                  <a:lnTo>
                    <a:pt x="552" y="882"/>
                  </a:lnTo>
                  <a:lnTo>
                    <a:pt x="550" y="874"/>
                  </a:lnTo>
                  <a:lnTo>
                    <a:pt x="553" y="872"/>
                  </a:lnTo>
                  <a:lnTo>
                    <a:pt x="547" y="867"/>
                  </a:lnTo>
                  <a:lnTo>
                    <a:pt x="548" y="862"/>
                  </a:lnTo>
                  <a:lnTo>
                    <a:pt x="540" y="853"/>
                  </a:lnTo>
                  <a:lnTo>
                    <a:pt x="531" y="829"/>
                  </a:lnTo>
                  <a:lnTo>
                    <a:pt x="526" y="826"/>
                  </a:lnTo>
                  <a:lnTo>
                    <a:pt x="526" y="809"/>
                  </a:lnTo>
                  <a:lnTo>
                    <a:pt x="516" y="799"/>
                  </a:lnTo>
                  <a:lnTo>
                    <a:pt x="514" y="790"/>
                  </a:lnTo>
                  <a:lnTo>
                    <a:pt x="495" y="775"/>
                  </a:lnTo>
                  <a:lnTo>
                    <a:pt x="490" y="764"/>
                  </a:lnTo>
                  <a:lnTo>
                    <a:pt x="473" y="758"/>
                  </a:lnTo>
                  <a:lnTo>
                    <a:pt x="473" y="747"/>
                  </a:lnTo>
                  <a:lnTo>
                    <a:pt x="468" y="752"/>
                  </a:lnTo>
                  <a:lnTo>
                    <a:pt x="470" y="744"/>
                  </a:lnTo>
                  <a:lnTo>
                    <a:pt x="463" y="744"/>
                  </a:lnTo>
                  <a:lnTo>
                    <a:pt x="459" y="734"/>
                  </a:lnTo>
                  <a:lnTo>
                    <a:pt x="461" y="732"/>
                  </a:lnTo>
                  <a:lnTo>
                    <a:pt x="456" y="732"/>
                  </a:lnTo>
                  <a:lnTo>
                    <a:pt x="454" y="728"/>
                  </a:lnTo>
                  <a:lnTo>
                    <a:pt x="448" y="732"/>
                  </a:lnTo>
                  <a:lnTo>
                    <a:pt x="448" y="727"/>
                  </a:lnTo>
                  <a:lnTo>
                    <a:pt x="444" y="730"/>
                  </a:lnTo>
                  <a:lnTo>
                    <a:pt x="439" y="732"/>
                  </a:lnTo>
                  <a:lnTo>
                    <a:pt x="427" y="727"/>
                  </a:lnTo>
                  <a:lnTo>
                    <a:pt x="424" y="728"/>
                  </a:lnTo>
                  <a:lnTo>
                    <a:pt x="422" y="723"/>
                  </a:lnTo>
                  <a:lnTo>
                    <a:pt x="412" y="727"/>
                  </a:lnTo>
                  <a:lnTo>
                    <a:pt x="408" y="723"/>
                  </a:lnTo>
                  <a:lnTo>
                    <a:pt x="400" y="725"/>
                  </a:lnTo>
                  <a:lnTo>
                    <a:pt x="376" y="715"/>
                  </a:lnTo>
                  <a:lnTo>
                    <a:pt x="371" y="718"/>
                  </a:lnTo>
                  <a:lnTo>
                    <a:pt x="369" y="725"/>
                  </a:lnTo>
                  <a:lnTo>
                    <a:pt x="359" y="723"/>
                  </a:lnTo>
                  <a:lnTo>
                    <a:pt x="354" y="727"/>
                  </a:lnTo>
                  <a:lnTo>
                    <a:pt x="352" y="723"/>
                  </a:lnTo>
                  <a:lnTo>
                    <a:pt x="345" y="728"/>
                  </a:lnTo>
                  <a:lnTo>
                    <a:pt x="342" y="727"/>
                  </a:lnTo>
                  <a:lnTo>
                    <a:pt x="328" y="749"/>
                  </a:lnTo>
                  <a:lnTo>
                    <a:pt x="326" y="761"/>
                  </a:lnTo>
                  <a:lnTo>
                    <a:pt x="319" y="766"/>
                  </a:lnTo>
                  <a:lnTo>
                    <a:pt x="316" y="775"/>
                  </a:lnTo>
                  <a:lnTo>
                    <a:pt x="321" y="780"/>
                  </a:lnTo>
                  <a:lnTo>
                    <a:pt x="309" y="783"/>
                  </a:lnTo>
                  <a:lnTo>
                    <a:pt x="292" y="805"/>
                  </a:lnTo>
                  <a:lnTo>
                    <a:pt x="282" y="800"/>
                  </a:lnTo>
                  <a:lnTo>
                    <a:pt x="280" y="804"/>
                  </a:lnTo>
                  <a:lnTo>
                    <a:pt x="275" y="795"/>
                  </a:lnTo>
                  <a:lnTo>
                    <a:pt x="271" y="797"/>
                  </a:lnTo>
                  <a:lnTo>
                    <a:pt x="263" y="792"/>
                  </a:lnTo>
                  <a:lnTo>
                    <a:pt x="258" y="785"/>
                  </a:lnTo>
                  <a:lnTo>
                    <a:pt x="241" y="778"/>
                  </a:lnTo>
                  <a:lnTo>
                    <a:pt x="239" y="773"/>
                  </a:lnTo>
                  <a:lnTo>
                    <a:pt x="234" y="773"/>
                  </a:lnTo>
                  <a:lnTo>
                    <a:pt x="237" y="768"/>
                  </a:lnTo>
                  <a:lnTo>
                    <a:pt x="234" y="769"/>
                  </a:lnTo>
                  <a:lnTo>
                    <a:pt x="212" y="761"/>
                  </a:lnTo>
                  <a:lnTo>
                    <a:pt x="200" y="752"/>
                  </a:lnTo>
                  <a:lnTo>
                    <a:pt x="198" y="742"/>
                  </a:lnTo>
                  <a:lnTo>
                    <a:pt x="183" y="734"/>
                  </a:lnTo>
                  <a:lnTo>
                    <a:pt x="169" y="720"/>
                  </a:lnTo>
                  <a:lnTo>
                    <a:pt x="166" y="705"/>
                  </a:lnTo>
                  <a:lnTo>
                    <a:pt x="159" y="694"/>
                  </a:lnTo>
                  <a:lnTo>
                    <a:pt x="157" y="677"/>
                  </a:lnTo>
                  <a:lnTo>
                    <a:pt x="160" y="669"/>
                  </a:lnTo>
                  <a:lnTo>
                    <a:pt x="159" y="658"/>
                  </a:lnTo>
                  <a:lnTo>
                    <a:pt x="150" y="645"/>
                  </a:lnTo>
                  <a:lnTo>
                    <a:pt x="150" y="643"/>
                  </a:lnTo>
                  <a:lnTo>
                    <a:pt x="147" y="641"/>
                  </a:lnTo>
                  <a:lnTo>
                    <a:pt x="145" y="621"/>
                  </a:lnTo>
                  <a:lnTo>
                    <a:pt x="136" y="612"/>
                  </a:lnTo>
                  <a:lnTo>
                    <a:pt x="136" y="609"/>
                  </a:lnTo>
                  <a:lnTo>
                    <a:pt x="130" y="607"/>
                  </a:lnTo>
                  <a:lnTo>
                    <a:pt x="118" y="593"/>
                  </a:lnTo>
                  <a:lnTo>
                    <a:pt x="113" y="593"/>
                  </a:lnTo>
                  <a:lnTo>
                    <a:pt x="111" y="590"/>
                  </a:lnTo>
                  <a:lnTo>
                    <a:pt x="107" y="592"/>
                  </a:lnTo>
                  <a:lnTo>
                    <a:pt x="102" y="587"/>
                  </a:lnTo>
                  <a:lnTo>
                    <a:pt x="101" y="581"/>
                  </a:lnTo>
                  <a:lnTo>
                    <a:pt x="89" y="570"/>
                  </a:lnTo>
                  <a:lnTo>
                    <a:pt x="85" y="559"/>
                  </a:lnTo>
                  <a:lnTo>
                    <a:pt x="70" y="549"/>
                  </a:lnTo>
                  <a:lnTo>
                    <a:pt x="53" y="523"/>
                  </a:lnTo>
                  <a:close/>
                  <a:moveTo>
                    <a:pt x="1066" y="800"/>
                  </a:moveTo>
                  <a:lnTo>
                    <a:pt x="1080" y="790"/>
                  </a:lnTo>
                  <a:lnTo>
                    <a:pt x="1082" y="793"/>
                  </a:lnTo>
                  <a:lnTo>
                    <a:pt x="1047" y="817"/>
                  </a:lnTo>
                  <a:lnTo>
                    <a:pt x="1066" y="800"/>
                  </a:lnTo>
                  <a:close/>
                  <a:moveTo>
                    <a:pt x="926" y="898"/>
                  </a:moveTo>
                  <a:lnTo>
                    <a:pt x="885" y="927"/>
                  </a:lnTo>
                  <a:lnTo>
                    <a:pt x="887" y="916"/>
                  </a:lnTo>
                  <a:lnTo>
                    <a:pt x="894" y="915"/>
                  </a:lnTo>
                  <a:lnTo>
                    <a:pt x="914" y="901"/>
                  </a:lnTo>
                  <a:lnTo>
                    <a:pt x="919" y="899"/>
                  </a:lnTo>
                  <a:lnTo>
                    <a:pt x="924" y="893"/>
                  </a:lnTo>
                  <a:lnTo>
                    <a:pt x="926" y="898"/>
                  </a:lnTo>
                  <a:close/>
                  <a:moveTo>
                    <a:pt x="875" y="928"/>
                  </a:moveTo>
                  <a:lnTo>
                    <a:pt x="882" y="920"/>
                  </a:lnTo>
                  <a:lnTo>
                    <a:pt x="885" y="923"/>
                  </a:lnTo>
                  <a:lnTo>
                    <a:pt x="883" y="928"/>
                  </a:lnTo>
                  <a:lnTo>
                    <a:pt x="865" y="951"/>
                  </a:lnTo>
                  <a:lnTo>
                    <a:pt x="866" y="942"/>
                  </a:lnTo>
                  <a:lnTo>
                    <a:pt x="873" y="935"/>
                  </a:lnTo>
                  <a:lnTo>
                    <a:pt x="871" y="934"/>
                  </a:lnTo>
                  <a:lnTo>
                    <a:pt x="875" y="928"/>
                  </a:lnTo>
                  <a:close/>
                  <a:moveTo>
                    <a:pt x="834" y="1009"/>
                  </a:moveTo>
                  <a:lnTo>
                    <a:pt x="832" y="1017"/>
                  </a:lnTo>
                  <a:lnTo>
                    <a:pt x="832" y="1009"/>
                  </a:lnTo>
                  <a:lnTo>
                    <a:pt x="835" y="993"/>
                  </a:lnTo>
                  <a:lnTo>
                    <a:pt x="844" y="978"/>
                  </a:lnTo>
                  <a:lnTo>
                    <a:pt x="844" y="971"/>
                  </a:lnTo>
                  <a:lnTo>
                    <a:pt x="849" y="975"/>
                  </a:lnTo>
                  <a:lnTo>
                    <a:pt x="853" y="964"/>
                  </a:lnTo>
                  <a:lnTo>
                    <a:pt x="861" y="954"/>
                  </a:lnTo>
                  <a:lnTo>
                    <a:pt x="858" y="952"/>
                  </a:lnTo>
                  <a:lnTo>
                    <a:pt x="863" y="952"/>
                  </a:lnTo>
                  <a:lnTo>
                    <a:pt x="847" y="980"/>
                  </a:lnTo>
                  <a:lnTo>
                    <a:pt x="834" y="1009"/>
                  </a:lnTo>
                  <a:close/>
                  <a:moveTo>
                    <a:pt x="837" y="1082"/>
                  </a:moveTo>
                  <a:lnTo>
                    <a:pt x="832" y="1070"/>
                  </a:lnTo>
                  <a:lnTo>
                    <a:pt x="830" y="1058"/>
                  </a:lnTo>
                  <a:lnTo>
                    <a:pt x="829" y="1048"/>
                  </a:lnTo>
                  <a:lnTo>
                    <a:pt x="829" y="1028"/>
                  </a:lnTo>
                  <a:lnTo>
                    <a:pt x="830" y="1019"/>
                  </a:lnTo>
                  <a:lnTo>
                    <a:pt x="832" y="1017"/>
                  </a:lnTo>
                  <a:lnTo>
                    <a:pt x="830" y="1029"/>
                  </a:lnTo>
                  <a:lnTo>
                    <a:pt x="830" y="1045"/>
                  </a:lnTo>
                  <a:lnTo>
                    <a:pt x="832" y="1060"/>
                  </a:lnTo>
                  <a:lnTo>
                    <a:pt x="839" y="1082"/>
                  </a:lnTo>
                  <a:lnTo>
                    <a:pt x="844" y="1101"/>
                  </a:lnTo>
                  <a:lnTo>
                    <a:pt x="847" y="1118"/>
                  </a:lnTo>
                  <a:lnTo>
                    <a:pt x="849" y="1137"/>
                  </a:lnTo>
                  <a:lnTo>
                    <a:pt x="849" y="1139"/>
                  </a:lnTo>
                  <a:lnTo>
                    <a:pt x="846" y="1120"/>
                  </a:lnTo>
                  <a:lnTo>
                    <a:pt x="846" y="1110"/>
                  </a:lnTo>
                  <a:lnTo>
                    <a:pt x="842" y="1101"/>
                  </a:lnTo>
                  <a:lnTo>
                    <a:pt x="841" y="1096"/>
                  </a:lnTo>
                  <a:lnTo>
                    <a:pt x="841" y="1089"/>
                  </a:lnTo>
                  <a:lnTo>
                    <a:pt x="837" y="108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gray">
            <a:xfrm>
              <a:off x="3352023" y="3984814"/>
              <a:ext cx="954885" cy="988701"/>
            </a:xfrm>
            <a:custGeom>
              <a:avLst/>
              <a:gdLst/>
              <a:ahLst/>
              <a:cxnLst>
                <a:cxn ang="0">
                  <a:pos x="15" y="487"/>
                </a:cxn>
                <a:cxn ang="0">
                  <a:pos x="20" y="451"/>
                </a:cxn>
                <a:cxn ang="0">
                  <a:pos x="25" y="405"/>
                </a:cxn>
                <a:cxn ang="0">
                  <a:pos x="34" y="344"/>
                </a:cxn>
                <a:cxn ang="0">
                  <a:pos x="46" y="258"/>
                </a:cxn>
                <a:cxn ang="0">
                  <a:pos x="53" y="219"/>
                </a:cxn>
                <a:cxn ang="0">
                  <a:pos x="68" y="108"/>
                </a:cxn>
                <a:cxn ang="0">
                  <a:pos x="82" y="0"/>
                </a:cxn>
                <a:cxn ang="0">
                  <a:pos x="138" y="9"/>
                </a:cxn>
                <a:cxn ang="0">
                  <a:pos x="215" y="17"/>
                </a:cxn>
                <a:cxn ang="0">
                  <a:pos x="220" y="19"/>
                </a:cxn>
                <a:cxn ang="0">
                  <a:pos x="265" y="24"/>
                </a:cxn>
                <a:cxn ang="0">
                  <a:pos x="266" y="26"/>
                </a:cxn>
                <a:cxn ang="0">
                  <a:pos x="299" y="29"/>
                </a:cxn>
                <a:cxn ang="0">
                  <a:pos x="340" y="33"/>
                </a:cxn>
                <a:cxn ang="0">
                  <a:pos x="364" y="34"/>
                </a:cxn>
                <a:cxn ang="0">
                  <a:pos x="407" y="39"/>
                </a:cxn>
                <a:cxn ang="0">
                  <a:pos x="412" y="39"/>
                </a:cxn>
                <a:cxn ang="0">
                  <a:pos x="509" y="48"/>
                </a:cxn>
                <a:cxn ang="0">
                  <a:pos x="586" y="55"/>
                </a:cxn>
                <a:cxn ang="0">
                  <a:pos x="593" y="55"/>
                </a:cxn>
                <a:cxn ang="0">
                  <a:pos x="589" y="109"/>
                </a:cxn>
                <a:cxn ang="0">
                  <a:pos x="588" y="109"/>
                </a:cxn>
                <a:cxn ang="0">
                  <a:pos x="584" y="156"/>
                </a:cxn>
                <a:cxn ang="0">
                  <a:pos x="581" y="190"/>
                </a:cxn>
                <a:cxn ang="0">
                  <a:pos x="581" y="203"/>
                </a:cxn>
                <a:cxn ang="0">
                  <a:pos x="576" y="251"/>
                </a:cxn>
                <a:cxn ang="0">
                  <a:pos x="576" y="274"/>
                </a:cxn>
                <a:cxn ang="0">
                  <a:pos x="574" y="297"/>
                </a:cxn>
                <a:cxn ang="0">
                  <a:pos x="569" y="344"/>
                </a:cxn>
                <a:cxn ang="0">
                  <a:pos x="566" y="397"/>
                </a:cxn>
                <a:cxn ang="0">
                  <a:pos x="562" y="424"/>
                </a:cxn>
                <a:cxn ang="0">
                  <a:pos x="560" y="444"/>
                </a:cxn>
                <a:cxn ang="0">
                  <a:pos x="557" y="489"/>
                </a:cxn>
                <a:cxn ang="0">
                  <a:pos x="552" y="537"/>
                </a:cxn>
                <a:cxn ang="0">
                  <a:pos x="550" y="583"/>
                </a:cxn>
                <a:cxn ang="0">
                  <a:pos x="548" y="591"/>
                </a:cxn>
                <a:cxn ang="0">
                  <a:pos x="525" y="590"/>
                </a:cxn>
                <a:cxn ang="0">
                  <a:pos x="489" y="586"/>
                </a:cxn>
                <a:cxn ang="0">
                  <a:pos x="465" y="585"/>
                </a:cxn>
                <a:cxn ang="0">
                  <a:pos x="461" y="585"/>
                </a:cxn>
                <a:cxn ang="0">
                  <a:pos x="386" y="578"/>
                </a:cxn>
                <a:cxn ang="0">
                  <a:pos x="379" y="578"/>
                </a:cxn>
                <a:cxn ang="0">
                  <a:pos x="282" y="567"/>
                </a:cxn>
                <a:cxn ang="0">
                  <a:pos x="249" y="564"/>
                </a:cxn>
                <a:cxn ang="0">
                  <a:pos x="227" y="562"/>
                </a:cxn>
                <a:cxn ang="0">
                  <a:pos x="224" y="564"/>
                </a:cxn>
                <a:cxn ang="0">
                  <a:pos x="225" y="564"/>
                </a:cxn>
                <a:cxn ang="0">
                  <a:pos x="225" y="571"/>
                </a:cxn>
                <a:cxn ang="0">
                  <a:pos x="224" y="573"/>
                </a:cxn>
                <a:cxn ang="0">
                  <a:pos x="225" y="578"/>
                </a:cxn>
                <a:cxn ang="0">
                  <a:pos x="225" y="581"/>
                </a:cxn>
                <a:cxn ang="0">
                  <a:pos x="232" y="585"/>
                </a:cxn>
                <a:cxn ang="0">
                  <a:pos x="164" y="578"/>
                </a:cxn>
                <a:cxn ang="0">
                  <a:pos x="82" y="567"/>
                </a:cxn>
                <a:cxn ang="0">
                  <a:pos x="75" y="614"/>
                </a:cxn>
                <a:cxn ang="0">
                  <a:pos x="0" y="603"/>
                </a:cxn>
                <a:cxn ang="0">
                  <a:pos x="15" y="487"/>
                </a:cxn>
              </a:cxnLst>
              <a:rect l="0" t="0" r="r" b="b"/>
              <a:pathLst>
                <a:path w="593" h="614">
                  <a:moveTo>
                    <a:pt x="15" y="487"/>
                  </a:moveTo>
                  <a:lnTo>
                    <a:pt x="20" y="451"/>
                  </a:lnTo>
                  <a:lnTo>
                    <a:pt x="25" y="405"/>
                  </a:lnTo>
                  <a:lnTo>
                    <a:pt x="34" y="344"/>
                  </a:lnTo>
                  <a:lnTo>
                    <a:pt x="46" y="258"/>
                  </a:lnTo>
                  <a:lnTo>
                    <a:pt x="53" y="219"/>
                  </a:lnTo>
                  <a:lnTo>
                    <a:pt x="68" y="108"/>
                  </a:lnTo>
                  <a:lnTo>
                    <a:pt x="82" y="0"/>
                  </a:lnTo>
                  <a:lnTo>
                    <a:pt x="138" y="9"/>
                  </a:lnTo>
                  <a:lnTo>
                    <a:pt x="215" y="17"/>
                  </a:lnTo>
                  <a:lnTo>
                    <a:pt x="220" y="19"/>
                  </a:lnTo>
                  <a:lnTo>
                    <a:pt x="265" y="24"/>
                  </a:lnTo>
                  <a:lnTo>
                    <a:pt x="266" y="26"/>
                  </a:lnTo>
                  <a:lnTo>
                    <a:pt x="299" y="29"/>
                  </a:lnTo>
                  <a:lnTo>
                    <a:pt x="340" y="33"/>
                  </a:lnTo>
                  <a:lnTo>
                    <a:pt x="364" y="34"/>
                  </a:lnTo>
                  <a:lnTo>
                    <a:pt x="407" y="39"/>
                  </a:lnTo>
                  <a:lnTo>
                    <a:pt x="412" y="39"/>
                  </a:lnTo>
                  <a:lnTo>
                    <a:pt x="509" y="48"/>
                  </a:lnTo>
                  <a:lnTo>
                    <a:pt x="586" y="55"/>
                  </a:lnTo>
                  <a:lnTo>
                    <a:pt x="593" y="55"/>
                  </a:lnTo>
                  <a:lnTo>
                    <a:pt x="589" y="109"/>
                  </a:lnTo>
                  <a:lnTo>
                    <a:pt x="588" y="109"/>
                  </a:lnTo>
                  <a:lnTo>
                    <a:pt x="584" y="156"/>
                  </a:lnTo>
                  <a:lnTo>
                    <a:pt x="581" y="190"/>
                  </a:lnTo>
                  <a:lnTo>
                    <a:pt x="581" y="203"/>
                  </a:lnTo>
                  <a:lnTo>
                    <a:pt x="576" y="251"/>
                  </a:lnTo>
                  <a:lnTo>
                    <a:pt x="576" y="274"/>
                  </a:lnTo>
                  <a:lnTo>
                    <a:pt x="574" y="297"/>
                  </a:lnTo>
                  <a:lnTo>
                    <a:pt x="569" y="344"/>
                  </a:lnTo>
                  <a:lnTo>
                    <a:pt x="566" y="397"/>
                  </a:lnTo>
                  <a:lnTo>
                    <a:pt x="562" y="424"/>
                  </a:lnTo>
                  <a:lnTo>
                    <a:pt x="560" y="444"/>
                  </a:lnTo>
                  <a:lnTo>
                    <a:pt x="557" y="489"/>
                  </a:lnTo>
                  <a:lnTo>
                    <a:pt x="552" y="537"/>
                  </a:lnTo>
                  <a:lnTo>
                    <a:pt x="550" y="583"/>
                  </a:lnTo>
                  <a:lnTo>
                    <a:pt x="548" y="591"/>
                  </a:lnTo>
                  <a:lnTo>
                    <a:pt x="525" y="590"/>
                  </a:lnTo>
                  <a:lnTo>
                    <a:pt x="489" y="586"/>
                  </a:lnTo>
                  <a:lnTo>
                    <a:pt x="465" y="585"/>
                  </a:lnTo>
                  <a:lnTo>
                    <a:pt x="461" y="585"/>
                  </a:lnTo>
                  <a:lnTo>
                    <a:pt x="386" y="578"/>
                  </a:lnTo>
                  <a:lnTo>
                    <a:pt x="379" y="578"/>
                  </a:lnTo>
                  <a:lnTo>
                    <a:pt x="282" y="567"/>
                  </a:lnTo>
                  <a:lnTo>
                    <a:pt x="249" y="564"/>
                  </a:lnTo>
                  <a:lnTo>
                    <a:pt x="227" y="562"/>
                  </a:lnTo>
                  <a:lnTo>
                    <a:pt x="224" y="564"/>
                  </a:lnTo>
                  <a:lnTo>
                    <a:pt x="225" y="564"/>
                  </a:lnTo>
                  <a:lnTo>
                    <a:pt x="225" y="571"/>
                  </a:lnTo>
                  <a:lnTo>
                    <a:pt x="224" y="573"/>
                  </a:lnTo>
                  <a:lnTo>
                    <a:pt x="225" y="578"/>
                  </a:lnTo>
                  <a:lnTo>
                    <a:pt x="225" y="581"/>
                  </a:lnTo>
                  <a:lnTo>
                    <a:pt x="232" y="585"/>
                  </a:lnTo>
                  <a:lnTo>
                    <a:pt x="164" y="578"/>
                  </a:lnTo>
                  <a:lnTo>
                    <a:pt x="82" y="567"/>
                  </a:lnTo>
                  <a:lnTo>
                    <a:pt x="75" y="614"/>
                  </a:lnTo>
                  <a:lnTo>
                    <a:pt x="0" y="603"/>
                  </a:lnTo>
                  <a:lnTo>
                    <a:pt x="15" y="487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gray">
            <a:xfrm>
              <a:off x="6359992" y="4377718"/>
              <a:ext cx="528166" cy="853439"/>
            </a:xfrm>
            <a:custGeom>
              <a:avLst/>
              <a:gdLst/>
              <a:ahLst/>
              <a:cxnLst>
                <a:cxn ang="0">
                  <a:pos x="304" y="330"/>
                </a:cxn>
                <a:cxn ang="0">
                  <a:pos x="308" y="344"/>
                </a:cxn>
                <a:cxn ang="0">
                  <a:pos x="314" y="354"/>
                </a:cxn>
                <a:cxn ang="0">
                  <a:pos x="316" y="370"/>
                </a:cxn>
                <a:cxn ang="0">
                  <a:pos x="316" y="385"/>
                </a:cxn>
                <a:cxn ang="0">
                  <a:pos x="316" y="397"/>
                </a:cxn>
                <a:cxn ang="0">
                  <a:pos x="319" y="404"/>
                </a:cxn>
                <a:cxn ang="0">
                  <a:pos x="328" y="421"/>
                </a:cxn>
                <a:cxn ang="0">
                  <a:pos x="234" y="431"/>
                </a:cxn>
                <a:cxn ang="0">
                  <a:pos x="173" y="438"/>
                </a:cxn>
                <a:cxn ang="0">
                  <a:pos x="90" y="445"/>
                </a:cxn>
                <a:cxn ang="0">
                  <a:pos x="90" y="460"/>
                </a:cxn>
                <a:cxn ang="0">
                  <a:pos x="106" y="476"/>
                </a:cxn>
                <a:cxn ang="0">
                  <a:pos x="113" y="484"/>
                </a:cxn>
                <a:cxn ang="0">
                  <a:pos x="111" y="498"/>
                </a:cxn>
                <a:cxn ang="0">
                  <a:pos x="97" y="517"/>
                </a:cxn>
                <a:cxn ang="0">
                  <a:pos x="60" y="530"/>
                </a:cxn>
                <a:cxn ang="0">
                  <a:pos x="68" y="508"/>
                </a:cxn>
                <a:cxn ang="0">
                  <a:pos x="48" y="520"/>
                </a:cxn>
                <a:cxn ang="0">
                  <a:pos x="17" y="479"/>
                </a:cxn>
                <a:cxn ang="0">
                  <a:pos x="8" y="405"/>
                </a:cxn>
                <a:cxn ang="0">
                  <a:pos x="3" y="320"/>
                </a:cxn>
                <a:cxn ang="0">
                  <a:pos x="5" y="245"/>
                </a:cxn>
                <a:cxn ang="0">
                  <a:pos x="7" y="178"/>
                </a:cxn>
                <a:cxn ang="0">
                  <a:pos x="8" y="118"/>
                </a:cxn>
                <a:cxn ang="0">
                  <a:pos x="8" y="65"/>
                </a:cxn>
                <a:cxn ang="0">
                  <a:pos x="5" y="28"/>
                </a:cxn>
                <a:cxn ang="0">
                  <a:pos x="19" y="18"/>
                </a:cxn>
                <a:cxn ang="0">
                  <a:pos x="85" y="12"/>
                </a:cxn>
                <a:cxn ang="0">
                  <a:pos x="164" y="6"/>
                </a:cxn>
                <a:cxn ang="0">
                  <a:pos x="225" y="0"/>
                </a:cxn>
                <a:cxn ang="0">
                  <a:pos x="237" y="43"/>
                </a:cxn>
                <a:cxn ang="0">
                  <a:pos x="253" y="94"/>
                </a:cxn>
                <a:cxn ang="0">
                  <a:pos x="265" y="141"/>
                </a:cxn>
                <a:cxn ang="0">
                  <a:pos x="280" y="195"/>
                </a:cxn>
                <a:cxn ang="0">
                  <a:pos x="290" y="229"/>
                </a:cxn>
                <a:cxn ang="0">
                  <a:pos x="296" y="236"/>
                </a:cxn>
                <a:cxn ang="0">
                  <a:pos x="299" y="243"/>
                </a:cxn>
                <a:cxn ang="0">
                  <a:pos x="301" y="250"/>
                </a:cxn>
                <a:cxn ang="0">
                  <a:pos x="311" y="265"/>
                </a:cxn>
                <a:cxn ang="0">
                  <a:pos x="311" y="272"/>
                </a:cxn>
                <a:cxn ang="0">
                  <a:pos x="311" y="279"/>
                </a:cxn>
                <a:cxn ang="0">
                  <a:pos x="321" y="284"/>
                </a:cxn>
                <a:cxn ang="0">
                  <a:pos x="319" y="289"/>
                </a:cxn>
                <a:cxn ang="0">
                  <a:pos x="316" y="293"/>
                </a:cxn>
                <a:cxn ang="0">
                  <a:pos x="309" y="301"/>
                </a:cxn>
                <a:cxn ang="0">
                  <a:pos x="309" y="310"/>
                </a:cxn>
              </a:cxnLst>
              <a:rect l="0" t="0" r="r" b="b"/>
              <a:pathLst>
                <a:path w="328" h="530">
                  <a:moveTo>
                    <a:pt x="309" y="317"/>
                  </a:moveTo>
                  <a:lnTo>
                    <a:pt x="306" y="325"/>
                  </a:lnTo>
                  <a:lnTo>
                    <a:pt x="304" y="330"/>
                  </a:lnTo>
                  <a:lnTo>
                    <a:pt x="306" y="339"/>
                  </a:lnTo>
                  <a:lnTo>
                    <a:pt x="306" y="339"/>
                  </a:lnTo>
                  <a:lnTo>
                    <a:pt x="308" y="344"/>
                  </a:lnTo>
                  <a:lnTo>
                    <a:pt x="308" y="346"/>
                  </a:lnTo>
                  <a:lnTo>
                    <a:pt x="309" y="349"/>
                  </a:lnTo>
                  <a:lnTo>
                    <a:pt x="314" y="354"/>
                  </a:lnTo>
                  <a:lnTo>
                    <a:pt x="316" y="361"/>
                  </a:lnTo>
                  <a:lnTo>
                    <a:pt x="318" y="366"/>
                  </a:lnTo>
                  <a:lnTo>
                    <a:pt x="316" y="370"/>
                  </a:lnTo>
                  <a:lnTo>
                    <a:pt x="316" y="375"/>
                  </a:lnTo>
                  <a:lnTo>
                    <a:pt x="314" y="382"/>
                  </a:lnTo>
                  <a:lnTo>
                    <a:pt x="316" y="385"/>
                  </a:lnTo>
                  <a:lnTo>
                    <a:pt x="316" y="388"/>
                  </a:lnTo>
                  <a:lnTo>
                    <a:pt x="314" y="392"/>
                  </a:lnTo>
                  <a:lnTo>
                    <a:pt x="316" y="397"/>
                  </a:lnTo>
                  <a:lnTo>
                    <a:pt x="316" y="400"/>
                  </a:lnTo>
                  <a:lnTo>
                    <a:pt x="316" y="404"/>
                  </a:lnTo>
                  <a:lnTo>
                    <a:pt x="319" y="404"/>
                  </a:lnTo>
                  <a:lnTo>
                    <a:pt x="323" y="407"/>
                  </a:lnTo>
                  <a:lnTo>
                    <a:pt x="325" y="412"/>
                  </a:lnTo>
                  <a:lnTo>
                    <a:pt x="328" y="421"/>
                  </a:lnTo>
                  <a:lnTo>
                    <a:pt x="284" y="426"/>
                  </a:lnTo>
                  <a:lnTo>
                    <a:pt x="284" y="426"/>
                  </a:lnTo>
                  <a:lnTo>
                    <a:pt x="234" y="431"/>
                  </a:lnTo>
                  <a:lnTo>
                    <a:pt x="220" y="433"/>
                  </a:lnTo>
                  <a:lnTo>
                    <a:pt x="202" y="435"/>
                  </a:lnTo>
                  <a:lnTo>
                    <a:pt x="173" y="438"/>
                  </a:lnTo>
                  <a:lnTo>
                    <a:pt x="166" y="438"/>
                  </a:lnTo>
                  <a:lnTo>
                    <a:pt x="130" y="441"/>
                  </a:lnTo>
                  <a:lnTo>
                    <a:pt x="90" y="445"/>
                  </a:lnTo>
                  <a:lnTo>
                    <a:pt x="92" y="450"/>
                  </a:lnTo>
                  <a:lnTo>
                    <a:pt x="89" y="458"/>
                  </a:lnTo>
                  <a:lnTo>
                    <a:pt x="90" y="460"/>
                  </a:lnTo>
                  <a:lnTo>
                    <a:pt x="97" y="467"/>
                  </a:lnTo>
                  <a:lnTo>
                    <a:pt x="99" y="470"/>
                  </a:lnTo>
                  <a:lnTo>
                    <a:pt x="106" y="476"/>
                  </a:lnTo>
                  <a:lnTo>
                    <a:pt x="109" y="476"/>
                  </a:lnTo>
                  <a:lnTo>
                    <a:pt x="111" y="479"/>
                  </a:lnTo>
                  <a:lnTo>
                    <a:pt x="113" y="484"/>
                  </a:lnTo>
                  <a:lnTo>
                    <a:pt x="111" y="491"/>
                  </a:lnTo>
                  <a:lnTo>
                    <a:pt x="109" y="493"/>
                  </a:lnTo>
                  <a:lnTo>
                    <a:pt x="111" y="498"/>
                  </a:lnTo>
                  <a:lnTo>
                    <a:pt x="113" y="503"/>
                  </a:lnTo>
                  <a:lnTo>
                    <a:pt x="109" y="511"/>
                  </a:lnTo>
                  <a:lnTo>
                    <a:pt x="97" y="517"/>
                  </a:lnTo>
                  <a:lnTo>
                    <a:pt x="97" y="522"/>
                  </a:lnTo>
                  <a:lnTo>
                    <a:pt x="79" y="529"/>
                  </a:lnTo>
                  <a:lnTo>
                    <a:pt x="60" y="530"/>
                  </a:lnTo>
                  <a:lnTo>
                    <a:pt x="80" y="523"/>
                  </a:lnTo>
                  <a:lnTo>
                    <a:pt x="82" y="520"/>
                  </a:lnTo>
                  <a:lnTo>
                    <a:pt x="68" y="508"/>
                  </a:lnTo>
                  <a:lnTo>
                    <a:pt x="65" y="488"/>
                  </a:lnTo>
                  <a:lnTo>
                    <a:pt x="55" y="476"/>
                  </a:lnTo>
                  <a:lnTo>
                    <a:pt x="48" y="520"/>
                  </a:lnTo>
                  <a:lnTo>
                    <a:pt x="29" y="513"/>
                  </a:lnTo>
                  <a:lnTo>
                    <a:pt x="22" y="515"/>
                  </a:lnTo>
                  <a:lnTo>
                    <a:pt x="17" y="479"/>
                  </a:lnTo>
                  <a:lnTo>
                    <a:pt x="14" y="452"/>
                  </a:lnTo>
                  <a:lnTo>
                    <a:pt x="12" y="438"/>
                  </a:lnTo>
                  <a:lnTo>
                    <a:pt x="8" y="405"/>
                  </a:lnTo>
                  <a:lnTo>
                    <a:pt x="5" y="376"/>
                  </a:lnTo>
                  <a:lnTo>
                    <a:pt x="3" y="356"/>
                  </a:lnTo>
                  <a:lnTo>
                    <a:pt x="3" y="320"/>
                  </a:lnTo>
                  <a:lnTo>
                    <a:pt x="3" y="311"/>
                  </a:lnTo>
                  <a:lnTo>
                    <a:pt x="3" y="282"/>
                  </a:lnTo>
                  <a:lnTo>
                    <a:pt x="5" y="245"/>
                  </a:lnTo>
                  <a:lnTo>
                    <a:pt x="5" y="238"/>
                  </a:lnTo>
                  <a:lnTo>
                    <a:pt x="5" y="206"/>
                  </a:lnTo>
                  <a:lnTo>
                    <a:pt x="7" y="178"/>
                  </a:lnTo>
                  <a:lnTo>
                    <a:pt x="7" y="156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93"/>
                  </a:lnTo>
                  <a:lnTo>
                    <a:pt x="8" y="77"/>
                  </a:lnTo>
                  <a:lnTo>
                    <a:pt x="8" y="65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5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9" y="18"/>
                  </a:lnTo>
                  <a:lnTo>
                    <a:pt x="51" y="14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120" y="11"/>
                  </a:lnTo>
                  <a:lnTo>
                    <a:pt x="123" y="9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203" y="2"/>
                  </a:lnTo>
                  <a:lnTo>
                    <a:pt x="225" y="0"/>
                  </a:lnTo>
                  <a:lnTo>
                    <a:pt x="229" y="14"/>
                  </a:lnTo>
                  <a:lnTo>
                    <a:pt x="236" y="38"/>
                  </a:lnTo>
                  <a:lnTo>
                    <a:pt x="237" y="43"/>
                  </a:lnTo>
                  <a:lnTo>
                    <a:pt x="239" y="48"/>
                  </a:lnTo>
                  <a:lnTo>
                    <a:pt x="246" y="74"/>
                  </a:lnTo>
                  <a:lnTo>
                    <a:pt x="253" y="94"/>
                  </a:lnTo>
                  <a:lnTo>
                    <a:pt x="256" y="108"/>
                  </a:lnTo>
                  <a:lnTo>
                    <a:pt x="258" y="113"/>
                  </a:lnTo>
                  <a:lnTo>
                    <a:pt x="265" y="141"/>
                  </a:lnTo>
                  <a:lnTo>
                    <a:pt x="270" y="158"/>
                  </a:lnTo>
                  <a:lnTo>
                    <a:pt x="272" y="165"/>
                  </a:lnTo>
                  <a:lnTo>
                    <a:pt x="280" y="195"/>
                  </a:lnTo>
                  <a:lnTo>
                    <a:pt x="280" y="197"/>
                  </a:lnTo>
                  <a:lnTo>
                    <a:pt x="289" y="223"/>
                  </a:lnTo>
                  <a:lnTo>
                    <a:pt x="290" y="229"/>
                  </a:lnTo>
                  <a:lnTo>
                    <a:pt x="294" y="233"/>
                  </a:lnTo>
                  <a:lnTo>
                    <a:pt x="294" y="235"/>
                  </a:lnTo>
                  <a:lnTo>
                    <a:pt x="296" y="236"/>
                  </a:lnTo>
                  <a:lnTo>
                    <a:pt x="296" y="236"/>
                  </a:lnTo>
                  <a:lnTo>
                    <a:pt x="297" y="241"/>
                  </a:lnTo>
                  <a:lnTo>
                    <a:pt x="299" y="243"/>
                  </a:lnTo>
                  <a:lnTo>
                    <a:pt x="297" y="247"/>
                  </a:lnTo>
                  <a:lnTo>
                    <a:pt x="299" y="248"/>
                  </a:lnTo>
                  <a:lnTo>
                    <a:pt x="301" y="250"/>
                  </a:lnTo>
                  <a:lnTo>
                    <a:pt x="302" y="252"/>
                  </a:lnTo>
                  <a:lnTo>
                    <a:pt x="309" y="259"/>
                  </a:lnTo>
                  <a:lnTo>
                    <a:pt x="311" y="265"/>
                  </a:lnTo>
                  <a:lnTo>
                    <a:pt x="313" y="267"/>
                  </a:lnTo>
                  <a:lnTo>
                    <a:pt x="313" y="270"/>
                  </a:lnTo>
                  <a:lnTo>
                    <a:pt x="311" y="272"/>
                  </a:lnTo>
                  <a:lnTo>
                    <a:pt x="313" y="274"/>
                  </a:lnTo>
                  <a:lnTo>
                    <a:pt x="311" y="277"/>
                  </a:lnTo>
                  <a:lnTo>
                    <a:pt x="311" y="279"/>
                  </a:lnTo>
                  <a:lnTo>
                    <a:pt x="318" y="282"/>
                  </a:lnTo>
                  <a:lnTo>
                    <a:pt x="321" y="284"/>
                  </a:lnTo>
                  <a:lnTo>
                    <a:pt x="321" y="284"/>
                  </a:lnTo>
                  <a:lnTo>
                    <a:pt x="321" y="286"/>
                  </a:lnTo>
                  <a:lnTo>
                    <a:pt x="319" y="286"/>
                  </a:lnTo>
                  <a:lnTo>
                    <a:pt x="319" y="289"/>
                  </a:lnTo>
                  <a:lnTo>
                    <a:pt x="319" y="289"/>
                  </a:lnTo>
                  <a:lnTo>
                    <a:pt x="314" y="291"/>
                  </a:lnTo>
                  <a:lnTo>
                    <a:pt x="316" y="293"/>
                  </a:lnTo>
                  <a:lnTo>
                    <a:pt x="313" y="294"/>
                  </a:lnTo>
                  <a:lnTo>
                    <a:pt x="311" y="296"/>
                  </a:lnTo>
                  <a:lnTo>
                    <a:pt x="309" y="301"/>
                  </a:lnTo>
                  <a:lnTo>
                    <a:pt x="309" y="305"/>
                  </a:lnTo>
                  <a:lnTo>
                    <a:pt x="309" y="306"/>
                  </a:lnTo>
                  <a:lnTo>
                    <a:pt x="309" y="310"/>
                  </a:lnTo>
                  <a:lnTo>
                    <a:pt x="309" y="313"/>
                  </a:lnTo>
                  <a:lnTo>
                    <a:pt x="309" y="317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gray">
            <a:xfrm>
              <a:off x="5905898" y="4408313"/>
              <a:ext cx="489519" cy="848609"/>
            </a:xfrm>
            <a:custGeom>
              <a:avLst/>
              <a:gdLst/>
              <a:ahLst/>
              <a:cxnLst>
                <a:cxn ang="0">
                  <a:pos x="299" y="504"/>
                </a:cxn>
                <a:cxn ang="0">
                  <a:pos x="224" y="504"/>
                </a:cxn>
                <a:cxn ang="0">
                  <a:pos x="193" y="521"/>
                </a:cxn>
                <a:cxn ang="0">
                  <a:pos x="191" y="510"/>
                </a:cxn>
                <a:cxn ang="0">
                  <a:pos x="184" y="498"/>
                </a:cxn>
                <a:cxn ang="0">
                  <a:pos x="174" y="489"/>
                </a:cxn>
                <a:cxn ang="0">
                  <a:pos x="169" y="475"/>
                </a:cxn>
                <a:cxn ang="0">
                  <a:pos x="171" y="469"/>
                </a:cxn>
                <a:cxn ang="0">
                  <a:pos x="174" y="457"/>
                </a:cxn>
                <a:cxn ang="0">
                  <a:pos x="176" y="445"/>
                </a:cxn>
                <a:cxn ang="0">
                  <a:pos x="121" y="443"/>
                </a:cxn>
                <a:cxn ang="0">
                  <a:pos x="3" y="450"/>
                </a:cxn>
                <a:cxn ang="0">
                  <a:pos x="2" y="424"/>
                </a:cxn>
                <a:cxn ang="0">
                  <a:pos x="8" y="412"/>
                </a:cxn>
                <a:cxn ang="0">
                  <a:pos x="10" y="407"/>
                </a:cxn>
                <a:cxn ang="0">
                  <a:pos x="12" y="393"/>
                </a:cxn>
                <a:cxn ang="0">
                  <a:pos x="10" y="383"/>
                </a:cxn>
                <a:cxn ang="0">
                  <a:pos x="24" y="369"/>
                </a:cxn>
                <a:cxn ang="0">
                  <a:pos x="24" y="366"/>
                </a:cxn>
                <a:cxn ang="0">
                  <a:pos x="34" y="359"/>
                </a:cxn>
                <a:cxn ang="0">
                  <a:pos x="48" y="337"/>
                </a:cxn>
                <a:cxn ang="0">
                  <a:pos x="48" y="330"/>
                </a:cxn>
                <a:cxn ang="0">
                  <a:pos x="49" y="327"/>
                </a:cxn>
                <a:cxn ang="0">
                  <a:pos x="44" y="318"/>
                </a:cxn>
                <a:cxn ang="0">
                  <a:pos x="55" y="308"/>
                </a:cxn>
                <a:cxn ang="0">
                  <a:pos x="55" y="303"/>
                </a:cxn>
                <a:cxn ang="0">
                  <a:pos x="48" y="292"/>
                </a:cxn>
                <a:cxn ang="0">
                  <a:pos x="53" y="286"/>
                </a:cxn>
                <a:cxn ang="0">
                  <a:pos x="51" y="272"/>
                </a:cxn>
                <a:cxn ang="0">
                  <a:pos x="46" y="263"/>
                </a:cxn>
                <a:cxn ang="0">
                  <a:pos x="41" y="234"/>
                </a:cxn>
                <a:cxn ang="0">
                  <a:pos x="31" y="241"/>
                </a:cxn>
                <a:cxn ang="0">
                  <a:pos x="36" y="224"/>
                </a:cxn>
                <a:cxn ang="0">
                  <a:pos x="39" y="209"/>
                </a:cxn>
                <a:cxn ang="0">
                  <a:pos x="36" y="198"/>
                </a:cxn>
                <a:cxn ang="0">
                  <a:pos x="39" y="183"/>
                </a:cxn>
                <a:cxn ang="0">
                  <a:pos x="36" y="185"/>
                </a:cxn>
                <a:cxn ang="0">
                  <a:pos x="26" y="187"/>
                </a:cxn>
                <a:cxn ang="0">
                  <a:pos x="26" y="175"/>
                </a:cxn>
                <a:cxn ang="0">
                  <a:pos x="27" y="159"/>
                </a:cxn>
                <a:cxn ang="0">
                  <a:pos x="41" y="156"/>
                </a:cxn>
                <a:cxn ang="0">
                  <a:pos x="39" y="149"/>
                </a:cxn>
                <a:cxn ang="0">
                  <a:pos x="39" y="142"/>
                </a:cxn>
                <a:cxn ang="0">
                  <a:pos x="43" y="127"/>
                </a:cxn>
                <a:cxn ang="0">
                  <a:pos x="48" y="122"/>
                </a:cxn>
                <a:cxn ang="0">
                  <a:pos x="56" y="110"/>
                </a:cxn>
                <a:cxn ang="0">
                  <a:pos x="55" y="101"/>
                </a:cxn>
                <a:cxn ang="0">
                  <a:pos x="63" y="86"/>
                </a:cxn>
                <a:cxn ang="0">
                  <a:pos x="72" y="84"/>
                </a:cxn>
                <a:cxn ang="0">
                  <a:pos x="82" y="65"/>
                </a:cxn>
                <a:cxn ang="0">
                  <a:pos x="80" y="53"/>
                </a:cxn>
                <a:cxn ang="0">
                  <a:pos x="79" y="38"/>
                </a:cxn>
                <a:cxn ang="0">
                  <a:pos x="85" y="45"/>
                </a:cxn>
                <a:cxn ang="0">
                  <a:pos x="87" y="28"/>
                </a:cxn>
                <a:cxn ang="0">
                  <a:pos x="101" y="31"/>
                </a:cxn>
                <a:cxn ang="0">
                  <a:pos x="99" y="17"/>
                </a:cxn>
                <a:cxn ang="0">
                  <a:pos x="229" y="5"/>
                </a:cxn>
                <a:cxn ang="0">
                  <a:pos x="292" y="12"/>
                </a:cxn>
                <a:cxn ang="0">
                  <a:pos x="289" y="159"/>
                </a:cxn>
                <a:cxn ang="0">
                  <a:pos x="285" y="337"/>
                </a:cxn>
              </a:cxnLst>
              <a:rect l="0" t="0" r="r" b="b"/>
              <a:pathLst>
                <a:path w="304" h="527">
                  <a:moveTo>
                    <a:pt x="290" y="386"/>
                  </a:moveTo>
                  <a:lnTo>
                    <a:pt x="294" y="419"/>
                  </a:lnTo>
                  <a:lnTo>
                    <a:pt x="296" y="433"/>
                  </a:lnTo>
                  <a:lnTo>
                    <a:pt x="299" y="460"/>
                  </a:lnTo>
                  <a:lnTo>
                    <a:pt x="304" y="496"/>
                  </a:lnTo>
                  <a:lnTo>
                    <a:pt x="304" y="501"/>
                  </a:lnTo>
                  <a:lnTo>
                    <a:pt x="299" y="504"/>
                  </a:lnTo>
                  <a:lnTo>
                    <a:pt x="287" y="499"/>
                  </a:lnTo>
                  <a:lnTo>
                    <a:pt x="278" y="504"/>
                  </a:lnTo>
                  <a:lnTo>
                    <a:pt x="260" y="496"/>
                  </a:lnTo>
                  <a:lnTo>
                    <a:pt x="255" y="498"/>
                  </a:lnTo>
                  <a:lnTo>
                    <a:pt x="260" y="499"/>
                  </a:lnTo>
                  <a:lnTo>
                    <a:pt x="224" y="511"/>
                  </a:lnTo>
                  <a:lnTo>
                    <a:pt x="224" y="504"/>
                  </a:lnTo>
                  <a:lnTo>
                    <a:pt x="219" y="504"/>
                  </a:lnTo>
                  <a:lnTo>
                    <a:pt x="215" y="506"/>
                  </a:lnTo>
                  <a:lnTo>
                    <a:pt x="220" y="511"/>
                  </a:lnTo>
                  <a:lnTo>
                    <a:pt x="212" y="518"/>
                  </a:lnTo>
                  <a:lnTo>
                    <a:pt x="210" y="525"/>
                  </a:lnTo>
                  <a:lnTo>
                    <a:pt x="196" y="527"/>
                  </a:lnTo>
                  <a:lnTo>
                    <a:pt x="193" y="521"/>
                  </a:lnTo>
                  <a:lnTo>
                    <a:pt x="193" y="520"/>
                  </a:lnTo>
                  <a:lnTo>
                    <a:pt x="193" y="520"/>
                  </a:lnTo>
                  <a:lnTo>
                    <a:pt x="191" y="516"/>
                  </a:lnTo>
                  <a:lnTo>
                    <a:pt x="191" y="515"/>
                  </a:lnTo>
                  <a:lnTo>
                    <a:pt x="191" y="513"/>
                  </a:lnTo>
                  <a:lnTo>
                    <a:pt x="193" y="513"/>
                  </a:lnTo>
                  <a:lnTo>
                    <a:pt x="191" y="510"/>
                  </a:lnTo>
                  <a:lnTo>
                    <a:pt x="191" y="510"/>
                  </a:lnTo>
                  <a:lnTo>
                    <a:pt x="190" y="510"/>
                  </a:lnTo>
                  <a:lnTo>
                    <a:pt x="188" y="506"/>
                  </a:lnTo>
                  <a:lnTo>
                    <a:pt x="186" y="504"/>
                  </a:lnTo>
                  <a:lnTo>
                    <a:pt x="186" y="499"/>
                  </a:lnTo>
                  <a:lnTo>
                    <a:pt x="184" y="498"/>
                  </a:lnTo>
                  <a:lnTo>
                    <a:pt x="184" y="498"/>
                  </a:lnTo>
                  <a:lnTo>
                    <a:pt x="184" y="496"/>
                  </a:lnTo>
                  <a:lnTo>
                    <a:pt x="183" y="496"/>
                  </a:lnTo>
                  <a:lnTo>
                    <a:pt x="181" y="494"/>
                  </a:lnTo>
                  <a:lnTo>
                    <a:pt x="181" y="494"/>
                  </a:lnTo>
                  <a:lnTo>
                    <a:pt x="178" y="492"/>
                  </a:lnTo>
                  <a:lnTo>
                    <a:pt x="176" y="489"/>
                  </a:lnTo>
                  <a:lnTo>
                    <a:pt x="174" y="489"/>
                  </a:lnTo>
                  <a:lnTo>
                    <a:pt x="171" y="482"/>
                  </a:lnTo>
                  <a:lnTo>
                    <a:pt x="173" y="479"/>
                  </a:lnTo>
                  <a:lnTo>
                    <a:pt x="171" y="479"/>
                  </a:lnTo>
                  <a:lnTo>
                    <a:pt x="171" y="477"/>
                  </a:lnTo>
                  <a:lnTo>
                    <a:pt x="169" y="477"/>
                  </a:lnTo>
                  <a:lnTo>
                    <a:pt x="169" y="475"/>
                  </a:lnTo>
                  <a:lnTo>
                    <a:pt x="169" y="475"/>
                  </a:lnTo>
                  <a:lnTo>
                    <a:pt x="169" y="474"/>
                  </a:lnTo>
                  <a:lnTo>
                    <a:pt x="171" y="474"/>
                  </a:lnTo>
                  <a:lnTo>
                    <a:pt x="169" y="472"/>
                  </a:lnTo>
                  <a:lnTo>
                    <a:pt x="169" y="470"/>
                  </a:lnTo>
                  <a:lnTo>
                    <a:pt x="171" y="470"/>
                  </a:lnTo>
                  <a:lnTo>
                    <a:pt x="171" y="469"/>
                  </a:lnTo>
                  <a:lnTo>
                    <a:pt x="171" y="469"/>
                  </a:lnTo>
                  <a:lnTo>
                    <a:pt x="169" y="463"/>
                  </a:lnTo>
                  <a:lnTo>
                    <a:pt x="171" y="462"/>
                  </a:lnTo>
                  <a:lnTo>
                    <a:pt x="173" y="462"/>
                  </a:lnTo>
                  <a:lnTo>
                    <a:pt x="173" y="460"/>
                  </a:lnTo>
                  <a:lnTo>
                    <a:pt x="174" y="460"/>
                  </a:lnTo>
                  <a:lnTo>
                    <a:pt x="173" y="457"/>
                  </a:lnTo>
                  <a:lnTo>
                    <a:pt x="174" y="457"/>
                  </a:lnTo>
                  <a:lnTo>
                    <a:pt x="174" y="451"/>
                  </a:lnTo>
                  <a:lnTo>
                    <a:pt x="176" y="451"/>
                  </a:lnTo>
                  <a:lnTo>
                    <a:pt x="176" y="450"/>
                  </a:lnTo>
                  <a:lnTo>
                    <a:pt x="176" y="450"/>
                  </a:lnTo>
                  <a:lnTo>
                    <a:pt x="176" y="448"/>
                  </a:lnTo>
                  <a:lnTo>
                    <a:pt x="176" y="446"/>
                  </a:lnTo>
                  <a:lnTo>
                    <a:pt x="176" y="445"/>
                  </a:lnTo>
                  <a:lnTo>
                    <a:pt x="178" y="443"/>
                  </a:lnTo>
                  <a:lnTo>
                    <a:pt x="178" y="443"/>
                  </a:lnTo>
                  <a:lnTo>
                    <a:pt x="178" y="441"/>
                  </a:lnTo>
                  <a:lnTo>
                    <a:pt x="178" y="439"/>
                  </a:lnTo>
                  <a:lnTo>
                    <a:pt x="167" y="441"/>
                  </a:lnTo>
                  <a:lnTo>
                    <a:pt x="128" y="443"/>
                  </a:lnTo>
                  <a:lnTo>
                    <a:pt x="121" y="443"/>
                  </a:lnTo>
                  <a:lnTo>
                    <a:pt x="102" y="445"/>
                  </a:lnTo>
                  <a:lnTo>
                    <a:pt x="101" y="445"/>
                  </a:lnTo>
                  <a:lnTo>
                    <a:pt x="77" y="446"/>
                  </a:lnTo>
                  <a:lnTo>
                    <a:pt x="56" y="448"/>
                  </a:lnTo>
                  <a:lnTo>
                    <a:pt x="44" y="448"/>
                  </a:lnTo>
                  <a:lnTo>
                    <a:pt x="3" y="450"/>
                  </a:lnTo>
                  <a:lnTo>
                    <a:pt x="3" y="450"/>
                  </a:lnTo>
                  <a:lnTo>
                    <a:pt x="8" y="446"/>
                  </a:lnTo>
                  <a:lnTo>
                    <a:pt x="10" y="445"/>
                  </a:lnTo>
                  <a:lnTo>
                    <a:pt x="8" y="441"/>
                  </a:lnTo>
                  <a:lnTo>
                    <a:pt x="3" y="436"/>
                  </a:lnTo>
                  <a:lnTo>
                    <a:pt x="5" y="431"/>
                  </a:lnTo>
                  <a:lnTo>
                    <a:pt x="5" y="427"/>
                  </a:lnTo>
                  <a:lnTo>
                    <a:pt x="2" y="424"/>
                  </a:lnTo>
                  <a:lnTo>
                    <a:pt x="0" y="421"/>
                  </a:lnTo>
                  <a:lnTo>
                    <a:pt x="2" y="421"/>
                  </a:lnTo>
                  <a:lnTo>
                    <a:pt x="8" y="421"/>
                  </a:lnTo>
                  <a:lnTo>
                    <a:pt x="12" y="419"/>
                  </a:lnTo>
                  <a:lnTo>
                    <a:pt x="14" y="417"/>
                  </a:lnTo>
                  <a:lnTo>
                    <a:pt x="14" y="416"/>
                  </a:lnTo>
                  <a:lnTo>
                    <a:pt x="8" y="412"/>
                  </a:lnTo>
                  <a:lnTo>
                    <a:pt x="8" y="410"/>
                  </a:lnTo>
                  <a:lnTo>
                    <a:pt x="10" y="409"/>
                  </a:lnTo>
                  <a:lnTo>
                    <a:pt x="7" y="409"/>
                  </a:lnTo>
                  <a:lnTo>
                    <a:pt x="7" y="405"/>
                  </a:lnTo>
                  <a:lnTo>
                    <a:pt x="8" y="404"/>
                  </a:lnTo>
                  <a:lnTo>
                    <a:pt x="10" y="404"/>
                  </a:lnTo>
                  <a:lnTo>
                    <a:pt x="10" y="407"/>
                  </a:lnTo>
                  <a:lnTo>
                    <a:pt x="10" y="409"/>
                  </a:lnTo>
                  <a:lnTo>
                    <a:pt x="14" y="410"/>
                  </a:lnTo>
                  <a:lnTo>
                    <a:pt x="15" y="409"/>
                  </a:lnTo>
                  <a:lnTo>
                    <a:pt x="15" y="407"/>
                  </a:lnTo>
                  <a:lnTo>
                    <a:pt x="15" y="405"/>
                  </a:lnTo>
                  <a:lnTo>
                    <a:pt x="12" y="402"/>
                  </a:lnTo>
                  <a:lnTo>
                    <a:pt x="12" y="393"/>
                  </a:lnTo>
                  <a:lnTo>
                    <a:pt x="12" y="393"/>
                  </a:lnTo>
                  <a:lnTo>
                    <a:pt x="15" y="392"/>
                  </a:lnTo>
                  <a:lnTo>
                    <a:pt x="19" y="390"/>
                  </a:lnTo>
                  <a:lnTo>
                    <a:pt x="20" y="386"/>
                  </a:lnTo>
                  <a:lnTo>
                    <a:pt x="19" y="385"/>
                  </a:lnTo>
                  <a:lnTo>
                    <a:pt x="12" y="385"/>
                  </a:lnTo>
                  <a:lnTo>
                    <a:pt x="10" y="383"/>
                  </a:lnTo>
                  <a:lnTo>
                    <a:pt x="10" y="381"/>
                  </a:lnTo>
                  <a:lnTo>
                    <a:pt x="12" y="380"/>
                  </a:lnTo>
                  <a:lnTo>
                    <a:pt x="15" y="383"/>
                  </a:lnTo>
                  <a:lnTo>
                    <a:pt x="20" y="383"/>
                  </a:lnTo>
                  <a:lnTo>
                    <a:pt x="22" y="380"/>
                  </a:lnTo>
                  <a:lnTo>
                    <a:pt x="22" y="373"/>
                  </a:lnTo>
                  <a:lnTo>
                    <a:pt x="24" y="369"/>
                  </a:lnTo>
                  <a:lnTo>
                    <a:pt x="22" y="369"/>
                  </a:lnTo>
                  <a:lnTo>
                    <a:pt x="26" y="368"/>
                  </a:lnTo>
                  <a:lnTo>
                    <a:pt x="31" y="369"/>
                  </a:lnTo>
                  <a:lnTo>
                    <a:pt x="32" y="368"/>
                  </a:lnTo>
                  <a:lnTo>
                    <a:pt x="32" y="366"/>
                  </a:lnTo>
                  <a:lnTo>
                    <a:pt x="26" y="368"/>
                  </a:lnTo>
                  <a:lnTo>
                    <a:pt x="24" y="366"/>
                  </a:lnTo>
                  <a:lnTo>
                    <a:pt x="26" y="364"/>
                  </a:lnTo>
                  <a:lnTo>
                    <a:pt x="26" y="359"/>
                  </a:lnTo>
                  <a:lnTo>
                    <a:pt x="29" y="356"/>
                  </a:lnTo>
                  <a:lnTo>
                    <a:pt x="29" y="357"/>
                  </a:lnTo>
                  <a:lnTo>
                    <a:pt x="31" y="361"/>
                  </a:lnTo>
                  <a:lnTo>
                    <a:pt x="34" y="361"/>
                  </a:lnTo>
                  <a:lnTo>
                    <a:pt x="34" y="359"/>
                  </a:lnTo>
                  <a:lnTo>
                    <a:pt x="32" y="356"/>
                  </a:lnTo>
                  <a:lnTo>
                    <a:pt x="34" y="354"/>
                  </a:lnTo>
                  <a:lnTo>
                    <a:pt x="37" y="351"/>
                  </a:lnTo>
                  <a:lnTo>
                    <a:pt x="41" y="342"/>
                  </a:lnTo>
                  <a:lnTo>
                    <a:pt x="46" y="342"/>
                  </a:lnTo>
                  <a:lnTo>
                    <a:pt x="48" y="339"/>
                  </a:lnTo>
                  <a:lnTo>
                    <a:pt x="48" y="337"/>
                  </a:lnTo>
                  <a:lnTo>
                    <a:pt x="48" y="337"/>
                  </a:lnTo>
                  <a:lnTo>
                    <a:pt x="43" y="333"/>
                  </a:lnTo>
                  <a:lnTo>
                    <a:pt x="41" y="332"/>
                  </a:lnTo>
                  <a:lnTo>
                    <a:pt x="43" y="332"/>
                  </a:lnTo>
                  <a:lnTo>
                    <a:pt x="46" y="335"/>
                  </a:lnTo>
                  <a:lnTo>
                    <a:pt x="49" y="335"/>
                  </a:lnTo>
                  <a:lnTo>
                    <a:pt x="48" y="330"/>
                  </a:lnTo>
                  <a:lnTo>
                    <a:pt x="51" y="328"/>
                  </a:lnTo>
                  <a:lnTo>
                    <a:pt x="53" y="327"/>
                  </a:lnTo>
                  <a:lnTo>
                    <a:pt x="55" y="322"/>
                  </a:lnTo>
                  <a:lnTo>
                    <a:pt x="51" y="322"/>
                  </a:lnTo>
                  <a:lnTo>
                    <a:pt x="49" y="322"/>
                  </a:lnTo>
                  <a:lnTo>
                    <a:pt x="49" y="323"/>
                  </a:lnTo>
                  <a:lnTo>
                    <a:pt x="49" y="327"/>
                  </a:lnTo>
                  <a:lnTo>
                    <a:pt x="46" y="325"/>
                  </a:lnTo>
                  <a:lnTo>
                    <a:pt x="44" y="327"/>
                  </a:lnTo>
                  <a:lnTo>
                    <a:pt x="41" y="325"/>
                  </a:lnTo>
                  <a:lnTo>
                    <a:pt x="39" y="323"/>
                  </a:lnTo>
                  <a:lnTo>
                    <a:pt x="39" y="320"/>
                  </a:lnTo>
                  <a:lnTo>
                    <a:pt x="43" y="316"/>
                  </a:lnTo>
                  <a:lnTo>
                    <a:pt x="44" y="318"/>
                  </a:lnTo>
                  <a:lnTo>
                    <a:pt x="46" y="316"/>
                  </a:lnTo>
                  <a:lnTo>
                    <a:pt x="48" y="316"/>
                  </a:lnTo>
                  <a:lnTo>
                    <a:pt x="49" y="315"/>
                  </a:lnTo>
                  <a:lnTo>
                    <a:pt x="56" y="316"/>
                  </a:lnTo>
                  <a:lnTo>
                    <a:pt x="56" y="311"/>
                  </a:lnTo>
                  <a:lnTo>
                    <a:pt x="55" y="310"/>
                  </a:lnTo>
                  <a:lnTo>
                    <a:pt x="55" y="308"/>
                  </a:lnTo>
                  <a:lnTo>
                    <a:pt x="56" y="308"/>
                  </a:lnTo>
                  <a:lnTo>
                    <a:pt x="60" y="308"/>
                  </a:lnTo>
                  <a:lnTo>
                    <a:pt x="61" y="308"/>
                  </a:lnTo>
                  <a:lnTo>
                    <a:pt x="65" y="299"/>
                  </a:lnTo>
                  <a:lnTo>
                    <a:pt x="63" y="299"/>
                  </a:lnTo>
                  <a:lnTo>
                    <a:pt x="61" y="303"/>
                  </a:lnTo>
                  <a:lnTo>
                    <a:pt x="55" y="303"/>
                  </a:lnTo>
                  <a:lnTo>
                    <a:pt x="53" y="301"/>
                  </a:lnTo>
                  <a:lnTo>
                    <a:pt x="51" y="298"/>
                  </a:lnTo>
                  <a:lnTo>
                    <a:pt x="55" y="296"/>
                  </a:lnTo>
                  <a:lnTo>
                    <a:pt x="56" y="292"/>
                  </a:lnTo>
                  <a:lnTo>
                    <a:pt x="53" y="292"/>
                  </a:lnTo>
                  <a:lnTo>
                    <a:pt x="49" y="292"/>
                  </a:lnTo>
                  <a:lnTo>
                    <a:pt x="48" y="292"/>
                  </a:lnTo>
                  <a:lnTo>
                    <a:pt x="41" y="287"/>
                  </a:lnTo>
                  <a:lnTo>
                    <a:pt x="41" y="284"/>
                  </a:lnTo>
                  <a:lnTo>
                    <a:pt x="44" y="282"/>
                  </a:lnTo>
                  <a:lnTo>
                    <a:pt x="49" y="287"/>
                  </a:lnTo>
                  <a:lnTo>
                    <a:pt x="51" y="287"/>
                  </a:lnTo>
                  <a:lnTo>
                    <a:pt x="53" y="287"/>
                  </a:lnTo>
                  <a:lnTo>
                    <a:pt x="53" y="286"/>
                  </a:lnTo>
                  <a:lnTo>
                    <a:pt x="46" y="282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9" y="279"/>
                  </a:lnTo>
                  <a:lnTo>
                    <a:pt x="51" y="274"/>
                  </a:lnTo>
                  <a:lnTo>
                    <a:pt x="51" y="274"/>
                  </a:lnTo>
                  <a:lnTo>
                    <a:pt x="51" y="272"/>
                  </a:lnTo>
                  <a:lnTo>
                    <a:pt x="49" y="272"/>
                  </a:lnTo>
                  <a:lnTo>
                    <a:pt x="48" y="275"/>
                  </a:lnTo>
                  <a:lnTo>
                    <a:pt x="46" y="275"/>
                  </a:lnTo>
                  <a:lnTo>
                    <a:pt x="41" y="277"/>
                  </a:lnTo>
                  <a:lnTo>
                    <a:pt x="37" y="272"/>
                  </a:lnTo>
                  <a:lnTo>
                    <a:pt x="39" y="270"/>
                  </a:lnTo>
                  <a:lnTo>
                    <a:pt x="46" y="263"/>
                  </a:lnTo>
                  <a:lnTo>
                    <a:pt x="43" y="260"/>
                  </a:lnTo>
                  <a:lnTo>
                    <a:pt x="39" y="260"/>
                  </a:lnTo>
                  <a:lnTo>
                    <a:pt x="37" y="260"/>
                  </a:lnTo>
                  <a:lnTo>
                    <a:pt x="37" y="251"/>
                  </a:lnTo>
                  <a:lnTo>
                    <a:pt x="43" y="246"/>
                  </a:lnTo>
                  <a:lnTo>
                    <a:pt x="43" y="238"/>
                  </a:lnTo>
                  <a:lnTo>
                    <a:pt x="41" y="234"/>
                  </a:lnTo>
                  <a:lnTo>
                    <a:pt x="39" y="234"/>
                  </a:lnTo>
                  <a:lnTo>
                    <a:pt x="37" y="236"/>
                  </a:lnTo>
                  <a:lnTo>
                    <a:pt x="37" y="241"/>
                  </a:lnTo>
                  <a:lnTo>
                    <a:pt x="37" y="243"/>
                  </a:lnTo>
                  <a:lnTo>
                    <a:pt x="34" y="245"/>
                  </a:lnTo>
                  <a:lnTo>
                    <a:pt x="32" y="243"/>
                  </a:lnTo>
                  <a:lnTo>
                    <a:pt x="31" y="241"/>
                  </a:lnTo>
                  <a:lnTo>
                    <a:pt x="36" y="234"/>
                  </a:lnTo>
                  <a:lnTo>
                    <a:pt x="34" y="233"/>
                  </a:lnTo>
                  <a:lnTo>
                    <a:pt x="36" y="231"/>
                  </a:lnTo>
                  <a:lnTo>
                    <a:pt x="36" y="229"/>
                  </a:lnTo>
                  <a:lnTo>
                    <a:pt x="37" y="229"/>
                  </a:lnTo>
                  <a:lnTo>
                    <a:pt x="39" y="226"/>
                  </a:lnTo>
                  <a:lnTo>
                    <a:pt x="36" y="224"/>
                  </a:lnTo>
                  <a:lnTo>
                    <a:pt x="32" y="222"/>
                  </a:lnTo>
                  <a:lnTo>
                    <a:pt x="31" y="219"/>
                  </a:lnTo>
                  <a:lnTo>
                    <a:pt x="32" y="217"/>
                  </a:lnTo>
                  <a:lnTo>
                    <a:pt x="37" y="219"/>
                  </a:lnTo>
                  <a:lnTo>
                    <a:pt x="39" y="217"/>
                  </a:lnTo>
                  <a:lnTo>
                    <a:pt x="41" y="216"/>
                  </a:lnTo>
                  <a:lnTo>
                    <a:pt x="39" y="209"/>
                  </a:lnTo>
                  <a:lnTo>
                    <a:pt x="43" y="207"/>
                  </a:lnTo>
                  <a:lnTo>
                    <a:pt x="44" y="204"/>
                  </a:lnTo>
                  <a:lnTo>
                    <a:pt x="43" y="202"/>
                  </a:lnTo>
                  <a:lnTo>
                    <a:pt x="41" y="202"/>
                  </a:lnTo>
                  <a:lnTo>
                    <a:pt x="39" y="207"/>
                  </a:lnTo>
                  <a:lnTo>
                    <a:pt x="37" y="205"/>
                  </a:lnTo>
                  <a:lnTo>
                    <a:pt x="36" y="198"/>
                  </a:lnTo>
                  <a:lnTo>
                    <a:pt x="36" y="195"/>
                  </a:lnTo>
                  <a:lnTo>
                    <a:pt x="37" y="192"/>
                  </a:lnTo>
                  <a:lnTo>
                    <a:pt x="41" y="190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9" y="183"/>
                  </a:lnTo>
                  <a:lnTo>
                    <a:pt x="37" y="188"/>
                  </a:lnTo>
                  <a:lnTo>
                    <a:pt x="36" y="192"/>
                  </a:lnTo>
                  <a:lnTo>
                    <a:pt x="31" y="192"/>
                  </a:lnTo>
                  <a:lnTo>
                    <a:pt x="29" y="190"/>
                  </a:lnTo>
                  <a:lnTo>
                    <a:pt x="29" y="188"/>
                  </a:lnTo>
                  <a:lnTo>
                    <a:pt x="36" y="187"/>
                  </a:lnTo>
                  <a:lnTo>
                    <a:pt x="36" y="185"/>
                  </a:lnTo>
                  <a:lnTo>
                    <a:pt x="36" y="183"/>
                  </a:lnTo>
                  <a:lnTo>
                    <a:pt x="36" y="181"/>
                  </a:lnTo>
                  <a:lnTo>
                    <a:pt x="32" y="180"/>
                  </a:lnTo>
                  <a:lnTo>
                    <a:pt x="31" y="180"/>
                  </a:lnTo>
                  <a:lnTo>
                    <a:pt x="32" y="183"/>
                  </a:lnTo>
                  <a:lnTo>
                    <a:pt x="31" y="187"/>
                  </a:lnTo>
                  <a:lnTo>
                    <a:pt x="26" y="187"/>
                  </a:lnTo>
                  <a:lnTo>
                    <a:pt x="27" y="185"/>
                  </a:lnTo>
                  <a:lnTo>
                    <a:pt x="29" y="183"/>
                  </a:lnTo>
                  <a:lnTo>
                    <a:pt x="31" y="180"/>
                  </a:lnTo>
                  <a:lnTo>
                    <a:pt x="31" y="178"/>
                  </a:lnTo>
                  <a:lnTo>
                    <a:pt x="29" y="176"/>
                  </a:lnTo>
                  <a:lnTo>
                    <a:pt x="27" y="176"/>
                  </a:lnTo>
                  <a:lnTo>
                    <a:pt x="26" y="175"/>
                  </a:lnTo>
                  <a:lnTo>
                    <a:pt x="26" y="171"/>
                  </a:lnTo>
                  <a:lnTo>
                    <a:pt x="29" y="173"/>
                  </a:lnTo>
                  <a:lnTo>
                    <a:pt x="31" y="171"/>
                  </a:lnTo>
                  <a:lnTo>
                    <a:pt x="32" y="168"/>
                  </a:lnTo>
                  <a:lnTo>
                    <a:pt x="32" y="166"/>
                  </a:lnTo>
                  <a:lnTo>
                    <a:pt x="27" y="163"/>
                  </a:lnTo>
                  <a:lnTo>
                    <a:pt x="27" y="159"/>
                  </a:lnTo>
                  <a:lnTo>
                    <a:pt x="27" y="157"/>
                  </a:lnTo>
                  <a:lnTo>
                    <a:pt x="31" y="156"/>
                  </a:lnTo>
                  <a:lnTo>
                    <a:pt x="34" y="161"/>
                  </a:lnTo>
                  <a:lnTo>
                    <a:pt x="37" y="163"/>
                  </a:lnTo>
                  <a:lnTo>
                    <a:pt x="43" y="159"/>
                  </a:lnTo>
                  <a:lnTo>
                    <a:pt x="43" y="157"/>
                  </a:lnTo>
                  <a:lnTo>
                    <a:pt x="41" y="156"/>
                  </a:lnTo>
                  <a:lnTo>
                    <a:pt x="36" y="157"/>
                  </a:lnTo>
                  <a:lnTo>
                    <a:pt x="34" y="157"/>
                  </a:lnTo>
                  <a:lnTo>
                    <a:pt x="32" y="156"/>
                  </a:lnTo>
                  <a:lnTo>
                    <a:pt x="32" y="151"/>
                  </a:lnTo>
                  <a:lnTo>
                    <a:pt x="32" y="151"/>
                  </a:lnTo>
                  <a:lnTo>
                    <a:pt x="36" y="151"/>
                  </a:lnTo>
                  <a:lnTo>
                    <a:pt x="39" y="149"/>
                  </a:lnTo>
                  <a:lnTo>
                    <a:pt x="41" y="151"/>
                  </a:lnTo>
                  <a:lnTo>
                    <a:pt x="43" y="151"/>
                  </a:lnTo>
                  <a:lnTo>
                    <a:pt x="46" y="151"/>
                  </a:lnTo>
                  <a:lnTo>
                    <a:pt x="46" y="149"/>
                  </a:lnTo>
                  <a:lnTo>
                    <a:pt x="46" y="147"/>
                  </a:lnTo>
                  <a:lnTo>
                    <a:pt x="43" y="146"/>
                  </a:lnTo>
                  <a:lnTo>
                    <a:pt x="39" y="142"/>
                  </a:lnTo>
                  <a:lnTo>
                    <a:pt x="39" y="140"/>
                  </a:lnTo>
                  <a:lnTo>
                    <a:pt x="43" y="132"/>
                  </a:lnTo>
                  <a:lnTo>
                    <a:pt x="37" y="128"/>
                  </a:lnTo>
                  <a:lnTo>
                    <a:pt x="36" y="127"/>
                  </a:lnTo>
                  <a:lnTo>
                    <a:pt x="37" y="125"/>
                  </a:lnTo>
                  <a:lnTo>
                    <a:pt x="41" y="127"/>
                  </a:lnTo>
                  <a:lnTo>
                    <a:pt x="43" y="127"/>
                  </a:lnTo>
                  <a:lnTo>
                    <a:pt x="44" y="128"/>
                  </a:lnTo>
                  <a:lnTo>
                    <a:pt x="44" y="130"/>
                  </a:lnTo>
                  <a:lnTo>
                    <a:pt x="48" y="128"/>
                  </a:lnTo>
                  <a:lnTo>
                    <a:pt x="48" y="128"/>
                  </a:lnTo>
                  <a:lnTo>
                    <a:pt x="46" y="127"/>
                  </a:lnTo>
                  <a:lnTo>
                    <a:pt x="46" y="125"/>
                  </a:lnTo>
                  <a:lnTo>
                    <a:pt x="48" y="122"/>
                  </a:lnTo>
                  <a:lnTo>
                    <a:pt x="53" y="120"/>
                  </a:lnTo>
                  <a:lnTo>
                    <a:pt x="55" y="115"/>
                  </a:lnTo>
                  <a:lnTo>
                    <a:pt x="51" y="115"/>
                  </a:lnTo>
                  <a:lnTo>
                    <a:pt x="48" y="111"/>
                  </a:lnTo>
                  <a:lnTo>
                    <a:pt x="48" y="108"/>
                  </a:lnTo>
                  <a:lnTo>
                    <a:pt x="49" y="105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6"/>
                  </a:lnTo>
                  <a:lnTo>
                    <a:pt x="58" y="105"/>
                  </a:lnTo>
                  <a:lnTo>
                    <a:pt x="49" y="103"/>
                  </a:lnTo>
                  <a:lnTo>
                    <a:pt x="48" y="99"/>
                  </a:lnTo>
                  <a:lnTo>
                    <a:pt x="49" y="98"/>
                  </a:lnTo>
                  <a:lnTo>
                    <a:pt x="55" y="101"/>
                  </a:lnTo>
                  <a:lnTo>
                    <a:pt x="58" y="99"/>
                  </a:lnTo>
                  <a:lnTo>
                    <a:pt x="58" y="94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3" y="94"/>
                  </a:lnTo>
                  <a:lnTo>
                    <a:pt x="65" y="91"/>
                  </a:lnTo>
                  <a:lnTo>
                    <a:pt x="63" y="86"/>
                  </a:lnTo>
                  <a:lnTo>
                    <a:pt x="63" y="84"/>
                  </a:lnTo>
                  <a:lnTo>
                    <a:pt x="68" y="84"/>
                  </a:lnTo>
                  <a:lnTo>
                    <a:pt x="70" y="86"/>
                  </a:lnTo>
                  <a:lnTo>
                    <a:pt x="70" y="89"/>
                  </a:lnTo>
                  <a:lnTo>
                    <a:pt x="70" y="89"/>
                  </a:lnTo>
                  <a:lnTo>
                    <a:pt x="72" y="89"/>
                  </a:lnTo>
                  <a:lnTo>
                    <a:pt x="72" y="84"/>
                  </a:lnTo>
                  <a:lnTo>
                    <a:pt x="77" y="81"/>
                  </a:lnTo>
                  <a:lnTo>
                    <a:pt x="79" y="77"/>
                  </a:lnTo>
                  <a:lnTo>
                    <a:pt x="79" y="75"/>
                  </a:lnTo>
                  <a:lnTo>
                    <a:pt x="77" y="70"/>
                  </a:lnTo>
                  <a:lnTo>
                    <a:pt x="77" y="67"/>
                  </a:lnTo>
                  <a:lnTo>
                    <a:pt x="79" y="67"/>
                  </a:lnTo>
                  <a:lnTo>
                    <a:pt x="82" y="65"/>
                  </a:lnTo>
                  <a:lnTo>
                    <a:pt x="82" y="63"/>
                  </a:lnTo>
                  <a:lnTo>
                    <a:pt x="77" y="58"/>
                  </a:lnTo>
                  <a:lnTo>
                    <a:pt x="77" y="57"/>
                  </a:lnTo>
                  <a:lnTo>
                    <a:pt x="77" y="53"/>
                  </a:lnTo>
                  <a:lnTo>
                    <a:pt x="79" y="48"/>
                  </a:lnTo>
                  <a:lnTo>
                    <a:pt x="80" y="50"/>
                  </a:lnTo>
                  <a:lnTo>
                    <a:pt x="80" y="53"/>
                  </a:lnTo>
                  <a:lnTo>
                    <a:pt x="80" y="55"/>
                  </a:lnTo>
                  <a:lnTo>
                    <a:pt x="84" y="55"/>
                  </a:lnTo>
                  <a:lnTo>
                    <a:pt x="87" y="50"/>
                  </a:lnTo>
                  <a:lnTo>
                    <a:pt x="85" y="46"/>
                  </a:lnTo>
                  <a:lnTo>
                    <a:pt x="82" y="48"/>
                  </a:lnTo>
                  <a:lnTo>
                    <a:pt x="80" y="46"/>
                  </a:lnTo>
                  <a:lnTo>
                    <a:pt x="79" y="38"/>
                  </a:lnTo>
                  <a:lnTo>
                    <a:pt x="80" y="36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84" y="41"/>
                  </a:lnTo>
                  <a:lnTo>
                    <a:pt x="82" y="43"/>
                  </a:lnTo>
                  <a:lnTo>
                    <a:pt x="84" y="45"/>
                  </a:lnTo>
                  <a:lnTo>
                    <a:pt x="85" y="45"/>
                  </a:lnTo>
                  <a:lnTo>
                    <a:pt x="87" y="43"/>
                  </a:lnTo>
                  <a:lnTo>
                    <a:pt x="87" y="41"/>
                  </a:lnTo>
                  <a:lnTo>
                    <a:pt x="85" y="36"/>
                  </a:lnTo>
                  <a:lnTo>
                    <a:pt x="87" y="34"/>
                  </a:lnTo>
                  <a:lnTo>
                    <a:pt x="85" y="31"/>
                  </a:lnTo>
                  <a:lnTo>
                    <a:pt x="85" y="28"/>
                  </a:lnTo>
                  <a:lnTo>
                    <a:pt x="87" y="28"/>
                  </a:lnTo>
                  <a:lnTo>
                    <a:pt x="89" y="29"/>
                  </a:lnTo>
                  <a:lnTo>
                    <a:pt x="89" y="33"/>
                  </a:lnTo>
                  <a:lnTo>
                    <a:pt x="89" y="33"/>
                  </a:lnTo>
                  <a:lnTo>
                    <a:pt x="90" y="33"/>
                  </a:lnTo>
                  <a:lnTo>
                    <a:pt x="96" y="29"/>
                  </a:lnTo>
                  <a:lnTo>
                    <a:pt x="97" y="31"/>
                  </a:lnTo>
                  <a:lnTo>
                    <a:pt x="101" y="31"/>
                  </a:lnTo>
                  <a:lnTo>
                    <a:pt x="101" y="29"/>
                  </a:lnTo>
                  <a:lnTo>
                    <a:pt x="101" y="28"/>
                  </a:lnTo>
                  <a:lnTo>
                    <a:pt x="102" y="26"/>
                  </a:lnTo>
                  <a:lnTo>
                    <a:pt x="104" y="22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99" y="17"/>
                  </a:lnTo>
                  <a:lnTo>
                    <a:pt x="99" y="14"/>
                  </a:lnTo>
                  <a:lnTo>
                    <a:pt x="150" y="11"/>
                  </a:lnTo>
                  <a:lnTo>
                    <a:pt x="155" y="11"/>
                  </a:lnTo>
                  <a:lnTo>
                    <a:pt x="183" y="9"/>
                  </a:lnTo>
                  <a:lnTo>
                    <a:pt x="195" y="9"/>
                  </a:lnTo>
                  <a:lnTo>
                    <a:pt x="212" y="7"/>
                  </a:lnTo>
                  <a:lnTo>
                    <a:pt x="229" y="5"/>
                  </a:lnTo>
                  <a:lnTo>
                    <a:pt x="231" y="5"/>
                  </a:lnTo>
                  <a:lnTo>
                    <a:pt x="267" y="2"/>
                  </a:lnTo>
                  <a:lnTo>
                    <a:pt x="268" y="2"/>
                  </a:lnTo>
                  <a:lnTo>
                    <a:pt x="282" y="0"/>
                  </a:lnTo>
                  <a:lnTo>
                    <a:pt x="287" y="9"/>
                  </a:lnTo>
                  <a:lnTo>
                    <a:pt x="290" y="12"/>
                  </a:lnTo>
                  <a:lnTo>
                    <a:pt x="292" y="12"/>
                  </a:lnTo>
                  <a:lnTo>
                    <a:pt x="290" y="46"/>
                  </a:lnTo>
                  <a:lnTo>
                    <a:pt x="290" y="58"/>
                  </a:lnTo>
                  <a:lnTo>
                    <a:pt x="290" y="74"/>
                  </a:lnTo>
                  <a:lnTo>
                    <a:pt x="290" y="99"/>
                  </a:lnTo>
                  <a:lnTo>
                    <a:pt x="290" y="103"/>
                  </a:lnTo>
                  <a:lnTo>
                    <a:pt x="289" y="137"/>
                  </a:lnTo>
                  <a:lnTo>
                    <a:pt x="289" y="159"/>
                  </a:lnTo>
                  <a:lnTo>
                    <a:pt x="287" y="187"/>
                  </a:lnTo>
                  <a:lnTo>
                    <a:pt x="287" y="219"/>
                  </a:lnTo>
                  <a:lnTo>
                    <a:pt x="287" y="226"/>
                  </a:lnTo>
                  <a:lnTo>
                    <a:pt x="285" y="263"/>
                  </a:lnTo>
                  <a:lnTo>
                    <a:pt x="285" y="292"/>
                  </a:lnTo>
                  <a:lnTo>
                    <a:pt x="285" y="301"/>
                  </a:lnTo>
                  <a:lnTo>
                    <a:pt x="285" y="337"/>
                  </a:lnTo>
                  <a:lnTo>
                    <a:pt x="287" y="357"/>
                  </a:lnTo>
                  <a:lnTo>
                    <a:pt x="290" y="386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gray">
            <a:xfrm>
              <a:off x="6722300" y="4331020"/>
              <a:ext cx="739110" cy="776146"/>
            </a:xfrm>
            <a:custGeom>
              <a:avLst/>
              <a:gdLst/>
              <a:ahLst/>
              <a:cxnLst>
                <a:cxn ang="0">
                  <a:pos x="84" y="342"/>
                </a:cxn>
                <a:cxn ang="0">
                  <a:pos x="88" y="323"/>
                </a:cxn>
                <a:cxn ang="0">
                  <a:pos x="96" y="315"/>
                </a:cxn>
                <a:cxn ang="0">
                  <a:pos x="88" y="303"/>
                </a:cxn>
                <a:cxn ang="0">
                  <a:pos x="77" y="281"/>
                </a:cxn>
                <a:cxn ang="0">
                  <a:pos x="71" y="265"/>
                </a:cxn>
                <a:cxn ang="0">
                  <a:pos x="55" y="226"/>
                </a:cxn>
                <a:cxn ang="0">
                  <a:pos x="31" y="137"/>
                </a:cxn>
                <a:cxn ang="0">
                  <a:pos x="4" y="43"/>
                </a:cxn>
                <a:cxn ang="0">
                  <a:pos x="55" y="23"/>
                </a:cxn>
                <a:cxn ang="0">
                  <a:pos x="141" y="12"/>
                </a:cxn>
                <a:cxn ang="0">
                  <a:pos x="216" y="6"/>
                </a:cxn>
                <a:cxn ang="0">
                  <a:pos x="214" y="9"/>
                </a:cxn>
                <a:cxn ang="0">
                  <a:pos x="207" y="16"/>
                </a:cxn>
                <a:cxn ang="0">
                  <a:pos x="202" y="24"/>
                </a:cxn>
                <a:cxn ang="0">
                  <a:pos x="206" y="40"/>
                </a:cxn>
                <a:cxn ang="0">
                  <a:pos x="226" y="52"/>
                </a:cxn>
                <a:cxn ang="0">
                  <a:pos x="248" y="60"/>
                </a:cxn>
                <a:cxn ang="0">
                  <a:pos x="260" y="82"/>
                </a:cxn>
                <a:cxn ang="0">
                  <a:pos x="279" y="106"/>
                </a:cxn>
                <a:cxn ang="0">
                  <a:pos x="300" y="117"/>
                </a:cxn>
                <a:cxn ang="0">
                  <a:pos x="317" y="137"/>
                </a:cxn>
                <a:cxn ang="0">
                  <a:pos x="334" y="144"/>
                </a:cxn>
                <a:cxn ang="0">
                  <a:pos x="346" y="156"/>
                </a:cxn>
                <a:cxn ang="0">
                  <a:pos x="346" y="164"/>
                </a:cxn>
                <a:cxn ang="0">
                  <a:pos x="354" y="170"/>
                </a:cxn>
                <a:cxn ang="0">
                  <a:pos x="359" y="175"/>
                </a:cxn>
                <a:cxn ang="0">
                  <a:pos x="376" y="187"/>
                </a:cxn>
                <a:cxn ang="0">
                  <a:pos x="388" y="194"/>
                </a:cxn>
                <a:cxn ang="0">
                  <a:pos x="392" y="207"/>
                </a:cxn>
                <a:cxn ang="0">
                  <a:pos x="399" y="214"/>
                </a:cxn>
                <a:cxn ang="0">
                  <a:pos x="402" y="226"/>
                </a:cxn>
                <a:cxn ang="0">
                  <a:pos x="409" y="236"/>
                </a:cxn>
                <a:cxn ang="0">
                  <a:pos x="424" y="246"/>
                </a:cxn>
                <a:cxn ang="0">
                  <a:pos x="433" y="260"/>
                </a:cxn>
                <a:cxn ang="0">
                  <a:pos x="438" y="284"/>
                </a:cxn>
                <a:cxn ang="0">
                  <a:pos x="433" y="306"/>
                </a:cxn>
                <a:cxn ang="0">
                  <a:pos x="433" y="305"/>
                </a:cxn>
                <a:cxn ang="0">
                  <a:pos x="441" y="323"/>
                </a:cxn>
                <a:cxn ang="0">
                  <a:pos x="440" y="339"/>
                </a:cxn>
                <a:cxn ang="0">
                  <a:pos x="428" y="368"/>
                </a:cxn>
                <a:cxn ang="0">
                  <a:pos x="429" y="388"/>
                </a:cxn>
                <a:cxn ang="0">
                  <a:pos x="419" y="411"/>
                </a:cxn>
                <a:cxn ang="0">
                  <a:pos x="416" y="436"/>
                </a:cxn>
                <a:cxn ang="0">
                  <a:pos x="400" y="434"/>
                </a:cxn>
                <a:cxn ang="0">
                  <a:pos x="383" y="431"/>
                </a:cxn>
                <a:cxn ang="0">
                  <a:pos x="376" y="440"/>
                </a:cxn>
                <a:cxn ang="0">
                  <a:pos x="380" y="474"/>
                </a:cxn>
                <a:cxn ang="0">
                  <a:pos x="366" y="470"/>
                </a:cxn>
                <a:cxn ang="0">
                  <a:pos x="329" y="465"/>
                </a:cxn>
                <a:cxn ang="0">
                  <a:pos x="223" y="472"/>
                </a:cxn>
                <a:cxn ang="0">
                  <a:pos x="118" y="479"/>
                </a:cxn>
                <a:cxn ang="0">
                  <a:pos x="110" y="460"/>
                </a:cxn>
                <a:cxn ang="0">
                  <a:pos x="98" y="436"/>
                </a:cxn>
                <a:cxn ang="0">
                  <a:pos x="91" y="417"/>
                </a:cxn>
                <a:cxn ang="0">
                  <a:pos x="91" y="390"/>
                </a:cxn>
                <a:cxn ang="0">
                  <a:pos x="424" y="416"/>
                </a:cxn>
                <a:cxn ang="0">
                  <a:pos x="423" y="419"/>
                </a:cxn>
              </a:cxnLst>
              <a:rect l="0" t="0" r="r" b="b"/>
              <a:pathLst>
                <a:path w="459" h="482">
                  <a:moveTo>
                    <a:pt x="81" y="368"/>
                  </a:moveTo>
                  <a:lnTo>
                    <a:pt x="81" y="368"/>
                  </a:lnTo>
                  <a:lnTo>
                    <a:pt x="79" y="359"/>
                  </a:lnTo>
                  <a:lnTo>
                    <a:pt x="81" y="354"/>
                  </a:lnTo>
                  <a:lnTo>
                    <a:pt x="84" y="346"/>
                  </a:lnTo>
                  <a:lnTo>
                    <a:pt x="84" y="342"/>
                  </a:lnTo>
                  <a:lnTo>
                    <a:pt x="84" y="339"/>
                  </a:lnTo>
                  <a:lnTo>
                    <a:pt x="84" y="335"/>
                  </a:lnTo>
                  <a:lnTo>
                    <a:pt x="84" y="334"/>
                  </a:lnTo>
                  <a:lnTo>
                    <a:pt x="84" y="330"/>
                  </a:lnTo>
                  <a:lnTo>
                    <a:pt x="86" y="325"/>
                  </a:lnTo>
                  <a:lnTo>
                    <a:pt x="88" y="323"/>
                  </a:lnTo>
                  <a:lnTo>
                    <a:pt x="91" y="322"/>
                  </a:lnTo>
                  <a:lnTo>
                    <a:pt x="89" y="320"/>
                  </a:lnTo>
                  <a:lnTo>
                    <a:pt x="94" y="318"/>
                  </a:lnTo>
                  <a:lnTo>
                    <a:pt x="94" y="318"/>
                  </a:lnTo>
                  <a:lnTo>
                    <a:pt x="94" y="315"/>
                  </a:lnTo>
                  <a:lnTo>
                    <a:pt x="96" y="315"/>
                  </a:lnTo>
                  <a:lnTo>
                    <a:pt x="96" y="313"/>
                  </a:lnTo>
                  <a:lnTo>
                    <a:pt x="96" y="313"/>
                  </a:lnTo>
                  <a:lnTo>
                    <a:pt x="93" y="311"/>
                  </a:lnTo>
                  <a:lnTo>
                    <a:pt x="86" y="308"/>
                  </a:lnTo>
                  <a:lnTo>
                    <a:pt x="86" y="306"/>
                  </a:lnTo>
                  <a:lnTo>
                    <a:pt x="88" y="303"/>
                  </a:lnTo>
                  <a:lnTo>
                    <a:pt x="86" y="301"/>
                  </a:lnTo>
                  <a:lnTo>
                    <a:pt x="88" y="299"/>
                  </a:lnTo>
                  <a:lnTo>
                    <a:pt x="88" y="296"/>
                  </a:lnTo>
                  <a:lnTo>
                    <a:pt x="86" y="294"/>
                  </a:lnTo>
                  <a:lnTo>
                    <a:pt x="84" y="288"/>
                  </a:lnTo>
                  <a:lnTo>
                    <a:pt x="77" y="281"/>
                  </a:lnTo>
                  <a:lnTo>
                    <a:pt x="76" y="279"/>
                  </a:lnTo>
                  <a:lnTo>
                    <a:pt x="74" y="277"/>
                  </a:lnTo>
                  <a:lnTo>
                    <a:pt x="72" y="276"/>
                  </a:lnTo>
                  <a:lnTo>
                    <a:pt x="74" y="272"/>
                  </a:lnTo>
                  <a:lnTo>
                    <a:pt x="72" y="270"/>
                  </a:lnTo>
                  <a:lnTo>
                    <a:pt x="71" y="265"/>
                  </a:lnTo>
                  <a:lnTo>
                    <a:pt x="71" y="265"/>
                  </a:lnTo>
                  <a:lnTo>
                    <a:pt x="69" y="264"/>
                  </a:lnTo>
                  <a:lnTo>
                    <a:pt x="69" y="262"/>
                  </a:lnTo>
                  <a:lnTo>
                    <a:pt x="65" y="258"/>
                  </a:lnTo>
                  <a:lnTo>
                    <a:pt x="64" y="252"/>
                  </a:lnTo>
                  <a:lnTo>
                    <a:pt x="55" y="226"/>
                  </a:lnTo>
                  <a:lnTo>
                    <a:pt x="55" y="224"/>
                  </a:lnTo>
                  <a:lnTo>
                    <a:pt x="47" y="194"/>
                  </a:lnTo>
                  <a:lnTo>
                    <a:pt x="45" y="187"/>
                  </a:lnTo>
                  <a:lnTo>
                    <a:pt x="40" y="170"/>
                  </a:lnTo>
                  <a:lnTo>
                    <a:pt x="33" y="142"/>
                  </a:lnTo>
                  <a:lnTo>
                    <a:pt x="31" y="137"/>
                  </a:lnTo>
                  <a:lnTo>
                    <a:pt x="28" y="123"/>
                  </a:lnTo>
                  <a:lnTo>
                    <a:pt x="21" y="103"/>
                  </a:lnTo>
                  <a:lnTo>
                    <a:pt x="14" y="77"/>
                  </a:lnTo>
                  <a:lnTo>
                    <a:pt x="12" y="72"/>
                  </a:lnTo>
                  <a:lnTo>
                    <a:pt x="11" y="67"/>
                  </a:lnTo>
                  <a:lnTo>
                    <a:pt x="4" y="43"/>
                  </a:lnTo>
                  <a:lnTo>
                    <a:pt x="0" y="29"/>
                  </a:lnTo>
                  <a:lnTo>
                    <a:pt x="12" y="28"/>
                  </a:lnTo>
                  <a:lnTo>
                    <a:pt x="21" y="26"/>
                  </a:lnTo>
                  <a:lnTo>
                    <a:pt x="30" y="26"/>
                  </a:lnTo>
                  <a:lnTo>
                    <a:pt x="55" y="23"/>
                  </a:lnTo>
                  <a:lnTo>
                    <a:pt x="55" y="23"/>
                  </a:lnTo>
                  <a:lnTo>
                    <a:pt x="71" y="21"/>
                  </a:lnTo>
                  <a:lnTo>
                    <a:pt x="72" y="21"/>
                  </a:lnTo>
                  <a:lnTo>
                    <a:pt x="86" y="19"/>
                  </a:lnTo>
                  <a:lnTo>
                    <a:pt x="112" y="16"/>
                  </a:lnTo>
                  <a:lnTo>
                    <a:pt x="129" y="14"/>
                  </a:lnTo>
                  <a:lnTo>
                    <a:pt x="141" y="12"/>
                  </a:lnTo>
                  <a:lnTo>
                    <a:pt x="146" y="12"/>
                  </a:lnTo>
                  <a:lnTo>
                    <a:pt x="178" y="7"/>
                  </a:lnTo>
                  <a:lnTo>
                    <a:pt x="182" y="7"/>
                  </a:lnTo>
                  <a:lnTo>
                    <a:pt x="218" y="0"/>
                  </a:lnTo>
                  <a:lnTo>
                    <a:pt x="218" y="2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18" y="7"/>
                  </a:lnTo>
                  <a:lnTo>
                    <a:pt x="216" y="7"/>
                  </a:lnTo>
                  <a:lnTo>
                    <a:pt x="216" y="9"/>
                  </a:lnTo>
                  <a:lnTo>
                    <a:pt x="214" y="9"/>
                  </a:lnTo>
                  <a:lnTo>
                    <a:pt x="214" y="11"/>
                  </a:lnTo>
                  <a:lnTo>
                    <a:pt x="211" y="12"/>
                  </a:lnTo>
                  <a:lnTo>
                    <a:pt x="211" y="14"/>
                  </a:lnTo>
                  <a:lnTo>
                    <a:pt x="209" y="14"/>
                  </a:lnTo>
                  <a:lnTo>
                    <a:pt x="207" y="16"/>
                  </a:lnTo>
                  <a:lnTo>
                    <a:pt x="207" y="16"/>
                  </a:lnTo>
                  <a:lnTo>
                    <a:pt x="207" y="17"/>
                  </a:lnTo>
                  <a:lnTo>
                    <a:pt x="207" y="19"/>
                  </a:lnTo>
                  <a:lnTo>
                    <a:pt x="207" y="19"/>
                  </a:lnTo>
                  <a:lnTo>
                    <a:pt x="206" y="21"/>
                  </a:lnTo>
                  <a:lnTo>
                    <a:pt x="206" y="23"/>
                  </a:lnTo>
                  <a:lnTo>
                    <a:pt x="202" y="24"/>
                  </a:lnTo>
                  <a:lnTo>
                    <a:pt x="200" y="26"/>
                  </a:lnTo>
                  <a:lnTo>
                    <a:pt x="202" y="29"/>
                  </a:lnTo>
                  <a:lnTo>
                    <a:pt x="200" y="33"/>
                  </a:lnTo>
                  <a:lnTo>
                    <a:pt x="200" y="35"/>
                  </a:lnTo>
                  <a:lnTo>
                    <a:pt x="200" y="38"/>
                  </a:lnTo>
                  <a:lnTo>
                    <a:pt x="206" y="40"/>
                  </a:lnTo>
                  <a:lnTo>
                    <a:pt x="211" y="45"/>
                  </a:lnTo>
                  <a:lnTo>
                    <a:pt x="218" y="45"/>
                  </a:lnTo>
                  <a:lnTo>
                    <a:pt x="219" y="47"/>
                  </a:lnTo>
                  <a:lnTo>
                    <a:pt x="221" y="48"/>
                  </a:lnTo>
                  <a:lnTo>
                    <a:pt x="223" y="52"/>
                  </a:lnTo>
                  <a:lnTo>
                    <a:pt x="226" y="52"/>
                  </a:lnTo>
                  <a:lnTo>
                    <a:pt x="230" y="55"/>
                  </a:lnTo>
                  <a:lnTo>
                    <a:pt x="233" y="57"/>
                  </a:lnTo>
                  <a:lnTo>
                    <a:pt x="235" y="55"/>
                  </a:lnTo>
                  <a:lnTo>
                    <a:pt x="241" y="55"/>
                  </a:lnTo>
                  <a:lnTo>
                    <a:pt x="245" y="57"/>
                  </a:lnTo>
                  <a:lnTo>
                    <a:pt x="248" y="60"/>
                  </a:lnTo>
                  <a:lnTo>
                    <a:pt x="250" y="65"/>
                  </a:lnTo>
                  <a:lnTo>
                    <a:pt x="252" y="69"/>
                  </a:lnTo>
                  <a:lnTo>
                    <a:pt x="255" y="74"/>
                  </a:lnTo>
                  <a:lnTo>
                    <a:pt x="257" y="74"/>
                  </a:lnTo>
                  <a:lnTo>
                    <a:pt x="259" y="79"/>
                  </a:lnTo>
                  <a:lnTo>
                    <a:pt x="260" y="82"/>
                  </a:lnTo>
                  <a:lnTo>
                    <a:pt x="262" y="86"/>
                  </a:lnTo>
                  <a:lnTo>
                    <a:pt x="269" y="91"/>
                  </a:lnTo>
                  <a:lnTo>
                    <a:pt x="276" y="98"/>
                  </a:lnTo>
                  <a:lnTo>
                    <a:pt x="276" y="100"/>
                  </a:lnTo>
                  <a:lnTo>
                    <a:pt x="279" y="105"/>
                  </a:lnTo>
                  <a:lnTo>
                    <a:pt x="279" y="106"/>
                  </a:lnTo>
                  <a:lnTo>
                    <a:pt x="284" y="108"/>
                  </a:lnTo>
                  <a:lnTo>
                    <a:pt x="289" y="113"/>
                  </a:lnTo>
                  <a:lnTo>
                    <a:pt x="293" y="115"/>
                  </a:lnTo>
                  <a:lnTo>
                    <a:pt x="296" y="115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305" y="118"/>
                  </a:lnTo>
                  <a:lnTo>
                    <a:pt x="305" y="122"/>
                  </a:lnTo>
                  <a:lnTo>
                    <a:pt x="308" y="123"/>
                  </a:lnTo>
                  <a:lnTo>
                    <a:pt x="313" y="130"/>
                  </a:lnTo>
                  <a:lnTo>
                    <a:pt x="315" y="130"/>
                  </a:lnTo>
                  <a:lnTo>
                    <a:pt x="317" y="137"/>
                  </a:lnTo>
                  <a:lnTo>
                    <a:pt x="320" y="137"/>
                  </a:lnTo>
                  <a:lnTo>
                    <a:pt x="322" y="139"/>
                  </a:lnTo>
                  <a:lnTo>
                    <a:pt x="325" y="139"/>
                  </a:lnTo>
                  <a:lnTo>
                    <a:pt x="329" y="141"/>
                  </a:lnTo>
                  <a:lnTo>
                    <a:pt x="332" y="142"/>
                  </a:lnTo>
                  <a:lnTo>
                    <a:pt x="334" y="144"/>
                  </a:lnTo>
                  <a:lnTo>
                    <a:pt x="335" y="146"/>
                  </a:lnTo>
                  <a:lnTo>
                    <a:pt x="337" y="147"/>
                  </a:lnTo>
                  <a:lnTo>
                    <a:pt x="342" y="149"/>
                  </a:lnTo>
                  <a:lnTo>
                    <a:pt x="344" y="151"/>
                  </a:lnTo>
                  <a:lnTo>
                    <a:pt x="344" y="153"/>
                  </a:lnTo>
                  <a:lnTo>
                    <a:pt x="346" y="156"/>
                  </a:lnTo>
                  <a:lnTo>
                    <a:pt x="342" y="156"/>
                  </a:lnTo>
                  <a:lnTo>
                    <a:pt x="344" y="159"/>
                  </a:lnTo>
                  <a:lnTo>
                    <a:pt x="342" y="159"/>
                  </a:lnTo>
                  <a:lnTo>
                    <a:pt x="344" y="163"/>
                  </a:lnTo>
                  <a:lnTo>
                    <a:pt x="346" y="163"/>
                  </a:lnTo>
                  <a:lnTo>
                    <a:pt x="346" y="164"/>
                  </a:lnTo>
                  <a:lnTo>
                    <a:pt x="347" y="164"/>
                  </a:lnTo>
                  <a:lnTo>
                    <a:pt x="351" y="166"/>
                  </a:lnTo>
                  <a:lnTo>
                    <a:pt x="351" y="166"/>
                  </a:lnTo>
                  <a:lnTo>
                    <a:pt x="353" y="166"/>
                  </a:lnTo>
                  <a:lnTo>
                    <a:pt x="351" y="168"/>
                  </a:lnTo>
                  <a:lnTo>
                    <a:pt x="354" y="170"/>
                  </a:lnTo>
                  <a:lnTo>
                    <a:pt x="354" y="170"/>
                  </a:lnTo>
                  <a:lnTo>
                    <a:pt x="354" y="171"/>
                  </a:lnTo>
                  <a:lnTo>
                    <a:pt x="353" y="173"/>
                  </a:lnTo>
                  <a:lnTo>
                    <a:pt x="358" y="175"/>
                  </a:lnTo>
                  <a:lnTo>
                    <a:pt x="358" y="176"/>
                  </a:lnTo>
                  <a:lnTo>
                    <a:pt x="359" y="175"/>
                  </a:lnTo>
                  <a:lnTo>
                    <a:pt x="361" y="175"/>
                  </a:lnTo>
                  <a:lnTo>
                    <a:pt x="363" y="176"/>
                  </a:lnTo>
                  <a:lnTo>
                    <a:pt x="363" y="180"/>
                  </a:lnTo>
                  <a:lnTo>
                    <a:pt x="365" y="182"/>
                  </a:lnTo>
                  <a:lnTo>
                    <a:pt x="368" y="183"/>
                  </a:lnTo>
                  <a:lnTo>
                    <a:pt x="376" y="187"/>
                  </a:lnTo>
                  <a:lnTo>
                    <a:pt x="378" y="188"/>
                  </a:lnTo>
                  <a:lnTo>
                    <a:pt x="382" y="188"/>
                  </a:lnTo>
                  <a:lnTo>
                    <a:pt x="383" y="190"/>
                  </a:lnTo>
                  <a:lnTo>
                    <a:pt x="385" y="190"/>
                  </a:lnTo>
                  <a:lnTo>
                    <a:pt x="387" y="194"/>
                  </a:lnTo>
                  <a:lnTo>
                    <a:pt x="388" y="194"/>
                  </a:lnTo>
                  <a:lnTo>
                    <a:pt x="388" y="199"/>
                  </a:lnTo>
                  <a:lnTo>
                    <a:pt x="388" y="199"/>
                  </a:lnTo>
                  <a:lnTo>
                    <a:pt x="388" y="200"/>
                  </a:lnTo>
                  <a:lnTo>
                    <a:pt x="392" y="204"/>
                  </a:lnTo>
                  <a:lnTo>
                    <a:pt x="394" y="204"/>
                  </a:lnTo>
                  <a:lnTo>
                    <a:pt x="392" y="207"/>
                  </a:lnTo>
                  <a:lnTo>
                    <a:pt x="394" y="207"/>
                  </a:lnTo>
                  <a:lnTo>
                    <a:pt x="395" y="211"/>
                  </a:lnTo>
                  <a:lnTo>
                    <a:pt x="397" y="211"/>
                  </a:lnTo>
                  <a:lnTo>
                    <a:pt x="397" y="211"/>
                  </a:lnTo>
                  <a:lnTo>
                    <a:pt x="397" y="212"/>
                  </a:lnTo>
                  <a:lnTo>
                    <a:pt x="399" y="214"/>
                  </a:lnTo>
                  <a:lnTo>
                    <a:pt x="399" y="216"/>
                  </a:lnTo>
                  <a:lnTo>
                    <a:pt x="400" y="219"/>
                  </a:lnTo>
                  <a:lnTo>
                    <a:pt x="399" y="219"/>
                  </a:lnTo>
                  <a:lnTo>
                    <a:pt x="400" y="221"/>
                  </a:lnTo>
                  <a:lnTo>
                    <a:pt x="400" y="224"/>
                  </a:lnTo>
                  <a:lnTo>
                    <a:pt x="402" y="226"/>
                  </a:lnTo>
                  <a:lnTo>
                    <a:pt x="402" y="229"/>
                  </a:lnTo>
                  <a:lnTo>
                    <a:pt x="402" y="233"/>
                  </a:lnTo>
                  <a:lnTo>
                    <a:pt x="406" y="236"/>
                  </a:lnTo>
                  <a:lnTo>
                    <a:pt x="407" y="236"/>
                  </a:lnTo>
                  <a:lnTo>
                    <a:pt x="407" y="236"/>
                  </a:lnTo>
                  <a:lnTo>
                    <a:pt x="409" y="236"/>
                  </a:lnTo>
                  <a:lnTo>
                    <a:pt x="409" y="238"/>
                  </a:lnTo>
                  <a:lnTo>
                    <a:pt x="414" y="238"/>
                  </a:lnTo>
                  <a:lnTo>
                    <a:pt x="416" y="238"/>
                  </a:lnTo>
                  <a:lnTo>
                    <a:pt x="416" y="240"/>
                  </a:lnTo>
                  <a:lnTo>
                    <a:pt x="419" y="241"/>
                  </a:lnTo>
                  <a:lnTo>
                    <a:pt x="424" y="246"/>
                  </a:lnTo>
                  <a:lnTo>
                    <a:pt x="424" y="252"/>
                  </a:lnTo>
                  <a:lnTo>
                    <a:pt x="428" y="255"/>
                  </a:lnTo>
                  <a:lnTo>
                    <a:pt x="428" y="257"/>
                  </a:lnTo>
                  <a:lnTo>
                    <a:pt x="429" y="260"/>
                  </a:lnTo>
                  <a:lnTo>
                    <a:pt x="431" y="258"/>
                  </a:lnTo>
                  <a:lnTo>
                    <a:pt x="433" y="260"/>
                  </a:lnTo>
                  <a:lnTo>
                    <a:pt x="433" y="265"/>
                  </a:lnTo>
                  <a:lnTo>
                    <a:pt x="431" y="269"/>
                  </a:lnTo>
                  <a:lnTo>
                    <a:pt x="433" y="272"/>
                  </a:lnTo>
                  <a:lnTo>
                    <a:pt x="436" y="274"/>
                  </a:lnTo>
                  <a:lnTo>
                    <a:pt x="436" y="282"/>
                  </a:lnTo>
                  <a:lnTo>
                    <a:pt x="438" y="284"/>
                  </a:lnTo>
                  <a:lnTo>
                    <a:pt x="459" y="291"/>
                  </a:lnTo>
                  <a:lnTo>
                    <a:pt x="453" y="298"/>
                  </a:lnTo>
                  <a:lnTo>
                    <a:pt x="453" y="305"/>
                  </a:lnTo>
                  <a:lnTo>
                    <a:pt x="440" y="310"/>
                  </a:lnTo>
                  <a:lnTo>
                    <a:pt x="435" y="306"/>
                  </a:lnTo>
                  <a:lnTo>
                    <a:pt x="433" y="306"/>
                  </a:lnTo>
                  <a:lnTo>
                    <a:pt x="433" y="305"/>
                  </a:lnTo>
                  <a:lnTo>
                    <a:pt x="433" y="305"/>
                  </a:lnTo>
                  <a:lnTo>
                    <a:pt x="429" y="306"/>
                  </a:lnTo>
                  <a:lnTo>
                    <a:pt x="424" y="303"/>
                  </a:lnTo>
                  <a:lnTo>
                    <a:pt x="429" y="308"/>
                  </a:lnTo>
                  <a:lnTo>
                    <a:pt x="433" y="305"/>
                  </a:lnTo>
                  <a:lnTo>
                    <a:pt x="431" y="308"/>
                  </a:lnTo>
                  <a:lnTo>
                    <a:pt x="435" y="306"/>
                  </a:lnTo>
                  <a:lnTo>
                    <a:pt x="440" y="311"/>
                  </a:lnTo>
                  <a:lnTo>
                    <a:pt x="448" y="313"/>
                  </a:lnTo>
                  <a:lnTo>
                    <a:pt x="448" y="318"/>
                  </a:lnTo>
                  <a:lnTo>
                    <a:pt x="441" y="323"/>
                  </a:lnTo>
                  <a:lnTo>
                    <a:pt x="438" y="317"/>
                  </a:lnTo>
                  <a:lnTo>
                    <a:pt x="435" y="318"/>
                  </a:lnTo>
                  <a:lnTo>
                    <a:pt x="438" y="323"/>
                  </a:lnTo>
                  <a:lnTo>
                    <a:pt x="426" y="318"/>
                  </a:lnTo>
                  <a:lnTo>
                    <a:pt x="443" y="332"/>
                  </a:lnTo>
                  <a:lnTo>
                    <a:pt x="440" y="339"/>
                  </a:lnTo>
                  <a:lnTo>
                    <a:pt x="435" y="335"/>
                  </a:lnTo>
                  <a:lnTo>
                    <a:pt x="435" y="344"/>
                  </a:lnTo>
                  <a:lnTo>
                    <a:pt x="440" y="349"/>
                  </a:lnTo>
                  <a:lnTo>
                    <a:pt x="440" y="352"/>
                  </a:lnTo>
                  <a:lnTo>
                    <a:pt x="433" y="368"/>
                  </a:lnTo>
                  <a:lnTo>
                    <a:pt x="428" y="368"/>
                  </a:lnTo>
                  <a:lnTo>
                    <a:pt x="424" y="371"/>
                  </a:lnTo>
                  <a:lnTo>
                    <a:pt x="426" y="376"/>
                  </a:lnTo>
                  <a:lnTo>
                    <a:pt x="426" y="373"/>
                  </a:lnTo>
                  <a:lnTo>
                    <a:pt x="435" y="375"/>
                  </a:lnTo>
                  <a:lnTo>
                    <a:pt x="435" y="378"/>
                  </a:lnTo>
                  <a:lnTo>
                    <a:pt x="429" y="388"/>
                  </a:lnTo>
                  <a:lnTo>
                    <a:pt x="416" y="393"/>
                  </a:lnTo>
                  <a:lnTo>
                    <a:pt x="418" y="397"/>
                  </a:lnTo>
                  <a:lnTo>
                    <a:pt x="423" y="402"/>
                  </a:lnTo>
                  <a:lnTo>
                    <a:pt x="416" y="399"/>
                  </a:lnTo>
                  <a:lnTo>
                    <a:pt x="423" y="407"/>
                  </a:lnTo>
                  <a:lnTo>
                    <a:pt x="419" y="411"/>
                  </a:lnTo>
                  <a:lnTo>
                    <a:pt x="423" y="412"/>
                  </a:lnTo>
                  <a:lnTo>
                    <a:pt x="421" y="421"/>
                  </a:lnTo>
                  <a:lnTo>
                    <a:pt x="424" y="433"/>
                  </a:lnTo>
                  <a:lnTo>
                    <a:pt x="423" y="436"/>
                  </a:lnTo>
                  <a:lnTo>
                    <a:pt x="423" y="438"/>
                  </a:lnTo>
                  <a:lnTo>
                    <a:pt x="416" y="436"/>
                  </a:lnTo>
                  <a:lnTo>
                    <a:pt x="416" y="438"/>
                  </a:lnTo>
                  <a:lnTo>
                    <a:pt x="414" y="436"/>
                  </a:lnTo>
                  <a:lnTo>
                    <a:pt x="412" y="438"/>
                  </a:lnTo>
                  <a:lnTo>
                    <a:pt x="406" y="436"/>
                  </a:lnTo>
                  <a:lnTo>
                    <a:pt x="404" y="434"/>
                  </a:lnTo>
                  <a:lnTo>
                    <a:pt x="400" y="434"/>
                  </a:lnTo>
                  <a:lnTo>
                    <a:pt x="400" y="436"/>
                  </a:lnTo>
                  <a:lnTo>
                    <a:pt x="397" y="433"/>
                  </a:lnTo>
                  <a:lnTo>
                    <a:pt x="390" y="433"/>
                  </a:lnTo>
                  <a:lnTo>
                    <a:pt x="387" y="429"/>
                  </a:lnTo>
                  <a:lnTo>
                    <a:pt x="387" y="431"/>
                  </a:lnTo>
                  <a:lnTo>
                    <a:pt x="383" y="431"/>
                  </a:lnTo>
                  <a:lnTo>
                    <a:pt x="383" y="431"/>
                  </a:lnTo>
                  <a:lnTo>
                    <a:pt x="382" y="434"/>
                  </a:lnTo>
                  <a:lnTo>
                    <a:pt x="380" y="436"/>
                  </a:lnTo>
                  <a:lnTo>
                    <a:pt x="378" y="436"/>
                  </a:lnTo>
                  <a:lnTo>
                    <a:pt x="378" y="438"/>
                  </a:lnTo>
                  <a:lnTo>
                    <a:pt x="376" y="440"/>
                  </a:lnTo>
                  <a:lnTo>
                    <a:pt x="376" y="452"/>
                  </a:lnTo>
                  <a:lnTo>
                    <a:pt x="380" y="457"/>
                  </a:lnTo>
                  <a:lnTo>
                    <a:pt x="382" y="458"/>
                  </a:lnTo>
                  <a:lnTo>
                    <a:pt x="382" y="469"/>
                  </a:lnTo>
                  <a:lnTo>
                    <a:pt x="382" y="472"/>
                  </a:lnTo>
                  <a:lnTo>
                    <a:pt x="380" y="474"/>
                  </a:lnTo>
                  <a:lnTo>
                    <a:pt x="382" y="479"/>
                  </a:lnTo>
                  <a:lnTo>
                    <a:pt x="380" y="481"/>
                  </a:lnTo>
                  <a:lnTo>
                    <a:pt x="371" y="482"/>
                  </a:lnTo>
                  <a:lnTo>
                    <a:pt x="370" y="482"/>
                  </a:lnTo>
                  <a:lnTo>
                    <a:pt x="366" y="477"/>
                  </a:lnTo>
                  <a:lnTo>
                    <a:pt x="366" y="470"/>
                  </a:lnTo>
                  <a:lnTo>
                    <a:pt x="363" y="469"/>
                  </a:lnTo>
                  <a:lnTo>
                    <a:pt x="361" y="467"/>
                  </a:lnTo>
                  <a:lnTo>
                    <a:pt x="363" y="462"/>
                  </a:lnTo>
                  <a:lnTo>
                    <a:pt x="344" y="464"/>
                  </a:lnTo>
                  <a:lnTo>
                    <a:pt x="341" y="464"/>
                  </a:lnTo>
                  <a:lnTo>
                    <a:pt x="329" y="465"/>
                  </a:lnTo>
                  <a:lnTo>
                    <a:pt x="318" y="465"/>
                  </a:lnTo>
                  <a:lnTo>
                    <a:pt x="277" y="469"/>
                  </a:lnTo>
                  <a:lnTo>
                    <a:pt x="262" y="469"/>
                  </a:lnTo>
                  <a:lnTo>
                    <a:pt x="262" y="469"/>
                  </a:lnTo>
                  <a:lnTo>
                    <a:pt x="235" y="470"/>
                  </a:lnTo>
                  <a:lnTo>
                    <a:pt x="223" y="472"/>
                  </a:lnTo>
                  <a:lnTo>
                    <a:pt x="199" y="472"/>
                  </a:lnTo>
                  <a:lnTo>
                    <a:pt x="192" y="474"/>
                  </a:lnTo>
                  <a:lnTo>
                    <a:pt x="171" y="474"/>
                  </a:lnTo>
                  <a:lnTo>
                    <a:pt x="163" y="475"/>
                  </a:lnTo>
                  <a:lnTo>
                    <a:pt x="118" y="479"/>
                  </a:lnTo>
                  <a:lnTo>
                    <a:pt x="118" y="479"/>
                  </a:lnTo>
                  <a:lnTo>
                    <a:pt x="117" y="475"/>
                  </a:lnTo>
                  <a:lnTo>
                    <a:pt x="113" y="474"/>
                  </a:lnTo>
                  <a:lnTo>
                    <a:pt x="112" y="472"/>
                  </a:lnTo>
                  <a:lnTo>
                    <a:pt x="112" y="470"/>
                  </a:lnTo>
                  <a:lnTo>
                    <a:pt x="112" y="465"/>
                  </a:lnTo>
                  <a:lnTo>
                    <a:pt x="110" y="460"/>
                  </a:lnTo>
                  <a:lnTo>
                    <a:pt x="106" y="457"/>
                  </a:lnTo>
                  <a:lnTo>
                    <a:pt x="105" y="453"/>
                  </a:lnTo>
                  <a:lnTo>
                    <a:pt x="103" y="452"/>
                  </a:lnTo>
                  <a:lnTo>
                    <a:pt x="103" y="450"/>
                  </a:lnTo>
                  <a:lnTo>
                    <a:pt x="100" y="441"/>
                  </a:lnTo>
                  <a:lnTo>
                    <a:pt x="98" y="436"/>
                  </a:lnTo>
                  <a:lnTo>
                    <a:pt x="94" y="433"/>
                  </a:lnTo>
                  <a:lnTo>
                    <a:pt x="91" y="433"/>
                  </a:lnTo>
                  <a:lnTo>
                    <a:pt x="91" y="429"/>
                  </a:lnTo>
                  <a:lnTo>
                    <a:pt x="91" y="426"/>
                  </a:lnTo>
                  <a:lnTo>
                    <a:pt x="89" y="421"/>
                  </a:lnTo>
                  <a:lnTo>
                    <a:pt x="91" y="417"/>
                  </a:lnTo>
                  <a:lnTo>
                    <a:pt x="91" y="414"/>
                  </a:lnTo>
                  <a:lnTo>
                    <a:pt x="89" y="411"/>
                  </a:lnTo>
                  <a:lnTo>
                    <a:pt x="91" y="404"/>
                  </a:lnTo>
                  <a:lnTo>
                    <a:pt x="91" y="399"/>
                  </a:lnTo>
                  <a:lnTo>
                    <a:pt x="93" y="395"/>
                  </a:lnTo>
                  <a:lnTo>
                    <a:pt x="91" y="390"/>
                  </a:lnTo>
                  <a:lnTo>
                    <a:pt x="89" y="383"/>
                  </a:lnTo>
                  <a:lnTo>
                    <a:pt x="84" y="378"/>
                  </a:lnTo>
                  <a:lnTo>
                    <a:pt x="83" y="375"/>
                  </a:lnTo>
                  <a:lnTo>
                    <a:pt x="83" y="373"/>
                  </a:lnTo>
                  <a:lnTo>
                    <a:pt x="81" y="368"/>
                  </a:lnTo>
                  <a:close/>
                  <a:moveTo>
                    <a:pt x="424" y="416"/>
                  </a:moveTo>
                  <a:lnTo>
                    <a:pt x="429" y="409"/>
                  </a:lnTo>
                  <a:lnTo>
                    <a:pt x="431" y="412"/>
                  </a:lnTo>
                  <a:lnTo>
                    <a:pt x="429" y="436"/>
                  </a:lnTo>
                  <a:lnTo>
                    <a:pt x="428" y="434"/>
                  </a:lnTo>
                  <a:lnTo>
                    <a:pt x="426" y="421"/>
                  </a:lnTo>
                  <a:lnTo>
                    <a:pt x="423" y="419"/>
                  </a:lnTo>
                  <a:lnTo>
                    <a:pt x="424" y="416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gray">
            <a:xfrm>
              <a:off x="7044352" y="4265000"/>
              <a:ext cx="690803" cy="523336"/>
            </a:xfrm>
            <a:custGeom>
              <a:avLst/>
              <a:gdLst/>
              <a:ahLst/>
              <a:cxnLst>
                <a:cxn ang="0">
                  <a:pos x="158" y="217"/>
                </a:cxn>
                <a:cxn ang="0">
                  <a:pos x="154" y="211"/>
                </a:cxn>
                <a:cxn ang="0">
                  <a:pos x="151" y="207"/>
                </a:cxn>
                <a:cxn ang="0">
                  <a:pos x="146" y="204"/>
                </a:cxn>
                <a:cxn ang="0">
                  <a:pos x="142" y="197"/>
                </a:cxn>
                <a:cxn ang="0">
                  <a:pos x="142" y="190"/>
                </a:cxn>
                <a:cxn ang="0">
                  <a:pos x="132" y="183"/>
                </a:cxn>
                <a:cxn ang="0">
                  <a:pos x="120" y="178"/>
                </a:cxn>
                <a:cxn ang="0">
                  <a:pos x="108" y="164"/>
                </a:cxn>
                <a:cxn ang="0">
                  <a:pos x="100" y="158"/>
                </a:cxn>
                <a:cxn ang="0">
                  <a:pos x="84" y="149"/>
                </a:cxn>
                <a:cxn ang="0">
                  <a:pos x="76" y="139"/>
                </a:cxn>
                <a:cxn ang="0">
                  <a:pos x="59" y="120"/>
                </a:cxn>
                <a:cxn ang="0">
                  <a:pos x="50" y="106"/>
                </a:cxn>
                <a:cxn ang="0">
                  <a:pos x="35" y="96"/>
                </a:cxn>
                <a:cxn ang="0">
                  <a:pos x="23" y="93"/>
                </a:cxn>
                <a:cxn ang="0">
                  <a:pos x="11" y="86"/>
                </a:cxn>
                <a:cxn ang="0">
                  <a:pos x="0" y="74"/>
                </a:cxn>
                <a:cxn ang="0">
                  <a:pos x="6" y="64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6" y="50"/>
                </a:cxn>
                <a:cxn ang="0">
                  <a:pos x="16" y="47"/>
                </a:cxn>
                <a:cxn ang="0">
                  <a:pos x="24" y="38"/>
                </a:cxn>
                <a:cxn ang="0">
                  <a:pos x="52" y="26"/>
                </a:cxn>
                <a:cxn ang="0">
                  <a:pos x="65" y="19"/>
                </a:cxn>
                <a:cxn ang="0">
                  <a:pos x="77" y="14"/>
                </a:cxn>
                <a:cxn ang="0">
                  <a:pos x="86" y="11"/>
                </a:cxn>
                <a:cxn ang="0">
                  <a:pos x="130" y="6"/>
                </a:cxn>
                <a:cxn ang="0">
                  <a:pos x="192" y="2"/>
                </a:cxn>
                <a:cxn ang="0">
                  <a:pos x="204" y="4"/>
                </a:cxn>
                <a:cxn ang="0">
                  <a:pos x="219" y="33"/>
                </a:cxn>
                <a:cxn ang="0">
                  <a:pos x="315" y="17"/>
                </a:cxn>
                <a:cxn ang="0">
                  <a:pos x="378" y="60"/>
                </a:cxn>
                <a:cxn ang="0">
                  <a:pos x="429" y="101"/>
                </a:cxn>
                <a:cxn ang="0">
                  <a:pos x="390" y="166"/>
                </a:cxn>
                <a:cxn ang="0">
                  <a:pos x="387" y="187"/>
                </a:cxn>
                <a:cxn ang="0">
                  <a:pos x="373" y="204"/>
                </a:cxn>
                <a:cxn ang="0">
                  <a:pos x="358" y="217"/>
                </a:cxn>
                <a:cxn ang="0">
                  <a:pos x="332" y="228"/>
                </a:cxn>
                <a:cxn ang="0">
                  <a:pos x="335" y="240"/>
                </a:cxn>
                <a:cxn ang="0">
                  <a:pos x="305" y="270"/>
                </a:cxn>
                <a:cxn ang="0">
                  <a:pos x="294" y="272"/>
                </a:cxn>
                <a:cxn ang="0">
                  <a:pos x="272" y="274"/>
                </a:cxn>
                <a:cxn ang="0">
                  <a:pos x="293" y="293"/>
                </a:cxn>
                <a:cxn ang="0">
                  <a:pos x="259" y="281"/>
                </a:cxn>
                <a:cxn ang="0">
                  <a:pos x="259" y="289"/>
                </a:cxn>
                <a:cxn ang="0">
                  <a:pos x="236" y="323"/>
                </a:cxn>
                <a:cxn ang="0">
                  <a:pos x="233" y="306"/>
                </a:cxn>
                <a:cxn ang="0">
                  <a:pos x="228" y="298"/>
                </a:cxn>
                <a:cxn ang="0">
                  <a:pos x="219" y="282"/>
                </a:cxn>
                <a:cxn ang="0">
                  <a:pos x="209" y="279"/>
                </a:cxn>
                <a:cxn ang="0">
                  <a:pos x="206" y="277"/>
                </a:cxn>
                <a:cxn ang="0">
                  <a:pos x="200" y="265"/>
                </a:cxn>
                <a:cxn ang="0">
                  <a:pos x="199" y="257"/>
                </a:cxn>
                <a:cxn ang="0">
                  <a:pos x="197" y="252"/>
                </a:cxn>
                <a:cxn ang="0">
                  <a:pos x="194" y="245"/>
                </a:cxn>
                <a:cxn ang="0">
                  <a:pos x="188" y="240"/>
                </a:cxn>
                <a:cxn ang="0">
                  <a:pos x="183" y="231"/>
                </a:cxn>
                <a:cxn ang="0">
                  <a:pos x="168" y="224"/>
                </a:cxn>
                <a:cxn ang="0">
                  <a:pos x="265" y="303"/>
                </a:cxn>
                <a:cxn ang="0">
                  <a:pos x="265" y="303"/>
                </a:cxn>
              </a:cxnLst>
              <a:rect l="0" t="0" r="r" b="b"/>
              <a:pathLst>
                <a:path w="429" h="325">
                  <a:moveTo>
                    <a:pt x="163" y="217"/>
                  </a:moveTo>
                  <a:lnTo>
                    <a:pt x="161" y="216"/>
                  </a:lnTo>
                  <a:lnTo>
                    <a:pt x="159" y="216"/>
                  </a:lnTo>
                  <a:lnTo>
                    <a:pt x="158" y="217"/>
                  </a:lnTo>
                  <a:lnTo>
                    <a:pt x="158" y="216"/>
                  </a:lnTo>
                  <a:lnTo>
                    <a:pt x="153" y="214"/>
                  </a:lnTo>
                  <a:lnTo>
                    <a:pt x="154" y="212"/>
                  </a:lnTo>
                  <a:lnTo>
                    <a:pt x="154" y="211"/>
                  </a:lnTo>
                  <a:lnTo>
                    <a:pt x="154" y="211"/>
                  </a:lnTo>
                  <a:lnTo>
                    <a:pt x="151" y="209"/>
                  </a:lnTo>
                  <a:lnTo>
                    <a:pt x="153" y="207"/>
                  </a:lnTo>
                  <a:lnTo>
                    <a:pt x="151" y="207"/>
                  </a:lnTo>
                  <a:lnTo>
                    <a:pt x="151" y="207"/>
                  </a:lnTo>
                  <a:lnTo>
                    <a:pt x="147" y="205"/>
                  </a:lnTo>
                  <a:lnTo>
                    <a:pt x="146" y="205"/>
                  </a:lnTo>
                  <a:lnTo>
                    <a:pt x="146" y="204"/>
                  </a:lnTo>
                  <a:lnTo>
                    <a:pt x="144" y="204"/>
                  </a:lnTo>
                  <a:lnTo>
                    <a:pt x="142" y="200"/>
                  </a:lnTo>
                  <a:lnTo>
                    <a:pt x="144" y="200"/>
                  </a:lnTo>
                  <a:lnTo>
                    <a:pt x="142" y="197"/>
                  </a:lnTo>
                  <a:lnTo>
                    <a:pt x="146" y="197"/>
                  </a:lnTo>
                  <a:lnTo>
                    <a:pt x="144" y="194"/>
                  </a:lnTo>
                  <a:lnTo>
                    <a:pt x="144" y="192"/>
                  </a:lnTo>
                  <a:lnTo>
                    <a:pt x="142" y="190"/>
                  </a:lnTo>
                  <a:lnTo>
                    <a:pt x="137" y="188"/>
                  </a:lnTo>
                  <a:lnTo>
                    <a:pt x="135" y="187"/>
                  </a:lnTo>
                  <a:lnTo>
                    <a:pt x="134" y="185"/>
                  </a:lnTo>
                  <a:lnTo>
                    <a:pt x="132" y="183"/>
                  </a:lnTo>
                  <a:lnTo>
                    <a:pt x="129" y="182"/>
                  </a:lnTo>
                  <a:lnTo>
                    <a:pt x="125" y="180"/>
                  </a:lnTo>
                  <a:lnTo>
                    <a:pt x="122" y="180"/>
                  </a:lnTo>
                  <a:lnTo>
                    <a:pt x="120" y="178"/>
                  </a:lnTo>
                  <a:lnTo>
                    <a:pt x="117" y="178"/>
                  </a:lnTo>
                  <a:lnTo>
                    <a:pt x="115" y="171"/>
                  </a:lnTo>
                  <a:lnTo>
                    <a:pt x="113" y="171"/>
                  </a:lnTo>
                  <a:lnTo>
                    <a:pt x="108" y="164"/>
                  </a:lnTo>
                  <a:lnTo>
                    <a:pt x="105" y="163"/>
                  </a:lnTo>
                  <a:lnTo>
                    <a:pt x="105" y="159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96" y="156"/>
                  </a:lnTo>
                  <a:lnTo>
                    <a:pt x="93" y="156"/>
                  </a:lnTo>
                  <a:lnTo>
                    <a:pt x="89" y="154"/>
                  </a:lnTo>
                  <a:lnTo>
                    <a:pt x="84" y="149"/>
                  </a:lnTo>
                  <a:lnTo>
                    <a:pt x="79" y="147"/>
                  </a:lnTo>
                  <a:lnTo>
                    <a:pt x="79" y="146"/>
                  </a:lnTo>
                  <a:lnTo>
                    <a:pt x="76" y="141"/>
                  </a:lnTo>
                  <a:lnTo>
                    <a:pt x="76" y="139"/>
                  </a:lnTo>
                  <a:lnTo>
                    <a:pt x="69" y="132"/>
                  </a:lnTo>
                  <a:lnTo>
                    <a:pt x="62" y="127"/>
                  </a:lnTo>
                  <a:lnTo>
                    <a:pt x="60" y="123"/>
                  </a:lnTo>
                  <a:lnTo>
                    <a:pt x="59" y="120"/>
                  </a:lnTo>
                  <a:lnTo>
                    <a:pt x="57" y="115"/>
                  </a:lnTo>
                  <a:lnTo>
                    <a:pt x="55" y="115"/>
                  </a:lnTo>
                  <a:lnTo>
                    <a:pt x="52" y="110"/>
                  </a:lnTo>
                  <a:lnTo>
                    <a:pt x="50" y="106"/>
                  </a:lnTo>
                  <a:lnTo>
                    <a:pt x="48" y="101"/>
                  </a:lnTo>
                  <a:lnTo>
                    <a:pt x="45" y="98"/>
                  </a:lnTo>
                  <a:lnTo>
                    <a:pt x="41" y="96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0" y="96"/>
                  </a:lnTo>
                  <a:lnTo>
                    <a:pt x="26" y="93"/>
                  </a:lnTo>
                  <a:lnTo>
                    <a:pt x="23" y="93"/>
                  </a:lnTo>
                  <a:lnTo>
                    <a:pt x="21" y="89"/>
                  </a:lnTo>
                  <a:lnTo>
                    <a:pt x="19" y="88"/>
                  </a:lnTo>
                  <a:lnTo>
                    <a:pt x="18" y="86"/>
                  </a:lnTo>
                  <a:lnTo>
                    <a:pt x="11" y="86"/>
                  </a:lnTo>
                  <a:lnTo>
                    <a:pt x="6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0" y="67"/>
                  </a:lnTo>
                  <a:lnTo>
                    <a:pt x="2" y="65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24" y="38"/>
                  </a:lnTo>
                  <a:lnTo>
                    <a:pt x="35" y="33"/>
                  </a:lnTo>
                  <a:lnTo>
                    <a:pt x="45" y="29"/>
                  </a:lnTo>
                  <a:lnTo>
                    <a:pt x="50" y="28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60" y="19"/>
                  </a:lnTo>
                  <a:lnTo>
                    <a:pt x="65" y="19"/>
                  </a:lnTo>
                  <a:lnTo>
                    <a:pt x="69" y="16"/>
                  </a:lnTo>
                  <a:lnTo>
                    <a:pt x="72" y="16"/>
                  </a:lnTo>
                  <a:lnTo>
                    <a:pt x="76" y="11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79" y="12"/>
                  </a:lnTo>
                  <a:lnTo>
                    <a:pt x="82" y="12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112" y="9"/>
                  </a:lnTo>
                  <a:lnTo>
                    <a:pt x="120" y="7"/>
                  </a:lnTo>
                  <a:lnTo>
                    <a:pt x="130" y="6"/>
                  </a:lnTo>
                  <a:lnTo>
                    <a:pt x="165" y="2"/>
                  </a:lnTo>
                  <a:lnTo>
                    <a:pt x="168" y="2"/>
                  </a:lnTo>
                  <a:lnTo>
                    <a:pt x="192" y="0"/>
                  </a:lnTo>
                  <a:lnTo>
                    <a:pt x="192" y="2"/>
                  </a:lnTo>
                  <a:lnTo>
                    <a:pt x="195" y="4"/>
                  </a:lnTo>
                  <a:lnTo>
                    <a:pt x="192" y="9"/>
                  </a:lnTo>
                  <a:lnTo>
                    <a:pt x="195" y="12"/>
                  </a:lnTo>
                  <a:lnTo>
                    <a:pt x="204" y="4"/>
                  </a:lnTo>
                  <a:lnTo>
                    <a:pt x="207" y="7"/>
                  </a:lnTo>
                  <a:lnTo>
                    <a:pt x="212" y="12"/>
                  </a:lnTo>
                  <a:lnTo>
                    <a:pt x="218" y="19"/>
                  </a:lnTo>
                  <a:lnTo>
                    <a:pt x="219" y="33"/>
                  </a:lnTo>
                  <a:lnTo>
                    <a:pt x="240" y="29"/>
                  </a:lnTo>
                  <a:lnTo>
                    <a:pt x="260" y="26"/>
                  </a:lnTo>
                  <a:lnTo>
                    <a:pt x="294" y="21"/>
                  </a:lnTo>
                  <a:lnTo>
                    <a:pt x="315" y="17"/>
                  </a:lnTo>
                  <a:lnTo>
                    <a:pt x="317" y="17"/>
                  </a:lnTo>
                  <a:lnTo>
                    <a:pt x="339" y="31"/>
                  </a:lnTo>
                  <a:lnTo>
                    <a:pt x="339" y="33"/>
                  </a:lnTo>
                  <a:lnTo>
                    <a:pt x="378" y="60"/>
                  </a:lnTo>
                  <a:lnTo>
                    <a:pt x="421" y="93"/>
                  </a:lnTo>
                  <a:lnTo>
                    <a:pt x="429" y="98"/>
                  </a:lnTo>
                  <a:lnTo>
                    <a:pt x="426" y="100"/>
                  </a:lnTo>
                  <a:lnTo>
                    <a:pt x="429" y="101"/>
                  </a:lnTo>
                  <a:lnTo>
                    <a:pt x="407" y="120"/>
                  </a:lnTo>
                  <a:lnTo>
                    <a:pt x="399" y="137"/>
                  </a:lnTo>
                  <a:lnTo>
                    <a:pt x="390" y="154"/>
                  </a:lnTo>
                  <a:lnTo>
                    <a:pt x="390" y="166"/>
                  </a:lnTo>
                  <a:lnTo>
                    <a:pt x="388" y="164"/>
                  </a:lnTo>
                  <a:lnTo>
                    <a:pt x="380" y="171"/>
                  </a:lnTo>
                  <a:lnTo>
                    <a:pt x="388" y="182"/>
                  </a:lnTo>
                  <a:lnTo>
                    <a:pt x="387" y="187"/>
                  </a:lnTo>
                  <a:lnTo>
                    <a:pt x="375" y="187"/>
                  </a:lnTo>
                  <a:lnTo>
                    <a:pt x="380" y="188"/>
                  </a:lnTo>
                  <a:lnTo>
                    <a:pt x="382" y="192"/>
                  </a:lnTo>
                  <a:lnTo>
                    <a:pt x="373" y="204"/>
                  </a:lnTo>
                  <a:lnTo>
                    <a:pt x="358" y="205"/>
                  </a:lnTo>
                  <a:lnTo>
                    <a:pt x="354" y="211"/>
                  </a:lnTo>
                  <a:lnTo>
                    <a:pt x="359" y="216"/>
                  </a:lnTo>
                  <a:lnTo>
                    <a:pt x="358" y="217"/>
                  </a:lnTo>
                  <a:lnTo>
                    <a:pt x="346" y="231"/>
                  </a:lnTo>
                  <a:lnTo>
                    <a:pt x="332" y="235"/>
                  </a:lnTo>
                  <a:lnTo>
                    <a:pt x="341" y="217"/>
                  </a:lnTo>
                  <a:lnTo>
                    <a:pt x="332" y="228"/>
                  </a:lnTo>
                  <a:lnTo>
                    <a:pt x="329" y="221"/>
                  </a:lnTo>
                  <a:lnTo>
                    <a:pt x="325" y="223"/>
                  </a:lnTo>
                  <a:lnTo>
                    <a:pt x="329" y="233"/>
                  </a:lnTo>
                  <a:lnTo>
                    <a:pt x="335" y="240"/>
                  </a:lnTo>
                  <a:lnTo>
                    <a:pt x="335" y="246"/>
                  </a:lnTo>
                  <a:lnTo>
                    <a:pt x="329" y="255"/>
                  </a:lnTo>
                  <a:lnTo>
                    <a:pt x="310" y="264"/>
                  </a:lnTo>
                  <a:lnTo>
                    <a:pt x="305" y="270"/>
                  </a:lnTo>
                  <a:lnTo>
                    <a:pt x="300" y="270"/>
                  </a:lnTo>
                  <a:lnTo>
                    <a:pt x="293" y="257"/>
                  </a:lnTo>
                  <a:lnTo>
                    <a:pt x="289" y="255"/>
                  </a:lnTo>
                  <a:lnTo>
                    <a:pt x="294" y="272"/>
                  </a:lnTo>
                  <a:lnTo>
                    <a:pt x="288" y="272"/>
                  </a:lnTo>
                  <a:lnTo>
                    <a:pt x="281" y="269"/>
                  </a:lnTo>
                  <a:lnTo>
                    <a:pt x="282" y="274"/>
                  </a:lnTo>
                  <a:lnTo>
                    <a:pt x="272" y="274"/>
                  </a:lnTo>
                  <a:lnTo>
                    <a:pt x="272" y="276"/>
                  </a:lnTo>
                  <a:lnTo>
                    <a:pt x="288" y="281"/>
                  </a:lnTo>
                  <a:lnTo>
                    <a:pt x="293" y="286"/>
                  </a:lnTo>
                  <a:lnTo>
                    <a:pt x="293" y="293"/>
                  </a:lnTo>
                  <a:lnTo>
                    <a:pt x="279" y="299"/>
                  </a:lnTo>
                  <a:lnTo>
                    <a:pt x="274" y="299"/>
                  </a:lnTo>
                  <a:lnTo>
                    <a:pt x="267" y="293"/>
                  </a:lnTo>
                  <a:lnTo>
                    <a:pt x="259" y="281"/>
                  </a:lnTo>
                  <a:lnTo>
                    <a:pt x="260" y="277"/>
                  </a:lnTo>
                  <a:lnTo>
                    <a:pt x="255" y="277"/>
                  </a:lnTo>
                  <a:lnTo>
                    <a:pt x="252" y="276"/>
                  </a:lnTo>
                  <a:lnTo>
                    <a:pt x="259" y="289"/>
                  </a:lnTo>
                  <a:lnTo>
                    <a:pt x="265" y="305"/>
                  </a:lnTo>
                  <a:lnTo>
                    <a:pt x="259" y="325"/>
                  </a:lnTo>
                  <a:lnTo>
                    <a:pt x="238" y="325"/>
                  </a:lnTo>
                  <a:lnTo>
                    <a:pt x="236" y="323"/>
                  </a:lnTo>
                  <a:lnTo>
                    <a:pt x="236" y="315"/>
                  </a:lnTo>
                  <a:lnTo>
                    <a:pt x="233" y="313"/>
                  </a:lnTo>
                  <a:lnTo>
                    <a:pt x="231" y="310"/>
                  </a:lnTo>
                  <a:lnTo>
                    <a:pt x="233" y="306"/>
                  </a:lnTo>
                  <a:lnTo>
                    <a:pt x="233" y="301"/>
                  </a:lnTo>
                  <a:lnTo>
                    <a:pt x="231" y="299"/>
                  </a:lnTo>
                  <a:lnTo>
                    <a:pt x="229" y="301"/>
                  </a:lnTo>
                  <a:lnTo>
                    <a:pt x="228" y="298"/>
                  </a:lnTo>
                  <a:lnTo>
                    <a:pt x="228" y="296"/>
                  </a:lnTo>
                  <a:lnTo>
                    <a:pt x="224" y="293"/>
                  </a:lnTo>
                  <a:lnTo>
                    <a:pt x="224" y="287"/>
                  </a:lnTo>
                  <a:lnTo>
                    <a:pt x="219" y="282"/>
                  </a:lnTo>
                  <a:lnTo>
                    <a:pt x="216" y="281"/>
                  </a:lnTo>
                  <a:lnTo>
                    <a:pt x="216" y="279"/>
                  </a:lnTo>
                  <a:lnTo>
                    <a:pt x="214" y="279"/>
                  </a:lnTo>
                  <a:lnTo>
                    <a:pt x="209" y="279"/>
                  </a:lnTo>
                  <a:lnTo>
                    <a:pt x="209" y="277"/>
                  </a:lnTo>
                  <a:lnTo>
                    <a:pt x="207" y="277"/>
                  </a:lnTo>
                  <a:lnTo>
                    <a:pt x="207" y="277"/>
                  </a:lnTo>
                  <a:lnTo>
                    <a:pt x="206" y="277"/>
                  </a:lnTo>
                  <a:lnTo>
                    <a:pt x="202" y="274"/>
                  </a:lnTo>
                  <a:lnTo>
                    <a:pt x="202" y="270"/>
                  </a:lnTo>
                  <a:lnTo>
                    <a:pt x="202" y="267"/>
                  </a:lnTo>
                  <a:lnTo>
                    <a:pt x="200" y="265"/>
                  </a:lnTo>
                  <a:lnTo>
                    <a:pt x="200" y="262"/>
                  </a:lnTo>
                  <a:lnTo>
                    <a:pt x="199" y="260"/>
                  </a:lnTo>
                  <a:lnTo>
                    <a:pt x="200" y="260"/>
                  </a:lnTo>
                  <a:lnTo>
                    <a:pt x="199" y="257"/>
                  </a:lnTo>
                  <a:lnTo>
                    <a:pt x="199" y="255"/>
                  </a:lnTo>
                  <a:lnTo>
                    <a:pt x="197" y="253"/>
                  </a:lnTo>
                  <a:lnTo>
                    <a:pt x="197" y="252"/>
                  </a:lnTo>
                  <a:lnTo>
                    <a:pt x="197" y="252"/>
                  </a:lnTo>
                  <a:lnTo>
                    <a:pt x="195" y="252"/>
                  </a:lnTo>
                  <a:lnTo>
                    <a:pt x="194" y="248"/>
                  </a:lnTo>
                  <a:lnTo>
                    <a:pt x="192" y="248"/>
                  </a:lnTo>
                  <a:lnTo>
                    <a:pt x="194" y="245"/>
                  </a:lnTo>
                  <a:lnTo>
                    <a:pt x="192" y="245"/>
                  </a:lnTo>
                  <a:lnTo>
                    <a:pt x="188" y="241"/>
                  </a:lnTo>
                  <a:lnTo>
                    <a:pt x="188" y="240"/>
                  </a:lnTo>
                  <a:lnTo>
                    <a:pt x="188" y="240"/>
                  </a:lnTo>
                  <a:lnTo>
                    <a:pt x="188" y="235"/>
                  </a:lnTo>
                  <a:lnTo>
                    <a:pt x="187" y="235"/>
                  </a:lnTo>
                  <a:lnTo>
                    <a:pt x="185" y="231"/>
                  </a:lnTo>
                  <a:lnTo>
                    <a:pt x="183" y="231"/>
                  </a:lnTo>
                  <a:lnTo>
                    <a:pt x="182" y="229"/>
                  </a:lnTo>
                  <a:lnTo>
                    <a:pt x="178" y="229"/>
                  </a:lnTo>
                  <a:lnTo>
                    <a:pt x="176" y="228"/>
                  </a:lnTo>
                  <a:lnTo>
                    <a:pt x="168" y="224"/>
                  </a:lnTo>
                  <a:lnTo>
                    <a:pt x="165" y="223"/>
                  </a:lnTo>
                  <a:lnTo>
                    <a:pt x="163" y="221"/>
                  </a:lnTo>
                  <a:lnTo>
                    <a:pt x="163" y="217"/>
                  </a:lnTo>
                  <a:close/>
                  <a:moveTo>
                    <a:pt x="265" y="303"/>
                  </a:moveTo>
                  <a:lnTo>
                    <a:pt x="270" y="301"/>
                  </a:lnTo>
                  <a:lnTo>
                    <a:pt x="276" y="306"/>
                  </a:lnTo>
                  <a:lnTo>
                    <a:pt x="264" y="320"/>
                  </a:lnTo>
                  <a:lnTo>
                    <a:pt x="265" y="303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gray">
            <a:xfrm>
              <a:off x="5455025" y="4171604"/>
              <a:ext cx="692412" cy="624781"/>
            </a:xfrm>
            <a:custGeom>
              <a:avLst/>
              <a:gdLst/>
              <a:ahLst/>
              <a:cxnLst>
                <a:cxn ang="0">
                  <a:pos x="15" y="106"/>
                </a:cxn>
                <a:cxn ang="0">
                  <a:pos x="46" y="14"/>
                </a:cxn>
                <a:cxn ang="0">
                  <a:pos x="157" y="11"/>
                </a:cxn>
                <a:cxn ang="0">
                  <a:pos x="275" y="5"/>
                </a:cxn>
                <a:cxn ang="0">
                  <a:pos x="384" y="4"/>
                </a:cxn>
                <a:cxn ang="0">
                  <a:pos x="391" y="14"/>
                </a:cxn>
                <a:cxn ang="0">
                  <a:pos x="382" y="31"/>
                </a:cxn>
                <a:cxn ang="0">
                  <a:pos x="370" y="45"/>
                </a:cxn>
                <a:cxn ang="0">
                  <a:pos x="429" y="57"/>
                </a:cxn>
                <a:cxn ang="0">
                  <a:pos x="420" y="62"/>
                </a:cxn>
                <a:cxn ang="0">
                  <a:pos x="420" y="70"/>
                </a:cxn>
                <a:cxn ang="0">
                  <a:pos x="405" y="81"/>
                </a:cxn>
                <a:cxn ang="0">
                  <a:pos x="413" y="89"/>
                </a:cxn>
                <a:cxn ang="0">
                  <a:pos x="408" y="103"/>
                </a:cxn>
                <a:cxn ang="0">
                  <a:pos x="398" y="105"/>
                </a:cxn>
                <a:cxn ang="0">
                  <a:pos x="394" y="110"/>
                </a:cxn>
                <a:cxn ang="0">
                  <a:pos x="391" y="116"/>
                </a:cxn>
                <a:cxn ang="0">
                  <a:pos x="394" y="123"/>
                </a:cxn>
                <a:cxn ang="0">
                  <a:pos x="396" y="134"/>
                </a:cxn>
                <a:cxn ang="0">
                  <a:pos x="391" y="146"/>
                </a:cxn>
                <a:cxn ang="0">
                  <a:pos x="379" y="161"/>
                </a:cxn>
                <a:cxn ang="0">
                  <a:pos x="381" y="175"/>
                </a:cxn>
                <a:cxn ang="0">
                  <a:pos x="369" y="180"/>
                </a:cxn>
                <a:cxn ang="0">
                  <a:pos x="367" y="181"/>
                </a:cxn>
                <a:cxn ang="0">
                  <a:pos x="362" y="190"/>
                </a:cxn>
                <a:cxn ang="0">
                  <a:pos x="360" y="193"/>
                </a:cxn>
                <a:cxn ang="0">
                  <a:pos x="360" y="200"/>
                </a:cxn>
                <a:cxn ang="0">
                  <a:pos x="362" y="210"/>
                </a:cxn>
                <a:cxn ang="0">
                  <a:pos x="359" y="224"/>
                </a:cxn>
                <a:cxn ang="0">
                  <a:pos x="350" y="233"/>
                </a:cxn>
                <a:cxn ang="0">
                  <a:pos x="340" y="240"/>
                </a:cxn>
                <a:cxn ang="0">
                  <a:pos x="328" y="246"/>
                </a:cxn>
                <a:cxn ang="0">
                  <a:pos x="329" y="252"/>
                </a:cxn>
                <a:cxn ang="0">
                  <a:pos x="328" y="269"/>
                </a:cxn>
                <a:cxn ang="0">
                  <a:pos x="324" y="275"/>
                </a:cxn>
                <a:cxn ang="0">
                  <a:pos x="323" y="279"/>
                </a:cxn>
                <a:cxn ang="0">
                  <a:pos x="326" y="298"/>
                </a:cxn>
                <a:cxn ang="0">
                  <a:pos x="312" y="298"/>
                </a:cxn>
                <a:cxn ang="0">
                  <a:pos x="323" y="306"/>
                </a:cxn>
                <a:cxn ang="0">
                  <a:pos x="307" y="310"/>
                </a:cxn>
                <a:cxn ang="0">
                  <a:pos x="306" y="322"/>
                </a:cxn>
                <a:cxn ang="0">
                  <a:pos x="307" y="332"/>
                </a:cxn>
                <a:cxn ang="0">
                  <a:pos x="316" y="328"/>
                </a:cxn>
                <a:cxn ang="0">
                  <a:pos x="311" y="339"/>
                </a:cxn>
                <a:cxn ang="0">
                  <a:pos x="321" y="334"/>
                </a:cxn>
                <a:cxn ang="0">
                  <a:pos x="319" y="354"/>
                </a:cxn>
                <a:cxn ang="0">
                  <a:pos x="321" y="363"/>
                </a:cxn>
                <a:cxn ang="0">
                  <a:pos x="316" y="371"/>
                </a:cxn>
                <a:cxn ang="0">
                  <a:pos x="307" y="380"/>
                </a:cxn>
                <a:cxn ang="0">
                  <a:pos x="129" y="387"/>
                </a:cxn>
                <a:cxn ang="0">
                  <a:pos x="56" y="330"/>
                </a:cxn>
                <a:cxn ang="0">
                  <a:pos x="41" y="327"/>
                </a:cxn>
                <a:cxn ang="0">
                  <a:pos x="35" y="327"/>
                </a:cxn>
                <a:cxn ang="0">
                  <a:pos x="25" y="330"/>
                </a:cxn>
                <a:cxn ang="0">
                  <a:pos x="22" y="327"/>
                </a:cxn>
                <a:cxn ang="0">
                  <a:pos x="17" y="289"/>
                </a:cxn>
              </a:cxnLst>
              <a:rect l="0" t="0" r="r" b="b"/>
              <a:pathLst>
                <a:path w="430" h="388">
                  <a:moveTo>
                    <a:pt x="18" y="262"/>
                  </a:moveTo>
                  <a:lnTo>
                    <a:pt x="18" y="228"/>
                  </a:lnTo>
                  <a:lnTo>
                    <a:pt x="18" y="204"/>
                  </a:lnTo>
                  <a:lnTo>
                    <a:pt x="18" y="183"/>
                  </a:lnTo>
                  <a:lnTo>
                    <a:pt x="18" y="132"/>
                  </a:lnTo>
                  <a:lnTo>
                    <a:pt x="15" y="106"/>
                  </a:lnTo>
                  <a:lnTo>
                    <a:pt x="13" y="9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46" y="14"/>
                  </a:lnTo>
                  <a:lnTo>
                    <a:pt x="65" y="14"/>
                  </a:lnTo>
                  <a:lnTo>
                    <a:pt x="87" y="12"/>
                  </a:lnTo>
                  <a:lnTo>
                    <a:pt x="111" y="12"/>
                  </a:lnTo>
                  <a:lnTo>
                    <a:pt x="112" y="12"/>
                  </a:lnTo>
                  <a:lnTo>
                    <a:pt x="152" y="11"/>
                  </a:lnTo>
                  <a:lnTo>
                    <a:pt x="157" y="11"/>
                  </a:lnTo>
                  <a:lnTo>
                    <a:pt x="179" y="11"/>
                  </a:lnTo>
                  <a:lnTo>
                    <a:pt x="212" y="9"/>
                  </a:lnTo>
                  <a:lnTo>
                    <a:pt x="213" y="9"/>
                  </a:lnTo>
                  <a:lnTo>
                    <a:pt x="251" y="7"/>
                  </a:lnTo>
                  <a:lnTo>
                    <a:pt x="271" y="5"/>
                  </a:lnTo>
                  <a:lnTo>
                    <a:pt x="275" y="5"/>
                  </a:lnTo>
                  <a:lnTo>
                    <a:pt x="299" y="5"/>
                  </a:lnTo>
                  <a:lnTo>
                    <a:pt x="326" y="4"/>
                  </a:lnTo>
                  <a:lnTo>
                    <a:pt x="345" y="2"/>
                  </a:lnTo>
                  <a:lnTo>
                    <a:pt x="376" y="0"/>
                  </a:lnTo>
                  <a:lnTo>
                    <a:pt x="382" y="0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4" y="7"/>
                  </a:lnTo>
                  <a:lnTo>
                    <a:pt x="386" y="9"/>
                  </a:lnTo>
                  <a:lnTo>
                    <a:pt x="389" y="11"/>
                  </a:lnTo>
                  <a:lnTo>
                    <a:pt x="391" y="11"/>
                  </a:lnTo>
                  <a:lnTo>
                    <a:pt x="391" y="14"/>
                  </a:lnTo>
                  <a:lnTo>
                    <a:pt x="391" y="17"/>
                  </a:lnTo>
                  <a:lnTo>
                    <a:pt x="393" y="21"/>
                  </a:lnTo>
                  <a:lnTo>
                    <a:pt x="391" y="23"/>
                  </a:lnTo>
                  <a:lnTo>
                    <a:pt x="388" y="24"/>
                  </a:lnTo>
                  <a:lnTo>
                    <a:pt x="386" y="29"/>
                  </a:lnTo>
                  <a:lnTo>
                    <a:pt x="382" y="31"/>
                  </a:lnTo>
                  <a:lnTo>
                    <a:pt x="379" y="34"/>
                  </a:lnTo>
                  <a:lnTo>
                    <a:pt x="377" y="36"/>
                  </a:lnTo>
                  <a:lnTo>
                    <a:pt x="377" y="38"/>
                  </a:lnTo>
                  <a:lnTo>
                    <a:pt x="376" y="41"/>
                  </a:lnTo>
                  <a:lnTo>
                    <a:pt x="374" y="41"/>
                  </a:lnTo>
                  <a:lnTo>
                    <a:pt x="370" y="45"/>
                  </a:lnTo>
                  <a:lnTo>
                    <a:pt x="365" y="55"/>
                  </a:lnTo>
                  <a:lnTo>
                    <a:pt x="374" y="55"/>
                  </a:lnTo>
                  <a:lnTo>
                    <a:pt x="401" y="52"/>
                  </a:lnTo>
                  <a:lnTo>
                    <a:pt x="422" y="50"/>
                  </a:lnTo>
                  <a:lnTo>
                    <a:pt x="423" y="55"/>
                  </a:lnTo>
                  <a:lnTo>
                    <a:pt x="429" y="57"/>
                  </a:lnTo>
                  <a:lnTo>
                    <a:pt x="430" y="60"/>
                  </a:lnTo>
                  <a:lnTo>
                    <a:pt x="429" y="62"/>
                  </a:lnTo>
                  <a:lnTo>
                    <a:pt x="429" y="62"/>
                  </a:lnTo>
                  <a:lnTo>
                    <a:pt x="423" y="60"/>
                  </a:lnTo>
                  <a:lnTo>
                    <a:pt x="422" y="60"/>
                  </a:lnTo>
                  <a:lnTo>
                    <a:pt x="420" y="62"/>
                  </a:lnTo>
                  <a:lnTo>
                    <a:pt x="420" y="64"/>
                  </a:lnTo>
                  <a:lnTo>
                    <a:pt x="420" y="65"/>
                  </a:lnTo>
                  <a:lnTo>
                    <a:pt x="425" y="67"/>
                  </a:lnTo>
                  <a:lnTo>
                    <a:pt x="425" y="69"/>
                  </a:lnTo>
                  <a:lnTo>
                    <a:pt x="422" y="72"/>
                  </a:lnTo>
                  <a:lnTo>
                    <a:pt x="420" y="70"/>
                  </a:lnTo>
                  <a:lnTo>
                    <a:pt x="418" y="72"/>
                  </a:lnTo>
                  <a:lnTo>
                    <a:pt x="417" y="75"/>
                  </a:lnTo>
                  <a:lnTo>
                    <a:pt x="415" y="77"/>
                  </a:lnTo>
                  <a:lnTo>
                    <a:pt x="411" y="79"/>
                  </a:lnTo>
                  <a:lnTo>
                    <a:pt x="408" y="79"/>
                  </a:lnTo>
                  <a:lnTo>
                    <a:pt x="405" y="81"/>
                  </a:lnTo>
                  <a:lnTo>
                    <a:pt x="405" y="82"/>
                  </a:lnTo>
                  <a:lnTo>
                    <a:pt x="406" y="87"/>
                  </a:lnTo>
                  <a:lnTo>
                    <a:pt x="410" y="89"/>
                  </a:lnTo>
                  <a:lnTo>
                    <a:pt x="411" y="87"/>
                  </a:lnTo>
                  <a:lnTo>
                    <a:pt x="413" y="87"/>
                  </a:lnTo>
                  <a:lnTo>
                    <a:pt x="413" y="89"/>
                  </a:lnTo>
                  <a:lnTo>
                    <a:pt x="413" y="91"/>
                  </a:lnTo>
                  <a:lnTo>
                    <a:pt x="411" y="91"/>
                  </a:lnTo>
                  <a:lnTo>
                    <a:pt x="405" y="94"/>
                  </a:lnTo>
                  <a:lnTo>
                    <a:pt x="405" y="98"/>
                  </a:lnTo>
                  <a:lnTo>
                    <a:pt x="408" y="101"/>
                  </a:lnTo>
                  <a:lnTo>
                    <a:pt x="408" y="103"/>
                  </a:lnTo>
                  <a:lnTo>
                    <a:pt x="406" y="103"/>
                  </a:lnTo>
                  <a:lnTo>
                    <a:pt x="405" y="103"/>
                  </a:lnTo>
                  <a:lnTo>
                    <a:pt x="403" y="99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8" y="105"/>
                  </a:lnTo>
                  <a:lnTo>
                    <a:pt x="403" y="111"/>
                  </a:lnTo>
                  <a:lnTo>
                    <a:pt x="398" y="115"/>
                  </a:lnTo>
                  <a:lnTo>
                    <a:pt x="398" y="116"/>
                  </a:lnTo>
                  <a:lnTo>
                    <a:pt x="396" y="115"/>
                  </a:lnTo>
                  <a:lnTo>
                    <a:pt x="396" y="110"/>
                  </a:lnTo>
                  <a:lnTo>
                    <a:pt x="394" y="110"/>
                  </a:lnTo>
                  <a:lnTo>
                    <a:pt x="393" y="110"/>
                  </a:lnTo>
                  <a:lnTo>
                    <a:pt x="391" y="113"/>
                  </a:lnTo>
                  <a:lnTo>
                    <a:pt x="388" y="115"/>
                  </a:lnTo>
                  <a:lnTo>
                    <a:pt x="388" y="120"/>
                  </a:lnTo>
                  <a:lnTo>
                    <a:pt x="391" y="120"/>
                  </a:lnTo>
                  <a:lnTo>
                    <a:pt x="391" y="116"/>
                  </a:lnTo>
                  <a:lnTo>
                    <a:pt x="393" y="115"/>
                  </a:lnTo>
                  <a:lnTo>
                    <a:pt x="394" y="115"/>
                  </a:lnTo>
                  <a:lnTo>
                    <a:pt x="396" y="116"/>
                  </a:lnTo>
                  <a:lnTo>
                    <a:pt x="394" y="120"/>
                  </a:lnTo>
                  <a:lnTo>
                    <a:pt x="394" y="122"/>
                  </a:lnTo>
                  <a:lnTo>
                    <a:pt x="394" y="123"/>
                  </a:lnTo>
                  <a:lnTo>
                    <a:pt x="394" y="127"/>
                  </a:lnTo>
                  <a:lnTo>
                    <a:pt x="389" y="128"/>
                  </a:lnTo>
                  <a:lnTo>
                    <a:pt x="389" y="130"/>
                  </a:lnTo>
                  <a:lnTo>
                    <a:pt x="391" y="132"/>
                  </a:lnTo>
                  <a:lnTo>
                    <a:pt x="394" y="132"/>
                  </a:lnTo>
                  <a:lnTo>
                    <a:pt x="396" y="134"/>
                  </a:lnTo>
                  <a:lnTo>
                    <a:pt x="398" y="137"/>
                  </a:lnTo>
                  <a:lnTo>
                    <a:pt x="398" y="140"/>
                  </a:lnTo>
                  <a:lnTo>
                    <a:pt x="398" y="142"/>
                  </a:lnTo>
                  <a:lnTo>
                    <a:pt x="398" y="144"/>
                  </a:lnTo>
                  <a:lnTo>
                    <a:pt x="398" y="147"/>
                  </a:lnTo>
                  <a:lnTo>
                    <a:pt x="391" y="146"/>
                  </a:lnTo>
                  <a:lnTo>
                    <a:pt x="389" y="147"/>
                  </a:lnTo>
                  <a:lnTo>
                    <a:pt x="389" y="149"/>
                  </a:lnTo>
                  <a:lnTo>
                    <a:pt x="389" y="152"/>
                  </a:lnTo>
                  <a:lnTo>
                    <a:pt x="388" y="156"/>
                  </a:lnTo>
                  <a:lnTo>
                    <a:pt x="379" y="156"/>
                  </a:lnTo>
                  <a:lnTo>
                    <a:pt x="379" y="161"/>
                  </a:lnTo>
                  <a:lnTo>
                    <a:pt x="379" y="164"/>
                  </a:lnTo>
                  <a:lnTo>
                    <a:pt x="384" y="166"/>
                  </a:lnTo>
                  <a:lnTo>
                    <a:pt x="384" y="168"/>
                  </a:lnTo>
                  <a:lnTo>
                    <a:pt x="384" y="169"/>
                  </a:lnTo>
                  <a:lnTo>
                    <a:pt x="382" y="173"/>
                  </a:lnTo>
                  <a:lnTo>
                    <a:pt x="381" y="175"/>
                  </a:lnTo>
                  <a:lnTo>
                    <a:pt x="381" y="176"/>
                  </a:lnTo>
                  <a:lnTo>
                    <a:pt x="381" y="178"/>
                  </a:lnTo>
                  <a:lnTo>
                    <a:pt x="377" y="178"/>
                  </a:lnTo>
                  <a:lnTo>
                    <a:pt x="376" y="176"/>
                  </a:lnTo>
                  <a:lnTo>
                    <a:pt x="370" y="180"/>
                  </a:lnTo>
                  <a:lnTo>
                    <a:pt x="369" y="180"/>
                  </a:lnTo>
                  <a:lnTo>
                    <a:pt x="369" y="180"/>
                  </a:lnTo>
                  <a:lnTo>
                    <a:pt x="369" y="176"/>
                  </a:lnTo>
                  <a:lnTo>
                    <a:pt x="367" y="175"/>
                  </a:lnTo>
                  <a:lnTo>
                    <a:pt x="365" y="175"/>
                  </a:lnTo>
                  <a:lnTo>
                    <a:pt x="365" y="178"/>
                  </a:lnTo>
                  <a:lnTo>
                    <a:pt x="367" y="181"/>
                  </a:lnTo>
                  <a:lnTo>
                    <a:pt x="365" y="183"/>
                  </a:lnTo>
                  <a:lnTo>
                    <a:pt x="367" y="188"/>
                  </a:lnTo>
                  <a:lnTo>
                    <a:pt x="367" y="190"/>
                  </a:lnTo>
                  <a:lnTo>
                    <a:pt x="365" y="192"/>
                  </a:lnTo>
                  <a:lnTo>
                    <a:pt x="364" y="192"/>
                  </a:lnTo>
                  <a:lnTo>
                    <a:pt x="362" y="190"/>
                  </a:lnTo>
                  <a:lnTo>
                    <a:pt x="364" y="188"/>
                  </a:lnTo>
                  <a:lnTo>
                    <a:pt x="364" y="185"/>
                  </a:lnTo>
                  <a:lnTo>
                    <a:pt x="362" y="183"/>
                  </a:lnTo>
                  <a:lnTo>
                    <a:pt x="360" y="183"/>
                  </a:lnTo>
                  <a:lnTo>
                    <a:pt x="359" y="185"/>
                  </a:lnTo>
                  <a:lnTo>
                    <a:pt x="360" y="193"/>
                  </a:lnTo>
                  <a:lnTo>
                    <a:pt x="362" y="195"/>
                  </a:lnTo>
                  <a:lnTo>
                    <a:pt x="365" y="193"/>
                  </a:lnTo>
                  <a:lnTo>
                    <a:pt x="367" y="197"/>
                  </a:lnTo>
                  <a:lnTo>
                    <a:pt x="364" y="202"/>
                  </a:lnTo>
                  <a:lnTo>
                    <a:pt x="360" y="202"/>
                  </a:lnTo>
                  <a:lnTo>
                    <a:pt x="360" y="200"/>
                  </a:lnTo>
                  <a:lnTo>
                    <a:pt x="360" y="197"/>
                  </a:lnTo>
                  <a:lnTo>
                    <a:pt x="359" y="195"/>
                  </a:lnTo>
                  <a:lnTo>
                    <a:pt x="357" y="200"/>
                  </a:lnTo>
                  <a:lnTo>
                    <a:pt x="357" y="204"/>
                  </a:lnTo>
                  <a:lnTo>
                    <a:pt x="357" y="205"/>
                  </a:lnTo>
                  <a:lnTo>
                    <a:pt x="362" y="210"/>
                  </a:lnTo>
                  <a:lnTo>
                    <a:pt x="362" y="212"/>
                  </a:lnTo>
                  <a:lnTo>
                    <a:pt x="359" y="214"/>
                  </a:lnTo>
                  <a:lnTo>
                    <a:pt x="357" y="214"/>
                  </a:lnTo>
                  <a:lnTo>
                    <a:pt x="357" y="217"/>
                  </a:lnTo>
                  <a:lnTo>
                    <a:pt x="359" y="222"/>
                  </a:lnTo>
                  <a:lnTo>
                    <a:pt x="359" y="224"/>
                  </a:lnTo>
                  <a:lnTo>
                    <a:pt x="357" y="228"/>
                  </a:lnTo>
                  <a:lnTo>
                    <a:pt x="352" y="231"/>
                  </a:lnTo>
                  <a:lnTo>
                    <a:pt x="352" y="236"/>
                  </a:lnTo>
                  <a:lnTo>
                    <a:pt x="350" y="236"/>
                  </a:lnTo>
                  <a:lnTo>
                    <a:pt x="350" y="236"/>
                  </a:lnTo>
                  <a:lnTo>
                    <a:pt x="350" y="233"/>
                  </a:lnTo>
                  <a:lnTo>
                    <a:pt x="348" y="231"/>
                  </a:lnTo>
                  <a:lnTo>
                    <a:pt x="343" y="231"/>
                  </a:lnTo>
                  <a:lnTo>
                    <a:pt x="343" y="233"/>
                  </a:lnTo>
                  <a:lnTo>
                    <a:pt x="345" y="238"/>
                  </a:lnTo>
                  <a:lnTo>
                    <a:pt x="343" y="241"/>
                  </a:lnTo>
                  <a:lnTo>
                    <a:pt x="340" y="240"/>
                  </a:lnTo>
                  <a:lnTo>
                    <a:pt x="340" y="240"/>
                  </a:lnTo>
                  <a:lnTo>
                    <a:pt x="338" y="241"/>
                  </a:lnTo>
                  <a:lnTo>
                    <a:pt x="338" y="246"/>
                  </a:lnTo>
                  <a:lnTo>
                    <a:pt x="335" y="248"/>
                  </a:lnTo>
                  <a:lnTo>
                    <a:pt x="329" y="245"/>
                  </a:lnTo>
                  <a:lnTo>
                    <a:pt x="328" y="246"/>
                  </a:lnTo>
                  <a:lnTo>
                    <a:pt x="329" y="250"/>
                  </a:lnTo>
                  <a:lnTo>
                    <a:pt x="338" y="252"/>
                  </a:lnTo>
                  <a:lnTo>
                    <a:pt x="340" y="253"/>
                  </a:lnTo>
                  <a:lnTo>
                    <a:pt x="338" y="255"/>
                  </a:lnTo>
                  <a:lnTo>
                    <a:pt x="336" y="257"/>
                  </a:lnTo>
                  <a:lnTo>
                    <a:pt x="329" y="252"/>
                  </a:lnTo>
                  <a:lnTo>
                    <a:pt x="328" y="255"/>
                  </a:lnTo>
                  <a:lnTo>
                    <a:pt x="328" y="258"/>
                  </a:lnTo>
                  <a:lnTo>
                    <a:pt x="331" y="262"/>
                  </a:lnTo>
                  <a:lnTo>
                    <a:pt x="335" y="262"/>
                  </a:lnTo>
                  <a:lnTo>
                    <a:pt x="333" y="267"/>
                  </a:lnTo>
                  <a:lnTo>
                    <a:pt x="328" y="269"/>
                  </a:lnTo>
                  <a:lnTo>
                    <a:pt x="326" y="272"/>
                  </a:lnTo>
                  <a:lnTo>
                    <a:pt x="326" y="274"/>
                  </a:lnTo>
                  <a:lnTo>
                    <a:pt x="328" y="275"/>
                  </a:lnTo>
                  <a:lnTo>
                    <a:pt x="328" y="275"/>
                  </a:lnTo>
                  <a:lnTo>
                    <a:pt x="324" y="277"/>
                  </a:lnTo>
                  <a:lnTo>
                    <a:pt x="324" y="275"/>
                  </a:lnTo>
                  <a:lnTo>
                    <a:pt x="323" y="274"/>
                  </a:lnTo>
                  <a:lnTo>
                    <a:pt x="321" y="274"/>
                  </a:lnTo>
                  <a:lnTo>
                    <a:pt x="317" y="272"/>
                  </a:lnTo>
                  <a:lnTo>
                    <a:pt x="316" y="274"/>
                  </a:lnTo>
                  <a:lnTo>
                    <a:pt x="317" y="275"/>
                  </a:lnTo>
                  <a:lnTo>
                    <a:pt x="323" y="279"/>
                  </a:lnTo>
                  <a:lnTo>
                    <a:pt x="319" y="287"/>
                  </a:lnTo>
                  <a:lnTo>
                    <a:pt x="319" y="289"/>
                  </a:lnTo>
                  <a:lnTo>
                    <a:pt x="323" y="293"/>
                  </a:lnTo>
                  <a:lnTo>
                    <a:pt x="326" y="294"/>
                  </a:lnTo>
                  <a:lnTo>
                    <a:pt x="326" y="296"/>
                  </a:lnTo>
                  <a:lnTo>
                    <a:pt x="326" y="298"/>
                  </a:lnTo>
                  <a:lnTo>
                    <a:pt x="323" y="298"/>
                  </a:lnTo>
                  <a:lnTo>
                    <a:pt x="321" y="298"/>
                  </a:lnTo>
                  <a:lnTo>
                    <a:pt x="319" y="296"/>
                  </a:lnTo>
                  <a:lnTo>
                    <a:pt x="316" y="298"/>
                  </a:lnTo>
                  <a:lnTo>
                    <a:pt x="312" y="298"/>
                  </a:lnTo>
                  <a:lnTo>
                    <a:pt x="312" y="298"/>
                  </a:lnTo>
                  <a:lnTo>
                    <a:pt x="312" y="303"/>
                  </a:lnTo>
                  <a:lnTo>
                    <a:pt x="314" y="304"/>
                  </a:lnTo>
                  <a:lnTo>
                    <a:pt x="316" y="304"/>
                  </a:lnTo>
                  <a:lnTo>
                    <a:pt x="321" y="303"/>
                  </a:lnTo>
                  <a:lnTo>
                    <a:pt x="323" y="304"/>
                  </a:lnTo>
                  <a:lnTo>
                    <a:pt x="323" y="306"/>
                  </a:lnTo>
                  <a:lnTo>
                    <a:pt x="317" y="310"/>
                  </a:lnTo>
                  <a:lnTo>
                    <a:pt x="314" y="308"/>
                  </a:lnTo>
                  <a:lnTo>
                    <a:pt x="311" y="303"/>
                  </a:lnTo>
                  <a:lnTo>
                    <a:pt x="307" y="304"/>
                  </a:lnTo>
                  <a:lnTo>
                    <a:pt x="307" y="306"/>
                  </a:lnTo>
                  <a:lnTo>
                    <a:pt x="307" y="310"/>
                  </a:lnTo>
                  <a:lnTo>
                    <a:pt x="312" y="313"/>
                  </a:lnTo>
                  <a:lnTo>
                    <a:pt x="312" y="315"/>
                  </a:lnTo>
                  <a:lnTo>
                    <a:pt x="311" y="318"/>
                  </a:lnTo>
                  <a:lnTo>
                    <a:pt x="309" y="320"/>
                  </a:lnTo>
                  <a:lnTo>
                    <a:pt x="306" y="318"/>
                  </a:lnTo>
                  <a:lnTo>
                    <a:pt x="306" y="322"/>
                  </a:lnTo>
                  <a:lnTo>
                    <a:pt x="307" y="323"/>
                  </a:lnTo>
                  <a:lnTo>
                    <a:pt x="309" y="323"/>
                  </a:lnTo>
                  <a:lnTo>
                    <a:pt x="311" y="325"/>
                  </a:lnTo>
                  <a:lnTo>
                    <a:pt x="311" y="327"/>
                  </a:lnTo>
                  <a:lnTo>
                    <a:pt x="309" y="330"/>
                  </a:lnTo>
                  <a:lnTo>
                    <a:pt x="307" y="332"/>
                  </a:lnTo>
                  <a:lnTo>
                    <a:pt x="306" y="334"/>
                  </a:lnTo>
                  <a:lnTo>
                    <a:pt x="311" y="334"/>
                  </a:lnTo>
                  <a:lnTo>
                    <a:pt x="312" y="330"/>
                  </a:lnTo>
                  <a:lnTo>
                    <a:pt x="311" y="327"/>
                  </a:lnTo>
                  <a:lnTo>
                    <a:pt x="312" y="327"/>
                  </a:lnTo>
                  <a:lnTo>
                    <a:pt x="316" y="328"/>
                  </a:lnTo>
                  <a:lnTo>
                    <a:pt x="316" y="330"/>
                  </a:lnTo>
                  <a:lnTo>
                    <a:pt x="316" y="332"/>
                  </a:lnTo>
                  <a:lnTo>
                    <a:pt x="316" y="334"/>
                  </a:lnTo>
                  <a:lnTo>
                    <a:pt x="309" y="335"/>
                  </a:lnTo>
                  <a:lnTo>
                    <a:pt x="309" y="337"/>
                  </a:lnTo>
                  <a:lnTo>
                    <a:pt x="311" y="339"/>
                  </a:lnTo>
                  <a:lnTo>
                    <a:pt x="316" y="339"/>
                  </a:lnTo>
                  <a:lnTo>
                    <a:pt x="317" y="335"/>
                  </a:lnTo>
                  <a:lnTo>
                    <a:pt x="319" y="330"/>
                  </a:lnTo>
                  <a:lnTo>
                    <a:pt x="321" y="330"/>
                  </a:lnTo>
                  <a:lnTo>
                    <a:pt x="321" y="330"/>
                  </a:lnTo>
                  <a:lnTo>
                    <a:pt x="321" y="334"/>
                  </a:lnTo>
                  <a:lnTo>
                    <a:pt x="321" y="337"/>
                  </a:lnTo>
                  <a:lnTo>
                    <a:pt x="317" y="339"/>
                  </a:lnTo>
                  <a:lnTo>
                    <a:pt x="316" y="342"/>
                  </a:lnTo>
                  <a:lnTo>
                    <a:pt x="316" y="345"/>
                  </a:lnTo>
                  <a:lnTo>
                    <a:pt x="317" y="352"/>
                  </a:lnTo>
                  <a:lnTo>
                    <a:pt x="319" y="354"/>
                  </a:lnTo>
                  <a:lnTo>
                    <a:pt x="321" y="349"/>
                  </a:lnTo>
                  <a:lnTo>
                    <a:pt x="323" y="349"/>
                  </a:lnTo>
                  <a:lnTo>
                    <a:pt x="324" y="351"/>
                  </a:lnTo>
                  <a:lnTo>
                    <a:pt x="323" y="354"/>
                  </a:lnTo>
                  <a:lnTo>
                    <a:pt x="319" y="356"/>
                  </a:lnTo>
                  <a:lnTo>
                    <a:pt x="321" y="363"/>
                  </a:lnTo>
                  <a:lnTo>
                    <a:pt x="319" y="364"/>
                  </a:lnTo>
                  <a:lnTo>
                    <a:pt x="317" y="366"/>
                  </a:lnTo>
                  <a:lnTo>
                    <a:pt x="312" y="364"/>
                  </a:lnTo>
                  <a:lnTo>
                    <a:pt x="311" y="366"/>
                  </a:lnTo>
                  <a:lnTo>
                    <a:pt x="312" y="369"/>
                  </a:lnTo>
                  <a:lnTo>
                    <a:pt x="316" y="371"/>
                  </a:lnTo>
                  <a:lnTo>
                    <a:pt x="319" y="373"/>
                  </a:lnTo>
                  <a:lnTo>
                    <a:pt x="317" y="376"/>
                  </a:lnTo>
                  <a:lnTo>
                    <a:pt x="316" y="376"/>
                  </a:lnTo>
                  <a:lnTo>
                    <a:pt x="316" y="378"/>
                  </a:lnTo>
                  <a:lnTo>
                    <a:pt x="314" y="380"/>
                  </a:lnTo>
                  <a:lnTo>
                    <a:pt x="307" y="380"/>
                  </a:lnTo>
                  <a:lnTo>
                    <a:pt x="292" y="381"/>
                  </a:lnTo>
                  <a:lnTo>
                    <a:pt x="288" y="381"/>
                  </a:lnTo>
                  <a:lnTo>
                    <a:pt x="234" y="383"/>
                  </a:lnTo>
                  <a:lnTo>
                    <a:pt x="176" y="385"/>
                  </a:lnTo>
                  <a:lnTo>
                    <a:pt x="152" y="385"/>
                  </a:lnTo>
                  <a:lnTo>
                    <a:pt x="129" y="387"/>
                  </a:lnTo>
                  <a:lnTo>
                    <a:pt x="107" y="387"/>
                  </a:lnTo>
                  <a:lnTo>
                    <a:pt x="104" y="387"/>
                  </a:lnTo>
                  <a:lnTo>
                    <a:pt x="78" y="387"/>
                  </a:lnTo>
                  <a:lnTo>
                    <a:pt x="58" y="388"/>
                  </a:lnTo>
                  <a:lnTo>
                    <a:pt x="58" y="361"/>
                  </a:lnTo>
                  <a:lnTo>
                    <a:pt x="56" y="330"/>
                  </a:lnTo>
                  <a:lnTo>
                    <a:pt x="54" y="328"/>
                  </a:lnTo>
                  <a:lnTo>
                    <a:pt x="53" y="327"/>
                  </a:lnTo>
                  <a:lnTo>
                    <a:pt x="51" y="328"/>
                  </a:lnTo>
                  <a:lnTo>
                    <a:pt x="46" y="328"/>
                  </a:lnTo>
                  <a:lnTo>
                    <a:pt x="46" y="327"/>
                  </a:lnTo>
                  <a:lnTo>
                    <a:pt x="41" y="327"/>
                  </a:lnTo>
                  <a:lnTo>
                    <a:pt x="41" y="330"/>
                  </a:lnTo>
                  <a:lnTo>
                    <a:pt x="39" y="330"/>
                  </a:lnTo>
                  <a:lnTo>
                    <a:pt x="41" y="327"/>
                  </a:lnTo>
                  <a:lnTo>
                    <a:pt x="39" y="327"/>
                  </a:lnTo>
                  <a:lnTo>
                    <a:pt x="35" y="330"/>
                  </a:lnTo>
                  <a:lnTo>
                    <a:pt x="35" y="327"/>
                  </a:lnTo>
                  <a:lnTo>
                    <a:pt x="35" y="327"/>
                  </a:lnTo>
                  <a:lnTo>
                    <a:pt x="34" y="328"/>
                  </a:lnTo>
                  <a:lnTo>
                    <a:pt x="32" y="330"/>
                  </a:lnTo>
                  <a:lnTo>
                    <a:pt x="30" y="328"/>
                  </a:lnTo>
                  <a:lnTo>
                    <a:pt x="27" y="332"/>
                  </a:lnTo>
                  <a:lnTo>
                    <a:pt x="25" y="330"/>
                  </a:lnTo>
                  <a:lnTo>
                    <a:pt x="27" y="328"/>
                  </a:lnTo>
                  <a:lnTo>
                    <a:pt x="27" y="327"/>
                  </a:lnTo>
                  <a:lnTo>
                    <a:pt x="25" y="327"/>
                  </a:lnTo>
                  <a:lnTo>
                    <a:pt x="25" y="328"/>
                  </a:lnTo>
                  <a:lnTo>
                    <a:pt x="24" y="328"/>
                  </a:lnTo>
                  <a:lnTo>
                    <a:pt x="22" y="327"/>
                  </a:lnTo>
                  <a:lnTo>
                    <a:pt x="20" y="327"/>
                  </a:lnTo>
                  <a:lnTo>
                    <a:pt x="20" y="325"/>
                  </a:lnTo>
                  <a:lnTo>
                    <a:pt x="20" y="325"/>
                  </a:lnTo>
                  <a:lnTo>
                    <a:pt x="20" y="322"/>
                  </a:lnTo>
                  <a:lnTo>
                    <a:pt x="17" y="323"/>
                  </a:lnTo>
                  <a:lnTo>
                    <a:pt x="17" y="289"/>
                  </a:lnTo>
                  <a:lnTo>
                    <a:pt x="18" y="26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/>
          </p:nvSpPr>
          <p:spPr bwMode="gray">
            <a:xfrm>
              <a:off x="5548420" y="4783504"/>
              <a:ext cx="769705" cy="684362"/>
            </a:xfrm>
            <a:custGeom>
              <a:avLst/>
              <a:gdLst/>
              <a:ahLst/>
              <a:cxnLst>
                <a:cxn ang="0">
                  <a:pos x="34" y="285"/>
                </a:cxn>
                <a:cxn ang="0">
                  <a:pos x="34" y="268"/>
                </a:cxn>
                <a:cxn ang="0">
                  <a:pos x="42" y="251"/>
                </a:cxn>
                <a:cxn ang="0">
                  <a:pos x="48" y="234"/>
                </a:cxn>
                <a:cxn ang="0">
                  <a:pos x="48" y="225"/>
                </a:cxn>
                <a:cxn ang="0">
                  <a:pos x="48" y="213"/>
                </a:cxn>
                <a:cxn ang="0">
                  <a:pos x="51" y="203"/>
                </a:cxn>
                <a:cxn ang="0">
                  <a:pos x="39" y="193"/>
                </a:cxn>
                <a:cxn ang="0">
                  <a:pos x="34" y="176"/>
                </a:cxn>
                <a:cxn ang="0">
                  <a:pos x="24" y="164"/>
                </a:cxn>
                <a:cxn ang="0">
                  <a:pos x="22" y="148"/>
                </a:cxn>
                <a:cxn ang="0">
                  <a:pos x="15" y="128"/>
                </a:cxn>
                <a:cxn ang="0">
                  <a:pos x="1" y="75"/>
                </a:cxn>
                <a:cxn ang="0">
                  <a:pos x="118" y="5"/>
                </a:cxn>
                <a:cxn ang="0">
                  <a:pos x="256" y="12"/>
                </a:cxn>
                <a:cxn ang="0">
                  <a:pos x="259" y="27"/>
                </a:cxn>
                <a:cxn ang="0">
                  <a:pos x="271" y="39"/>
                </a:cxn>
                <a:cxn ang="0">
                  <a:pos x="273" y="54"/>
                </a:cxn>
                <a:cxn ang="0">
                  <a:pos x="277" y="63"/>
                </a:cxn>
                <a:cxn ang="0">
                  <a:pos x="278" y="75"/>
                </a:cxn>
                <a:cxn ang="0">
                  <a:pos x="265" y="83"/>
                </a:cxn>
                <a:cxn ang="0">
                  <a:pos x="273" y="89"/>
                </a:cxn>
                <a:cxn ang="0">
                  <a:pos x="265" y="100"/>
                </a:cxn>
                <a:cxn ang="0">
                  <a:pos x="256" y="128"/>
                </a:cxn>
                <a:cxn ang="0">
                  <a:pos x="254" y="135"/>
                </a:cxn>
                <a:cxn ang="0">
                  <a:pos x="234" y="147"/>
                </a:cxn>
                <a:cxn ang="0">
                  <a:pos x="234" y="169"/>
                </a:cxn>
                <a:cxn ang="0">
                  <a:pos x="229" y="172"/>
                </a:cxn>
                <a:cxn ang="0">
                  <a:pos x="224" y="188"/>
                </a:cxn>
                <a:cxn ang="0">
                  <a:pos x="225" y="217"/>
                </a:cxn>
                <a:cxn ang="0">
                  <a:pos x="400" y="206"/>
                </a:cxn>
                <a:cxn ang="0">
                  <a:pos x="396" y="224"/>
                </a:cxn>
                <a:cxn ang="0">
                  <a:pos x="391" y="237"/>
                </a:cxn>
                <a:cxn ang="0">
                  <a:pos x="393" y="249"/>
                </a:cxn>
                <a:cxn ang="0">
                  <a:pos x="408" y="271"/>
                </a:cxn>
                <a:cxn ang="0">
                  <a:pos x="415" y="288"/>
                </a:cxn>
                <a:cxn ang="0">
                  <a:pos x="343" y="309"/>
                </a:cxn>
                <a:cxn ang="0">
                  <a:pos x="413" y="300"/>
                </a:cxn>
                <a:cxn ang="0">
                  <a:pos x="434" y="307"/>
                </a:cxn>
                <a:cxn ang="0">
                  <a:pos x="425" y="340"/>
                </a:cxn>
                <a:cxn ang="0">
                  <a:pos x="418" y="353"/>
                </a:cxn>
                <a:cxn ang="0">
                  <a:pos x="454" y="381"/>
                </a:cxn>
                <a:cxn ang="0">
                  <a:pos x="468" y="403"/>
                </a:cxn>
                <a:cxn ang="0">
                  <a:pos x="449" y="408"/>
                </a:cxn>
                <a:cxn ang="0">
                  <a:pos x="408" y="381"/>
                </a:cxn>
                <a:cxn ang="0">
                  <a:pos x="365" y="365"/>
                </a:cxn>
                <a:cxn ang="0">
                  <a:pos x="383" y="400"/>
                </a:cxn>
                <a:cxn ang="0">
                  <a:pos x="348" y="391"/>
                </a:cxn>
                <a:cxn ang="0">
                  <a:pos x="323" y="412"/>
                </a:cxn>
                <a:cxn ang="0">
                  <a:pos x="299" y="391"/>
                </a:cxn>
                <a:cxn ang="0">
                  <a:pos x="232" y="348"/>
                </a:cxn>
                <a:cxn ang="0">
                  <a:pos x="184" y="350"/>
                </a:cxn>
                <a:cxn ang="0">
                  <a:pos x="29" y="347"/>
                </a:cxn>
                <a:cxn ang="0">
                  <a:pos x="36" y="307"/>
                </a:cxn>
                <a:cxn ang="0">
                  <a:pos x="196" y="369"/>
                </a:cxn>
                <a:cxn ang="0">
                  <a:pos x="275" y="400"/>
                </a:cxn>
                <a:cxn ang="0">
                  <a:pos x="297" y="400"/>
                </a:cxn>
                <a:cxn ang="0">
                  <a:pos x="287" y="401"/>
                </a:cxn>
              </a:cxnLst>
              <a:rect l="0" t="0" r="r" b="b"/>
              <a:pathLst>
                <a:path w="478" h="425">
                  <a:moveTo>
                    <a:pt x="36" y="306"/>
                  </a:moveTo>
                  <a:lnTo>
                    <a:pt x="37" y="299"/>
                  </a:lnTo>
                  <a:lnTo>
                    <a:pt x="34" y="299"/>
                  </a:lnTo>
                  <a:lnTo>
                    <a:pt x="30" y="295"/>
                  </a:lnTo>
                  <a:lnTo>
                    <a:pt x="30" y="294"/>
                  </a:lnTo>
                  <a:lnTo>
                    <a:pt x="32" y="292"/>
                  </a:lnTo>
                  <a:lnTo>
                    <a:pt x="32" y="290"/>
                  </a:lnTo>
                  <a:lnTo>
                    <a:pt x="32" y="287"/>
                  </a:lnTo>
                  <a:lnTo>
                    <a:pt x="34" y="285"/>
                  </a:lnTo>
                  <a:lnTo>
                    <a:pt x="37" y="283"/>
                  </a:lnTo>
                  <a:lnTo>
                    <a:pt x="36" y="282"/>
                  </a:lnTo>
                  <a:lnTo>
                    <a:pt x="37" y="282"/>
                  </a:lnTo>
                  <a:lnTo>
                    <a:pt x="36" y="278"/>
                  </a:lnTo>
                  <a:lnTo>
                    <a:pt x="36" y="277"/>
                  </a:lnTo>
                  <a:lnTo>
                    <a:pt x="36" y="275"/>
                  </a:lnTo>
                  <a:lnTo>
                    <a:pt x="32" y="273"/>
                  </a:lnTo>
                  <a:lnTo>
                    <a:pt x="34" y="270"/>
                  </a:lnTo>
                  <a:lnTo>
                    <a:pt x="34" y="268"/>
                  </a:lnTo>
                  <a:lnTo>
                    <a:pt x="37" y="266"/>
                  </a:lnTo>
                  <a:lnTo>
                    <a:pt x="39" y="268"/>
                  </a:lnTo>
                  <a:lnTo>
                    <a:pt x="37" y="265"/>
                  </a:lnTo>
                  <a:lnTo>
                    <a:pt x="37" y="263"/>
                  </a:lnTo>
                  <a:lnTo>
                    <a:pt x="39" y="259"/>
                  </a:lnTo>
                  <a:lnTo>
                    <a:pt x="44" y="258"/>
                  </a:lnTo>
                  <a:lnTo>
                    <a:pt x="44" y="254"/>
                  </a:lnTo>
                  <a:lnTo>
                    <a:pt x="44" y="253"/>
                  </a:lnTo>
                  <a:lnTo>
                    <a:pt x="42" y="251"/>
                  </a:lnTo>
                  <a:lnTo>
                    <a:pt x="46" y="247"/>
                  </a:lnTo>
                  <a:lnTo>
                    <a:pt x="46" y="246"/>
                  </a:lnTo>
                  <a:lnTo>
                    <a:pt x="49" y="242"/>
                  </a:lnTo>
                  <a:lnTo>
                    <a:pt x="49" y="241"/>
                  </a:lnTo>
                  <a:lnTo>
                    <a:pt x="48" y="241"/>
                  </a:lnTo>
                  <a:lnTo>
                    <a:pt x="49" y="239"/>
                  </a:lnTo>
                  <a:lnTo>
                    <a:pt x="48" y="237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9" y="234"/>
                  </a:lnTo>
                  <a:lnTo>
                    <a:pt x="49" y="232"/>
                  </a:lnTo>
                  <a:lnTo>
                    <a:pt x="51" y="232"/>
                  </a:lnTo>
                  <a:lnTo>
                    <a:pt x="51" y="230"/>
                  </a:lnTo>
                  <a:lnTo>
                    <a:pt x="51" y="229"/>
                  </a:lnTo>
                  <a:lnTo>
                    <a:pt x="49" y="229"/>
                  </a:lnTo>
                  <a:lnTo>
                    <a:pt x="49" y="227"/>
                  </a:lnTo>
                  <a:lnTo>
                    <a:pt x="48" y="227"/>
                  </a:lnTo>
                  <a:lnTo>
                    <a:pt x="48" y="225"/>
                  </a:lnTo>
                  <a:lnTo>
                    <a:pt x="48" y="224"/>
                  </a:lnTo>
                  <a:lnTo>
                    <a:pt x="48" y="222"/>
                  </a:lnTo>
                  <a:lnTo>
                    <a:pt x="49" y="222"/>
                  </a:lnTo>
                  <a:lnTo>
                    <a:pt x="53" y="220"/>
                  </a:lnTo>
                  <a:lnTo>
                    <a:pt x="51" y="218"/>
                  </a:lnTo>
                  <a:lnTo>
                    <a:pt x="51" y="215"/>
                  </a:lnTo>
                  <a:lnTo>
                    <a:pt x="49" y="215"/>
                  </a:lnTo>
                  <a:lnTo>
                    <a:pt x="49" y="213"/>
                  </a:lnTo>
                  <a:lnTo>
                    <a:pt x="48" y="213"/>
                  </a:lnTo>
                  <a:lnTo>
                    <a:pt x="48" y="212"/>
                  </a:lnTo>
                  <a:lnTo>
                    <a:pt x="49" y="212"/>
                  </a:lnTo>
                  <a:lnTo>
                    <a:pt x="51" y="210"/>
                  </a:lnTo>
                  <a:lnTo>
                    <a:pt x="49" y="210"/>
                  </a:lnTo>
                  <a:lnTo>
                    <a:pt x="49" y="206"/>
                  </a:lnTo>
                  <a:lnTo>
                    <a:pt x="51" y="206"/>
                  </a:lnTo>
                  <a:lnTo>
                    <a:pt x="49" y="205"/>
                  </a:lnTo>
                  <a:lnTo>
                    <a:pt x="51" y="205"/>
                  </a:lnTo>
                  <a:lnTo>
                    <a:pt x="51" y="203"/>
                  </a:lnTo>
                  <a:lnTo>
                    <a:pt x="48" y="203"/>
                  </a:lnTo>
                  <a:lnTo>
                    <a:pt x="46" y="205"/>
                  </a:lnTo>
                  <a:lnTo>
                    <a:pt x="44" y="205"/>
                  </a:lnTo>
                  <a:lnTo>
                    <a:pt x="44" y="203"/>
                  </a:lnTo>
                  <a:lnTo>
                    <a:pt x="44" y="200"/>
                  </a:lnTo>
                  <a:lnTo>
                    <a:pt x="42" y="198"/>
                  </a:lnTo>
                  <a:lnTo>
                    <a:pt x="42" y="194"/>
                  </a:lnTo>
                  <a:lnTo>
                    <a:pt x="41" y="194"/>
                  </a:lnTo>
                  <a:lnTo>
                    <a:pt x="39" y="193"/>
                  </a:lnTo>
                  <a:lnTo>
                    <a:pt x="36" y="191"/>
                  </a:lnTo>
                  <a:lnTo>
                    <a:pt x="36" y="189"/>
                  </a:lnTo>
                  <a:lnTo>
                    <a:pt x="41" y="184"/>
                  </a:lnTo>
                  <a:lnTo>
                    <a:pt x="37" y="184"/>
                  </a:lnTo>
                  <a:lnTo>
                    <a:pt x="37" y="181"/>
                  </a:lnTo>
                  <a:lnTo>
                    <a:pt x="36" y="181"/>
                  </a:lnTo>
                  <a:lnTo>
                    <a:pt x="34" y="179"/>
                  </a:lnTo>
                  <a:lnTo>
                    <a:pt x="36" y="177"/>
                  </a:lnTo>
                  <a:lnTo>
                    <a:pt x="34" y="176"/>
                  </a:lnTo>
                  <a:lnTo>
                    <a:pt x="34" y="174"/>
                  </a:lnTo>
                  <a:lnTo>
                    <a:pt x="32" y="176"/>
                  </a:lnTo>
                  <a:lnTo>
                    <a:pt x="29" y="172"/>
                  </a:lnTo>
                  <a:lnTo>
                    <a:pt x="32" y="171"/>
                  </a:lnTo>
                  <a:lnTo>
                    <a:pt x="34" y="169"/>
                  </a:lnTo>
                  <a:lnTo>
                    <a:pt x="30" y="169"/>
                  </a:lnTo>
                  <a:lnTo>
                    <a:pt x="29" y="167"/>
                  </a:lnTo>
                  <a:lnTo>
                    <a:pt x="27" y="167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22" y="160"/>
                  </a:lnTo>
                  <a:lnTo>
                    <a:pt x="22" y="159"/>
                  </a:lnTo>
                  <a:lnTo>
                    <a:pt x="24" y="155"/>
                  </a:lnTo>
                  <a:lnTo>
                    <a:pt x="24" y="153"/>
                  </a:lnTo>
                  <a:lnTo>
                    <a:pt x="24" y="152"/>
                  </a:lnTo>
                  <a:lnTo>
                    <a:pt x="25" y="148"/>
                  </a:lnTo>
                  <a:lnTo>
                    <a:pt x="24" y="148"/>
                  </a:lnTo>
                  <a:lnTo>
                    <a:pt x="22" y="148"/>
                  </a:lnTo>
                  <a:lnTo>
                    <a:pt x="24" y="147"/>
                  </a:lnTo>
                  <a:lnTo>
                    <a:pt x="22" y="143"/>
                  </a:lnTo>
                  <a:lnTo>
                    <a:pt x="22" y="142"/>
                  </a:lnTo>
                  <a:lnTo>
                    <a:pt x="20" y="138"/>
                  </a:lnTo>
                  <a:lnTo>
                    <a:pt x="19" y="136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5" y="131"/>
                  </a:lnTo>
                  <a:lnTo>
                    <a:pt x="15" y="128"/>
                  </a:lnTo>
                  <a:lnTo>
                    <a:pt x="12" y="130"/>
                  </a:lnTo>
                  <a:lnTo>
                    <a:pt x="13" y="128"/>
                  </a:lnTo>
                  <a:lnTo>
                    <a:pt x="12" y="128"/>
                  </a:lnTo>
                  <a:lnTo>
                    <a:pt x="8" y="126"/>
                  </a:lnTo>
                  <a:lnTo>
                    <a:pt x="8" y="123"/>
                  </a:lnTo>
                  <a:lnTo>
                    <a:pt x="5" y="119"/>
                  </a:lnTo>
                  <a:lnTo>
                    <a:pt x="1" y="118"/>
                  </a:lnTo>
                  <a:lnTo>
                    <a:pt x="1" y="95"/>
                  </a:lnTo>
                  <a:lnTo>
                    <a:pt x="1" y="75"/>
                  </a:lnTo>
                  <a:lnTo>
                    <a:pt x="0" y="42"/>
                  </a:lnTo>
                  <a:lnTo>
                    <a:pt x="0" y="22"/>
                  </a:lnTo>
                  <a:lnTo>
                    <a:pt x="0" y="8"/>
                  </a:lnTo>
                  <a:lnTo>
                    <a:pt x="20" y="7"/>
                  </a:lnTo>
                  <a:lnTo>
                    <a:pt x="46" y="7"/>
                  </a:lnTo>
                  <a:lnTo>
                    <a:pt x="49" y="7"/>
                  </a:lnTo>
                  <a:lnTo>
                    <a:pt x="71" y="7"/>
                  </a:lnTo>
                  <a:lnTo>
                    <a:pt x="94" y="5"/>
                  </a:lnTo>
                  <a:lnTo>
                    <a:pt x="118" y="5"/>
                  </a:lnTo>
                  <a:lnTo>
                    <a:pt x="176" y="3"/>
                  </a:lnTo>
                  <a:lnTo>
                    <a:pt x="230" y="1"/>
                  </a:lnTo>
                  <a:lnTo>
                    <a:pt x="234" y="1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58" y="1"/>
                  </a:lnTo>
                  <a:lnTo>
                    <a:pt x="253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59" y="10"/>
                  </a:lnTo>
                  <a:lnTo>
                    <a:pt x="259" y="8"/>
                  </a:lnTo>
                  <a:lnTo>
                    <a:pt x="259" y="3"/>
                  </a:lnTo>
                  <a:lnTo>
                    <a:pt x="261" y="1"/>
                  </a:lnTo>
                  <a:lnTo>
                    <a:pt x="263" y="1"/>
                  </a:lnTo>
                  <a:lnTo>
                    <a:pt x="265" y="5"/>
                  </a:lnTo>
                  <a:lnTo>
                    <a:pt x="265" y="13"/>
                  </a:lnTo>
                  <a:lnTo>
                    <a:pt x="259" y="18"/>
                  </a:lnTo>
                  <a:lnTo>
                    <a:pt x="259" y="27"/>
                  </a:lnTo>
                  <a:lnTo>
                    <a:pt x="261" y="27"/>
                  </a:lnTo>
                  <a:lnTo>
                    <a:pt x="265" y="27"/>
                  </a:lnTo>
                  <a:lnTo>
                    <a:pt x="268" y="30"/>
                  </a:lnTo>
                  <a:lnTo>
                    <a:pt x="261" y="37"/>
                  </a:lnTo>
                  <a:lnTo>
                    <a:pt x="259" y="39"/>
                  </a:lnTo>
                  <a:lnTo>
                    <a:pt x="263" y="44"/>
                  </a:lnTo>
                  <a:lnTo>
                    <a:pt x="268" y="42"/>
                  </a:lnTo>
                  <a:lnTo>
                    <a:pt x="270" y="42"/>
                  </a:lnTo>
                  <a:lnTo>
                    <a:pt x="271" y="39"/>
                  </a:lnTo>
                  <a:lnTo>
                    <a:pt x="273" y="39"/>
                  </a:lnTo>
                  <a:lnTo>
                    <a:pt x="273" y="41"/>
                  </a:lnTo>
                  <a:lnTo>
                    <a:pt x="271" y="46"/>
                  </a:lnTo>
                  <a:lnTo>
                    <a:pt x="268" y="46"/>
                  </a:lnTo>
                  <a:lnTo>
                    <a:pt x="268" y="48"/>
                  </a:lnTo>
                  <a:lnTo>
                    <a:pt x="268" y="49"/>
                  </a:lnTo>
                  <a:lnTo>
                    <a:pt x="275" y="53"/>
                  </a:lnTo>
                  <a:lnTo>
                    <a:pt x="275" y="54"/>
                  </a:lnTo>
                  <a:lnTo>
                    <a:pt x="273" y="54"/>
                  </a:lnTo>
                  <a:lnTo>
                    <a:pt x="271" y="54"/>
                  </a:lnTo>
                  <a:lnTo>
                    <a:pt x="266" y="49"/>
                  </a:lnTo>
                  <a:lnTo>
                    <a:pt x="263" y="51"/>
                  </a:lnTo>
                  <a:lnTo>
                    <a:pt x="263" y="54"/>
                  </a:lnTo>
                  <a:lnTo>
                    <a:pt x="270" y="59"/>
                  </a:lnTo>
                  <a:lnTo>
                    <a:pt x="271" y="59"/>
                  </a:lnTo>
                  <a:lnTo>
                    <a:pt x="275" y="59"/>
                  </a:lnTo>
                  <a:lnTo>
                    <a:pt x="278" y="59"/>
                  </a:lnTo>
                  <a:lnTo>
                    <a:pt x="277" y="63"/>
                  </a:lnTo>
                  <a:lnTo>
                    <a:pt x="273" y="65"/>
                  </a:lnTo>
                  <a:lnTo>
                    <a:pt x="275" y="68"/>
                  </a:lnTo>
                  <a:lnTo>
                    <a:pt x="277" y="70"/>
                  </a:lnTo>
                  <a:lnTo>
                    <a:pt x="283" y="70"/>
                  </a:lnTo>
                  <a:lnTo>
                    <a:pt x="285" y="66"/>
                  </a:lnTo>
                  <a:lnTo>
                    <a:pt x="287" y="66"/>
                  </a:lnTo>
                  <a:lnTo>
                    <a:pt x="283" y="75"/>
                  </a:lnTo>
                  <a:lnTo>
                    <a:pt x="282" y="75"/>
                  </a:lnTo>
                  <a:lnTo>
                    <a:pt x="278" y="75"/>
                  </a:lnTo>
                  <a:lnTo>
                    <a:pt x="277" y="75"/>
                  </a:lnTo>
                  <a:lnTo>
                    <a:pt x="277" y="77"/>
                  </a:lnTo>
                  <a:lnTo>
                    <a:pt x="278" y="78"/>
                  </a:lnTo>
                  <a:lnTo>
                    <a:pt x="278" y="83"/>
                  </a:lnTo>
                  <a:lnTo>
                    <a:pt x="271" y="82"/>
                  </a:lnTo>
                  <a:lnTo>
                    <a:pt x="270" y="83"/>
                  </a:lnTo>
                  <a:lnTo>
                    <a:pt x="268" y="83"/>
                  </a:lnTo>
                  <a:lnTo>
                    <a:pt x="266" y="85"/>
                  </a:lnTo>
                  <a:lnTo>
                    <a:pt x="265" y="83"/>
                  </a:lnTo>
                  <a:lnTo>
                    <a:pt x="261" y="87"/>
                  </a:lnTo>
                  <a:lnTo>
                    <a:pt x="261" y="90"/>
                  </a:lnTo>
                  <a:lnTo>
                    <a:pt x="263" y="92"/>
                  </a:lnTo>
                  <a:lnTo>
                    <a:pt x="266" y="94"/>
                  </a:lnTo>
                  <a:lnTo>
                    <a:pt x="268" y="92"/>
                  </a:lnTo>
                  <a:lnTo>
                    <a:pt x="271" y="94"/>
                  </a:lnTo>
                  <a:lnTo>
                    <a:pt x="271" y="90"/>
                  </a:lnTo>
                  <a:lnTo>
                    <a:pt x="271" y="89"/>
                  </a:lnTo>
                  <a:lnTo>
                    <a:pt x="273" y="89"/>
                  </a:lnTo>
                  <a:lnTo>
                    <a:pt x="277" y="89"/>
                  </a:lnTo>
                  <a:lnTo>
                    <a:pt x="275" y="94"/>
                  </a:lnTo>
                  <a:lnTo>
                    <a:pt x="273" y="95"/>
                  </a:lnTo>
                  <a:lnTo>
                    <a:pt x="270" y="97"/>
                  </a:lnTo>
                  <a:lnTo>
                    <a:pt x="271" y="102"/>
                  </a:lnTo>
                  <a:lnTo>
                    <a:pt x="268" y="102"/>
                  </a:lnTo>
                  <a:lnTo>
                    <a:pt x="265" y="99"/>
                  </a:lnTo>
                  <a:lnTo>
                    <a:pt x="263" y="99"/>
                  </a:lnTo>
                  <a:lnTo>
                    <a:pt x="265" y="100"/>
                  </a:lnTo>
                  <a:lnTo>
                    <a:pt x="270" y="104"/>
                  </a:lnTo>
                  <a:lnTo>
                    <a:pt x="270" y="106"/>
                  </a:lnTo>
                  <a:lnTo>
                    <a:pt x="268" y="109"/>
                  </a:lnTo>
                  <a:lnTo>
                    <a:pt x="263" y="109"/>
                  </a:lnTo>
                  <a:lnTo>
                    <a:pt x="259" y="118"/>
                  </a:lnTo>
                  <a:lnTo>
                    <a:pt x="256" y="121"/>
                  </a:lnTo>
                  <a:lnTo>
                    <a:pt x="254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53" y="128"/>
                  </a:lnTo>
                  <a:lnTo>
                    <a:pt x="251" y="124"/>
                  </a:lnTo>
                  <a:lnTo>
                    <a:pt x="251" y="123"/>
                  </a:lnTo>
                  <a:lnTo>
                    <a:pt x="248" y="126"/>
                  </a:lnTo>
                  <a:lnTo>
                    <a:pt x="248" y="131"/>
                  </a:lnTo>
                  <a:lnTo>
                    <a:pt x="246" y="133"/>
                  </a:lnTo>
                  <a:lnTo>
                    <a:pt x="248" y="135"/>
                  </a:lnTo>
                  <a:lnTo>
                    <a:pt x="254" y="133"/>
                  </a:lnTo>
                  <a:lnTo>
                    <a:pt x="254" y="135"/>
                  </a:lnTo>
                  <a:lnTo>
                    <a:pt x="253" y="136"/>
                  </a:lnTo>
                  <a:lnTo>
                    <a:pt x="248" y="135"/>
                  </a:lnTo>
                  <a:lnTo>
                    <a:pt x="244" y="136"/>
                  </a:lnTo>
                  <a:lnTo>
                    <a:pt x="246" y="136"/>
                  </a:lnTo>
                  <a:lnTo>
                    <a:pt x="244" y="140"/>
                  </a:lnTo>
                  <a:lnTo>
                    <a:pt x="244" y="147"/>
                  </a:lnTo>
                  <a:lnTo>
                    <a:pt x="242" y="150"/>
                  </a:lnTo>
                  <a:lnTo>
                    <a:pt x="237" y="150"/>
                  </a:lnTo>
                  <a:lnTo>
                    <a:pt x="234" y="147"/>
                  </a:lnTo>
                  <a:lnTo>
                    <a:pt x="232" y="148"/>
                  </a:lnTo>
                  <a:lnTo>
                    <a:pt x="232" y="150"/>
                  </a:lnTo>
                  <a:lnTo>
                    <a:pt x="234" y="152"/>
                  </a:lnTo>
                  <a:lnTo>
                    <a:pt x="241" y="152"/>
                  </a:lnTo>
                  <a:lnTo>
                    <a:pt x="242" y="153"/>
                  </a:lnTo>
                  <a:lnTo>
                    <a:pt x="241" y="157"/>
                  </a:lnTo>
                  <a:lnTo>
                    <a:pt x="237" y="159"/>
                  </a:lnTo>
                  <a:lnTo>
                    <a:pt x="234" y="160"/>
                  </a:lnTo>
                  <a:lnTo>
                    <a:pt x="234" y="169"/>
                  </a:lnTo>
                  <a:lnTo>
                    <a:pt x="237" y="172"/>
                  </a:lnTo>
                  <a:lnTo>
                    <a:pt x="237" y="174"/>
                  </a:lnTo>
                  <a:lnTo>
                    <a:pt x="237" y="176"/>
                  </a:lnTo>
                  <a:lnTo>
                    <a:pt x="236" y="177"/>
                  </a:lnTo>
                  <a:lnTo>
                    <a:pt x="232" y="176"/>
                  </a:lnTo>
                  <a:lnTo>
                    <a:pt x="232" y="174"/>
                  </a:lnTo>
                  <a:lnTo>
                    <a:pt x="232" y="171"/>
                  </a:lnTo>
                  <a:lnTo>
                    <a:pt x="230" y="171"/>
                  </a:lnTo>
                  <a:lnTo>
                    <a:pt x="229" y="172"/>
                  </a:lnTo>
                  <a:lnTo>
                    <a:pt x="229" y="176"/>
                  </a:lnTo>
                  <a:lnTo>
                    <a:pt x="232" y="176"/>
                  </a:lnTo>
                  <a:lnTo>
                    <a:pt x="230" y="177"/>
                  </a:lnTo>
                  <a:lnTo>
                    <a:pt x="230" y="179"/>
                  </a:lnTo>
                  <a:lnTo>
                    <a:pt x="236" y="183"/>
                  </a:lnTo>
                  <a:lnTo>
                    <a:pt x="236" y="184"/>
                  </a:lnTo>
                  <a:lnTo>
                    <a:pt x="234" y="186"/>
                  </a:lnTo>
                  <a:lnTo>
                    <a:pt x="230" y="188"/>
                  </a:lnTo>
                  <a:lnTo>
                    <a:pt x="224" y="188"/>
                  </a:lnTo>
                  <a:lnTo>
                    <a:pt x="222" y="188"/>
                  </a:lnTo>
                  <a:lnTo>
                    <a:pt x="224" y="191"/>
                  </a:lnTo>
                  <a:lnTo>
                    <a:pt x="227" y="194"/>
                  </a:lnTo>
                  <a:lnTo>
                    <a:pt x="227" y="198"/>
                  </a:lnTo>
                  <a:lnTo>
                    <a:pt x="225" y="203"/>
                  </a:lnTo>
                  <a:lnTo>
                    <a:pt x="230" y="208"/>
                  </a:lnTo>
                  <a:lnTo>
                    <a:pt x="232" y="212"/>
                  </a:lnTo>
                  <a:lnTo>
                    <a:pt x="230" y="213"/>
                  </a:lnTo>
                  <a:lnTo>
                    <a:pt x="225" y="217"/>
                  </a:lnTo>
                  <a:lnTo>
                    <a:pt x="266" y="215"/>
                  </a:lnTo>
                  <a:lnTo>
                    <a:pt x="278" y="215"/>
                  </a:lnTo>
                  <a:lnTo>
                    <a:pt x="299" y="213"/>
                  </a:lnTo>
                  <a:lnTo>
                    <a:pt x="323" y="212"/>
                  </a:lnTo>
                  <a:lnTo>
                    <a:pt x="324" y="212"/>
                  </a:lnTo>
                  <a:lnTo>
                    <a:pt x="343" y="210"/>
                  </a:lnTo>
                  <a:lnTo>
                    <a:pt x="350" y="210"/>
                  </a:lnTo>
                  <a:lnTo>
                    <a:pt x="389" y="208"/>
                  </a:lnTo>
                  <a:lnTo>
                    <a:pt x="400" y="206"/>
                  </a:lnTo>
                  <a:lnTo>
                    <a:pt x="400" y="208"/>
                  </a:lnTo>
                  <a:lnTo>
                    <a:pt x="400" y="210"/>
                  </a:lnTo>
                  <a:lnTo>
                    <a:pt x="398" y="212"/>
                  </a:lnTo>
                  <a:lnTo>
                    <a:pt x="398" y="213"/>
                  </a:lnTo>
                  <a:lnTo>
                    <a:pt x="398" y="215"/>
                  </a:lnTo>
                  <a:lnTo>
                    <a:pt x="398" y="217"/>
                  </a:lnTo>
                  <a:lnTo>
                    <a:pt x="398" y="218"/>
                  </a:lnTo>
                  <a:lnTo>
                    <a:pt x="396" y="218"/>
                  </a:lnTo>
                  <a:lnTo>
                    <a:pt x="396" y="224"/>
                  </a:lnTo>
                  <a:lnTo>
                    <a:pt x="395" y="224"/>
                  </a:lnTo>
                  <a:lnTo>
                    <a:pt x="396" y="227"/>
                  </a:lnTo>
                  <a:lnTo>
                    <a:pt x="395" y="227"/>
                  </a:lnTo>
                  <a:lnTo>
                    <a:pt x="395" y="229"/>
                  </a:lnTo>
                  <a:lnTo>
                    <a:pt x="393" y="229"/>
                  </a:lnTo>
                  <a:lnTo>
                    <a:pt x="391" y="230"/>
                  </a:lnTo>
                  <a:lnTo>
                    <a:pt x="393" y="236"/>
                  </a:lnTo>
                  <a:lnTo>
                    <a:pt x="393" y="237"/>
                  </a:lnTo>
                  <a:lnTo>
                    <a:pt x="391" y="237"/>
                  </a:lnTo>
                  <a:lnTo>
                    <a:pt x="391" y="239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91" y="242"/>
                  </a:lnTo>
                  <a:lnTo>
                    <a:pt x="391" y="244"/>
                  </a:lnTo>
                  <a:lnTo>
                    <a:pt x="393" y="244"/>
                  </a:lnTo>
                  <a:lnTo>
                    <a:pt x="393" y="246"/>
                  </a:lnTo>
                  <a:lnTo>
                    <a:pt x="395" y="246"/>
                  </a:lnTo>
                  <a:lnTo>
                    <a:pt x="393" y="249"/>
                  </a:lnTo>
                  <a:lnTo>
                    <a:pt x="396" y="256"/>
                  </a:lnTo>
                  <a:lnTo>
                    <a:pt x="398" y="256"/>
                  </a:lnTo>
                  <a:lnTo>
                    <a:pt x="400" y="259"/>
                  </a:lnTo>
                  <a:lnTo>
                    <a:pt x="403" y="261"/>
                  </a:lnTo>
                  <a:lnTo>
                    <a:pt x="405" y="263"/>
                  </a:lnTo>
                  <a:lnTo>
                    <a:pt x="406" y="263"/>
                  </a:lnTo>
                  <a:lnTo>
                    <a:pt x="406" y="265"/>
                  </a:lnTo>
                  <a:lnTo>
                    <a:pt x="408" y="266"/>
                  </a:lnTo>
                  <a:lnTo>
                    <a:pt x="408" y="271"/>
                  </a:lnTo>
                  <a:lnTo>
                    <a:pt x="410" y="273"/>
                  </a:lnTo>
                  <a:lnTo>
                    <a:pt x="412" y="277"/>
                  </a:lnTo>
                  <a:lnTo>
                    <a:pt x="413" y="277"/>
                  </a:lnTo>
                  <a:lnTo>
                    <a:pt x="415" y="280"/>
                  </a:lnTo>
                  <a:lnTo>
                    <a:pt x="413" y="280"/>
                  </a:lnTo>
                  <a:lnTo>
                    <a:pt x="413" y="282"/>
                  </a:lnTo>
                  <a:lnTo>
                    <a:pt x="413" y="283"/>
                  </a:lnTo>
                  <a:lnTo>
                    <a:pt x="415" y="287"/>
                  </a:lnTo>
                  <a:lnTo>
                    <a:pt x="415" y="288"/>
                  </a:lnTo>
                  <a:lnTo>
                    <a:pt x="418" y="294"/>
                  </a:lnTo>
                  <a:lnTo>
                    <a:pt x="405" y="295"/>
                  </a:lnTo>
                  <a:lnTo>
                    <a:pt x="401" y="290"/>
                  </a:lnTo>
                  <a:lnTo>
                    <a:pt x="384" y="287"/>
                  </a:lnTo>
                  <a:lnTo>
                    <a:pt x="372" y="277"/>
                  </a:lnTo>
                  <a:lnTo>
                    <a:pt x="357" y="277"/>
                  </a:lnTo>
                  <a:lnTo>
                    <a:pt x="350" y="285"/>
                  </a:lnTo>
                  <a:lnTo>
                    <a:pt x="340" y="299"/>
                  </a:lnTo>
                  <a:lnTo>
                    <a:pt x="343" y="309"/>
                  </a:lnTo>
                  <a:lnTo>
                    <a:pt x="355" y="311"/>
                  </a:lnTo>
                  <a:lnTo>
                    <a:pt x="371" y="312"/>
                  </a:lnTo>
                  <a:lnTo>
                    <a:pt x="381" y="311"/>
                  </a:lnTo>
                  <a:lnTo>
                    <a:pt x="389" y="299"/>
                  </a:lnTo>
                  <a:lnTo>
                    <a:pt x="400" y="304"/>
                  </a:lnTo>
                  <a:lnTo>
                    <a:pt x="405" y="297"/>
                  </a:lnTo>
                  <a:lnTo>
                    <a:pt x="406" y="302"/>
                  </a:lnTo>
                  <a:lnTo>
                    <a:pt x="410" y="297"/>
                  </a:lnTo>
                  <a:lnTo>
                    <a:pt x="413" y="300"/>
                  </a:lnTo>
                  <a:lnTo>
                    <a:pt x="406" y="309"/>
                  </a:lnTo>
                  <a:lnTo>
                    <a:pt x="395" y="314"/>
                  </a:lnTo>
                  <a:lnTo>
                    <a:pt x="398" y="321"/>
                  </a:lnTo>
                  <a:lnTo>
                    <a:pt x="408" y="318"/>
                  </a:lnTo>
                  <a:lnTo>
                    <a:pt x="408" y="326"/>
                  </a:lnTo>
                  <a:lnTo>
                    <a:pt x="417" y="328"/>
                  </a:lnTo>
                  <a:lnTo>
                    <a:pt x="420" y="324"/>
                  </a:lnTo>
                  <a:lnTo>
                    <a:pt x="420" y="312"/>
                  </a:lnTo>
                  <a:lnTo>
                    <a:pt x="434" y="307"/>
                  </a:lnTo>
                  <a:lnTo>
                    <a:pt x="432" y="314"/>
                  </a:lnTo>
                  <a:lnTo>
                    <a:pt x="439" y="318"/>
                  </a:lnTo>
                  <a:lnTo>
                    <a:pt x="434" y="319"/>
                  </a:lnTo>
                  <a:lnTo>
                    <a:pt x="437" y="329"/>
                  </a:lnTo>
                  <a:lnTo>
                    <a:pt x="436" y="331"/>
                  </a:lnTo>
                  <a:lnTo>
                    <a:pt x="442" y="335"/>
                  </a:lnTo>
                  <a:lnTo>
                    <a:pt x="437" y="336"/>
                  </a:lnTo>
                  <a:lnTo>
                    <a:pt x="430" y="331"/>
                  </a:lnTo>
                  <a:lnTo>
                    <a:pt x="425" y="340"/>
                  </a:lnTo>
                  <a:lnTo>
                    <a:pt x="415" y="340"/>
                  </a:lnTo>
                  <a:lnTo>
                    <a:pt x="420" y="345"/>
                  </a:lnTo>
                  <a:lnTo>
                    <a:pt x="420" y="347"/>
                  </a:lnTo>
                  <a:lnTo>
                    <a:pt x="429" y="348"/>
                  </a:lnTo>
                  <a:lnTo>
                    <a:pt x="432" y="352"/>
                  </a:lnTo>
                  <a:lnTo>
                    <a:pt x="420" y="350"/>
                  </a:lnTo>
                  <a:lnTo>
                    <a:pt x="413" y="347"/>
                  </a:lnTo>
                  <a:lnTo>
                    <a:pt x="412" y="347"/>
                  </a:lnTo>
                  <a:lnTo>
                    <a:pt x="418" y="353"/>
                  </a:lnTo>
                  <a:lnTo>
                    <a:pt x="408" y="352"/>
                  </a:lnTo>
                  <a:lnTo>
                    <a:pt x="406" y="353"/>
                  </a:lnTo>
                  <a:lnTo>
                    <a:pt x="410" y="357"/>
                  </a:lnTo>
                  <a:lnTo>
                    <a:pt x="405" y="357"/>
                  </a:lnTo>
                  <a:lnTo>
                    <a:pt x="427" y="371"/>
                  </a:lnTo>
                  <a:lnTo>
                    <a:pt x="429" y="377"/>
                  </a:lnTo>
                  <a:lnTo>
                    <a:pt x="442" y="377"/>
                  </a:lnTo>
                  <a:lnTo>
                    <a:pt x="447" y="382"/>
                  </a:lnTo>
                  <a:lnTo>
                    <a:pt x="454" y="381"/>
                  </a:lnTo>
                  <a:lnTo>
                    <a:pt x="454" y="386"/>
                  </a:lnTo>
                  <a:lnTo>
                    <a:pt x="461" y="381"/>
                  </a:lnTo>
                  <a:lnTo>
                    <a:pt x="468" y="386"/>
                  </a:lnTo>
                  <a:lnTo>
                    <a:pt x="468" y="394"/>
                  </a:lnTo>
                  <a:lnTo>
                    <a:pt x="477" y="393"/>
                  </a:lnTo>
                  <a:lnTo>
                    <a:pt x="471" y="400"/>
                  </a:lnTo>
                  <a:lnTo>
                    <a:pt x="478" y="401"/>
                  </a:lnTo>
                  <a:lnTo>
                    <a:pt x="475" y="408"/>
                  </a:lnTo>
                  <a:lnTo>
                    <a:pt x="468" y="403"/>
                  </a:lnTo>
                  <a:lnTo>
                    <a:pt x="471" y="408"/>
                  </a:lnTo>
                  <a:lnTo>
                    <a:pt x="466" y="412"/>
                  </a:lnTo>
                  <a:lnTo>
                    <a:pt x="468" y="415"/>
                  </a:lnTo>
                  <a:lnTo>
                    <a:pt x="458" y="405"/>
                  </a:lnTo>
                  <a:lnTo>
                    <a:pt x="458" y="412"/>
                  </a:lnTo>
                  <a:lnTo>
                    <a:pt x="446" y="425"/>
                  </a:lnTo>
                  <a:lnTo>
                    <a:pt x="456" y="403"/>
                  </a:lnTo>
                  <a:lnTo>
                    <a:pt x="451" y="400"/>
                  </a:lnTo>
                  <a:lnTo>
                    <a:pt x="449" y="408"/>
                  </a:lnTo>
                  <a:lnTo>
                    <a:pt x="444" y="408"/>
                  </a:lnTo>
                  <a:lnTo>
                    <a:pt x="444" y="403"/>
                  </a:lnTo>
                  <a:lnTo>
                    <a:pt x="436" y="396"/>
                  </a:lnTo>
                  <a:lnTo>
                    <a:pt x="437" y="393"/>
                  </a:lnTo>
                  <a:lnTo>
                    <a:pt x="434" y="394"/>
                  </a:lnTo>
                  <a:lnTo>
                    <a:pt x="422" y="391"/>
                  </a:lnTo>
                  <a:lnTo>
                    <a:pt x="422" y="386"/>
                  </a:lnTo>
                  <a:lnTo>
                    <a:pt x="405" y="388"/>
                  </a:lnTo>
                  <a:lnTo>
                    <a:pt x="408" y="381"/>
                  </a:lnTo>
                  <a:lnTo>
                    <a:pt x="401" y="377"/>
                  </a:lnTo>
                  <a:lnTo>
                    <a:pt x="401" y="371"/>
                  </a:lnTo>
                  <a:lnTo>
                    <a:pt x="388" y="372"/>
                  </a:lnTo>
                  <a:lnTo>
                    <a:pt x="388" y="369"/>
                  </a:lnTo>
                  <a:lnTo>
                    <a:pt x="384" y="371"/>
                  </a:lnTo>
                  <a:lnTo>
                    <a:pt x="374" y="364"/>
                  </a:lnTo>
                  <a:lnTo>
                    <a:pt x="372" y="367"/>
                  </a:lnTo>
                  <a:lnTo>
                    <a:pt x="371" y="360"/>
                  </a:lnTo>
                  <a:lnTo>
                    <a:pt x="365" y="365"/>
                  </a:lnTo>
                  <a:lnTo>
                    <a:pt x="369" y="371"/>
                  </a:lnTo>
                  <a:lnTo>
                    <a:pt x="381" y="376"/>
                  </a:lnTo>
                  <a:lnTo>
                    <a:pt x="379" y="377"/>
                  </a:lnTo>
                  <a:lnTo>
                    <a:pt x="383" y="382"/>
                  </a:lnTo>
                  <a:lnTo>
                    <a:pt x="381" y="386"/>
                  </a:lnTo>
                  <a:lnTo>
                    <a:pt x="383" y="391"/>
                  </a:lnTo>
                  <a:lnTo>
                    <a:pt x="376" y="389"/>
                  </a:lnTo>
                  <a:lnTo>
                    <a:pt x="379" y="401"/>
                  </a:lnTo>
                  <a:lnTo>
                    <a:pt x="383" y="400"/>
                  </a:lnTo>
                  <a:lnTo>
                    <a:pt x="379" y="405"/>
                  </a:lnTo>
                  <a:lnTo>
                    <a:pt x="365" y="413"/>
                  </a:lnTo>
                  <a:lnTo>
                    <a:pt x="362" y="405"/>
                  </a:lnTo>
                  <a:lnTo>
                    <a:pt x="364" y="398"/>
                  </a:lnTo>
                  <a:lnTo>
                    <a:pt x="360" y="394"/>
                  </a:lnTo>
                  <a:lnTo>
                    <a:pt x="360" y="398"/>
                  </a:lnTo>
                  <a:lnTo>
                    <a:pt x="353" y="391"/>
                  </a:lnTo>
                  <a:lnTo>
                    <a:pt x="348" y="396"/>
                  </a:lnTo>
                  <a:lnTo>
                    <a:pt x="348" y="391"/>
                  </a:lnTo>
                  <a:lnTo>
                    <a:pt x="343" y="388"/>
                  </a:lnTo>
                  <a:lnTo>
                    <a:pt x="342" y="393"/>
                  </a:lnTo>
                  <a:lnTo>
                    <a:pt x="328" y="394"/>
                  </a:lnTo>
                  <a:lnTo>
                    <a:pt x="331" y="398"/>
                  </a:lnTo>
                  <a:lnTo>
                    <a:pt x="328" y="403"/>
                  </a:lnTo>
                  <a:lnTo>
                    <a:pt x="326" y="400"/>
                  </a:lnTo>
                  <a:lnTo>
                    <a:pt x="326" y="410"/>
                  </a:lnTo>
                  <a:lnTo>
                    <a:pt x="323" y="408"/>
                  </a:lnTo>
                  <a:lnTo>
                    <a:pt x="323" y="412"/>
                  </a:lnTo>
                  <a:lnTo>
                    <a:pt x="314" y="413"/>
                  </a:lnTo>
                  <a:lnTo>
                    <a:pt x="314" y="410"/>
                  </a:lnTo>
                  <a:lnTo>
                    <a:pt x="307" y="408"/>
                  </a:lnTo>
                  <a:lnTo>
                    <a:pt x="304" y="413"/>
                  </a:lnTo>
                  <a:lnTo>
                    <a:pt x="301" y="408"/>
                  </a:lnTo>
                  <a:lnTo>
                    <a:pt x="311" y="403"/>
                  </a:lnTo>
                  <a:lnTo>
                    <a:pt x="309" y="400"/>
                  </a:lnTo>
                  <a:lnTo>
                    <a:pt x="302" y="400"/>
                  </a:lnTo>
                  <a:lnTo>
                    <a:pt x="299" y="391"/>
                  </a:lnTo>
                  <a:lnTo>
                    <a:pt x="285" y="391"/>
                  </a:lnTo>
                  <a:lnTo>
                    <a:pt x="283" y="396"/>
                  </a:lnTo>
                  <a:lnTo>
                    <a:pt x="271" y="386"/>
                  </a:lnTo>
                  <a:lnTo>
                    <a:pt x="266" y="377"/>
                  </a:lnTo>
                  <a:lnTo>
                    <a:pt x="251" y="372"/>
                  </a:lnTo>
                  <a:lnTo>
                    <a:pt x="241" y="374"/>
                  </a:lnTo>
                  <a:lnTo>
                    <a:pt x="239" y="362"/>
                  </a:lnTo>
                  <a:lnTo>
                    <a:pt x="230" y="362"/>
                  </a:lnTo>
                  <a:lnTo>
                    <a:pt x="232" y="348"/>
                  </a:lnTo>
                  <a:lnTo>
                    <a:pt x="210" y="355"/>
                  </a:lnTo>
                  <a:lnTo>
                    <a:pt x="208" y="350"/>
                  </a:lnTo>
                  <a:lnTo>
                    <a:pt x="210" y="347"/>
                  </a:lnTo>
                  <a:lnTo>
                    <a:pt x="213" y="348"/>
                  </a:lnTo>
                  <a:lnTo>
                    <a:pt x="212" y="343"/>
                  </a:lnTo>
                  <a:lnTo>
                    <a:pt x="200" y="343"/>
                  </a:lnTo>
                  <a:lnTo>
                    <a:pt x="200" y="347"/>
                  </a:lnTo>
                  <a:lnTo>
                    <a:pt x="184" y="355"/>
                  </a:lnTo>
                  <a:lnTo>
                    <a:pt x="184" y="350"/>
                  </a:lnTo>
                  <a:lnTo>
                    <a:pt x="177" y="352"/>
                  </a:lnTo>
                  <a:lnTo>
                    <a:pt x="191" y="369"/>
                  </a:lnTo>
                  <a:lnTo>
                    <a:pt x="171" y="376"/>
                  </a:lnTo>
                  <a:lnTo>
                    <a:pt x="140" y="372"/>
                  </a:lnTo>
                  <a:lnTo>
                    <a:pt x="82" y="353"/>
                  </a:lnTo>
                  <a:lnTo>
                    <a:pt x="36" y="357"/>
                  </a:lnTo>
                  <a:lnTo>
                    <a:pt x="29" y="360"/>
                  </a:lnTo>
                  <a:lnTo>
                    <a:pt x="20" y="352"/>
                  </a:lnTo>
                  <a:lnTo>
                    <a:pt x="29" y="347"/>
                  </a:lnTo>
                  <a:lnTo>
                    <a:pt x="32" y="331"/>
                  </a:lnTo>
                  <a:lnTo>
                    <a:pt x="36" y="324"/>
                  </a:lnTo>
                  <a:lnTo>
                    <a:pt x="36" y="321"/>
                  </a:lnTo>
                  <a:lnTo>
                    <a:pt x="37" y="319"/>
                  </a:lnTo>
                  <a:lnTo>
                    <a:pt x="37" y="316"/>
                  </a:lnTo>
                  <a:lnTo>
                    <a:pt x="39" y="316"/>
                  </a:lnTo>
                  <a:lnTo>
                    <a:pt x="37" y="316"/>
                  </a:lnTo>
                  <a:lnTo>
                    <a:pt x="37" y="312"/>
                  </a:lnTo>
                  <a:lnTo>
                    <a:pt x="36" y="307"/>
                  </a:lnTo>
                  <a:lnTo>
                    <a:pt x="36" y="306"/>
                  </a:lnTo>
                  <a:close/>
                  <a:moveTo>
                    <a:pt x="196" y="369"/>
                  </a:moveTo>
                  <a:lnTo>
                    <a:pt x="207" y="364"/>
                  </a:lnTo>
                  <a:lnTo>
                    <a:pt x="218" y="371"/>
                  </a:lnTo>
                  <a:lnTo>
                    <a:pt x="225" y="371"/>
                  </a:lnTo>
                  <a:lnTo>
                    <a:pt x="220" y="376"/>
                  </a:lnTo>
                  <a:lnTo>
                    <a:pt x="220" y="379"/>
                  </a:lnTo>
                  <a:lnTo>
                    <a:pt x="212" y="381"/>
                  </a:lnTo>
                  <a:lnTo>
                    <a:pt x="196" y="369"/>
                  </a:lnTo>
                  <a:close/>
                  <a:moveTo>
                    <a:pt x="259" y="393"/>
                  </a:moveTo>
                  <a:lnTo>
                    <a:pt x="265" y="396"/>
                  </a:lnTo>
                  <a:lnTo>
                    <a:pt x="271" y="389"/>
                  </a:lnTo>
                  <a:lnTo>
                    <a:pt x="275" y="398"/>
                  </a:lnTo>
                  <a:lnTo>
                    <a:pt x="277" y="394"/>
                  </a:lnTo>
                  <a:lnTo>
                    <a:pt x="277" y="400"/>
                  </a:lnTo>
                  <a:lnTo>
                    <a:pt x="275" y="400"/>
                  </a:lnTo>
                  <a:lnTo>
                    <a:pt x="273" y="396"/>
                  </a:lnTo>
                  <a:lnTo>
                    <a:pt x="275" y="400"/>
                  </a:lnTo>
                  <a:lnTo>
                    <a:pt x="278" y="401"/>
                  </a:lnTo>
                  <a:lnTo>
                    <a:pt x="277" y="403"/>
                  </a:lnTo>
                  <a:lnTo>
                    <a:pt x="280" y="401"/>
                  </a:lnTo>
                  <a:lnTo>
                    <a:pt x="280" y="405"/>
                  </a:lnTo>
                  <a:lnTo>
                    <a:pt x="266" y="403"/>
                  </a:lnTo>
                  <a:lnTo>
                    <a:pt x="259" y="393"/>
                  </a:lnTo>
                  <a:close/>
                  <a:moveTo>
                    <a:pt x="299" y="400"/>
                  </a:moveTo>
                  <a:lnTo>
                    <a:pt x="295" y="403"/>
                  </a:lnTo>
                  <a:lnTo>
                    <a:pt x="297" y="400"/>
                  </a:lnTo>
                  <a:lnTo>
                    <a:pt x="294" y="400"/>
                  </a:lnTo>
                  <a:lnTo>
                    <a:pt x="295" y="405"/>
                  </a:lnTo>
                  <a:lnTo>
                    <a:pt x="297" y="405"/>
                  </a:lnTo>
                  <a:lnTo>
                    <a:pt x="297" y="408"/>
                  </a:lnTo>
                  <a:lnTo>
                    <a:pt x="292" y="408"/>
                  </a:lnTo>
                  <a:lnTo>
                    <a:pt x="294" y="405"/>
                  </a:lnTo>
                  <a:lnTo>
                    <a:pt x="289" y="406"/>
                  </a:lnTo>
                  <a:lnTo>
                    <a:pt x="289" y="400"/>
                  </a:lnTo>
                  <a:lnTo>
                    <a:pt x="287" y="401"/>
                  </a:lnTo>
                  <a:lnTo>
                    <a:pt x="289" y="408"/>
                  </a:lnTo>
                  <a:lnTo>
                    <a:pt x="282" y="405"/>
                  </a:lnTo>
                  <a:lnTo>
                    <a:pt x="280" y="398"/>
                  </a:lnTo>
                  <a:lnTo>
                    <a:pt x="292" y="396"/>
                  </a:lnTo>
                  <a:lnTo>
                    <a:pt x="292" y="394"/>
                  </a:lnTo>
                  <a:lnTo>
                    <a:pt x="299" y="400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gray">
            <a:xfrm>
              <a:off x="6503305" y="5021823"/>
              <a:ext cx="1241512" cy="962936"/>
            </a:xfrm>
            <a:custGeom>
              <a:avLst/>
              <a:gdLst/>
              <a:ahLst/>
              <a:cxnLst>
                <a:cxn ang="0">
                  <a:pos x="702" y="293"/>
                </a:cxn>
                <a:cxn ang="0">
                  <a:pos x="743" y="359"/>
                </a:cxn>
                <a:cxn ang="0">
                  <a:pos x="748" y="368"/>
                </a:cxn>
                <a:cxn ang="0">
                  <a:pos x="767" y="510"/>
                </a:cxn>
                <a:cxn ang="0">
                  <a:pos x="743" y="571"/>
                </a:cxn>
                <a:cxn ang="0">
                  <a:pos x="680" y="576"/>
                </a:cxn>
                <a:cxn ang="0">
                  <a:pos x="682" y="563"/>
                </a:cxn>
                <a:cxn ang="0">
                  <a:pos x="618" y="508"/>
                </a:cxn>
                <a:cxn ang="0">
                  <a:pos x="584" y="457"/>
                </a:cxn>
                <a:cxn ang="0">
                  <a:pos x="579" y="457"/>
                </a:cxn>
                <a:cxn ang="0">
                  <a:pos x="576" y="404"/>
                </a:cxn>
                <a:cxn ang="0">
                  <a:pos x="550" y="410"/>
                </a:cxn>
                <a:cxn ang="0">
                  <a:pos x="540" y="417"/>
                </a:cxn>
                <a:cxn ang="0">
                  <a:pos x="516" y="385"/>
                </a:cxn>
                <a:cxn ang="0">
                  <a:pos x="502" y="361"/>
                </a:cxn>
                <a:cxn ang="0">
                  <a:pos x="512" y="356"/>
                </a:cxn>
                <a:cxn ang="0">
                  <a:pos x="523" y="316"/>
                </a:cxn>
                <a:cxn ang="0">
                  <a:pos x="497" y="310"/>
                </a:cxn>
                <a:cxn ang="0">
                  <a:pos x="507" y="322"/>
                </a:cxn>
                <a:cxn ang="0">
                  <a:pos x="494" y="344"/>
                </a:cxn>
                <a:cxn ang="0">
                  <a:pos x="487" y="224"/>
                </a:cxn>
                <a:cxn ang="0">
                  <a:pos x="432" y="180"/>
                </a:cxn>
                <a:cxn ang="0">
                  <a:pos x="388" y="139"/>
                </a:cxn>
                <a:cxn ang="0">
                  <a:pos x="309" y="111"/>
                </a:cxn>
                <a:cxn ang="0">
                  <a:pos x="301" y="129"/>
                </a:cxn>
                <a:cxn ang="0">
                  <a:pos x="215" y="154"/>
                </a:cxn>
                <a:cxn ang="0">
                  <a:pos x="225" y="151"/>
                </a:cxn>
                <a:cxn ang="0">
                  <a:pos x="210" y="127"/>
                </a:cxn>
                <a:cxn ang="0">
                  <a:pos x="183" y="115"/>
                </a:cxn>
                <a:cxn ang="0">
                  <a:pos x="169" y="106"/>
                </a:cxn>
                <a:cxn ang="0">
                  <a:pos x="107" y="98"/>
                </a:cxn>
                <a:cxn ang="0">
                  <a:pos x="133" y="88"/>
                </a:cxn>
                <a:cxn ang="0">
                  <a:pos x="68" y="96"/>
                </a:cxn>
                <a:cxn ang="0">
                  <a:pos x="44" y="88"/>
                </a:cxn>
                <a:cxn ang="0">
                  <a:pos x="29" y="101"/>
                </a:cxn>
                <a:cxn ang="0">
                  <a:pos x="20" y="76"/>
                </a:cxn>
                <a:cxn ang="0">
                  <a:pos x="3" y="50"/>
                </a:cxn>
                <a:cxn ang="0">
                  <a:pos x="131" y="33"/>
                </a:cxn>
                <a:cxn ang="0">
                  <a:pos x="241" y="24"/>
                </a:cxn>
                <a:cxn ang="0">
                  <a:pos x="249" y="45"/>
                </a:cxn>
                <a:cxn ang="0">
                  <a:pos x="328" y="45"/>
                </a:cxn>
                <a:cxn ang="0">
                  <a:pos x="413" y="40"/>
                </a:cxn>
                <a:cxn ang="0">
                  <a:pos x="497" y="38"/>
                </a:cxn>
                <a:cxn ang="0">
                  <a:pos x="516" y="52"/>
                </a:cxn>
                <a:cxn ang="0">
                  <a:pos x="516" y="28"/>
                </a:cxn>
                <a:cxn ang="0">
                  <a:pos x="518" y="5"/>
                </a:cxn>
                <a:cxn ang="0">
                  <a:pos x="533" y="4"/>
                </a:cxn>
                <a:cxn ang="0">
                  <a:pos x="550" y="7"/>
                </a:cxn>
                <a:cxn ang="0">
                  <a:pos x="562" y="24"/>
                </a:cxn>
                <a:cxn ang="0">
                  <a:pos x="593" y="99"/>
                </a:cxn>
                <a:cxn ang="0">
                  <a:pos x="77" y="103"/>
                </a:cxn>
                <a:cxn ang="0">
                  <a:pos x="85" y="101"/>
                </a:cxn>
                <a:cxn ang="0">
                  <a:pos x="36" y="113"/>
                </a:cxn>
                <a:cxn ang="0">
                  <a:pos x="665" y="200"/>
                </a:cxn>
                <a:cxn ang="0">
                  <a:pos x="649" y="180"/>
                </a:cxn>
                <a:cxn ang="0">
                  <a:pos x="682" y="238"/>
                </a:cxn>
                <a:cxn ang="0">
                  <a:pos x="661" y="211"/>
                </a:cxn>
                <a:cxn ang="0">
                  <a:pos x="675" y="219"/>
                </a:cxn>
                <a:cxn ang="0">
                  <a:pos x="671" y="221"/>
                </a:cxn>
                <a:cxn ang="0">
                  <a:pos x="567" y="441"/>
                </a:cxn>
                <a:cxn ang="0">
                  <a:pos x="764" y="563"/>
                </a:cxn>
              </a:cxnLst>
              <a:rect l="0" t="0" r="r" b="b"/>
              <a:pathLst>
                <a:path w="771" h="598">
                  <a:moveTo>
                    <a:pt x="659" y="200"/>
                  </a:moveTo>
                  <a:lnTo>
                    <a:pt x="663" y="205"/>
                  </a:lnTo>
                  <a:lnTo>
                    <a:pt x="654" y="202"/>
                  </a:lnTo>
                  <a:lnTo>
                    <a:pt x="653" y="202"/>
                  </a:lnTo>
                  <a:lnTo>
                    <a:pt x="670" y="241"/>
                  </a:lnTo>
                  <a:lnTo>
                    <a:pt x="702" y="293"/>
                  </a:lnTo>
                  <a:lnTo>
                    <a:pt x="702" y="298"/>
                  </a:lnTo>
                  <a:lnTo>
                    <a:pt x="704" y="296"/>
                  </a:lnTo>
                  <a:lnTo>
                    <a:pt x="714" y="310"/>
                  </a:lnTo>
                  <a:lnTo>
                    <a:pt x="721" y="323"/>
                  </a:lnTo>
                  <a:lnTo>
                    <a:pt x="736" y="352"/>
                  </a:lnTo>
                  <a:lnTo>
                    <a:pt x="743" y="359"/>
                  </a:lnTo>
                  <a:lnTo>
                    <a:pt x="740" y="358"/>
                  </a:lnTo>
                  <a:lnTo>
                    <a:pt x="733" y="356"/>
                  </a:lnTo>
                  <a:lnTo>
                    <a:pt x="730" y="356"/>
                  </a:lnTo>
                  <a:lnTo>
                    <a:pt x="733" y="359"/>
                  </a:lnTo>
                  <a:lnTo>
                    <a:pt x="740" y="359"/>
                  </a:lnTo>
                  <a:lnTo>
                    <a:pt x="748" y="368"/>
                  </a:lnTo>
                  <a:lnTo>
                    <a:pt x="757" y="380"/>
                  </a:lnTo>
                  <a:lnTo>
                    <a:pt x="753" y="381"/>
                  </a:lnTo>
                  <a:lnTo>
                    <a:pt x="764" y="399"/>
                  </a:lnTo>
                  <a:lnTo>
                    <a:pt x="769" y="448"/>
                  </a:lnTo>
                  <a:lnTo>
                    <a:pt x="771" y="486"/>
                  </a:lnTo>
                  <a:lnTo>
                    <a:pt x="767" y="510"/>
                  </a:lnTo>
                  <a:lnTo>
                    <a:pt x="760" y="527"/>
                  </a:lnTo>
                  <a:lnTo>
                    <a:pt x="759" y="539"/>
                  </a:lnTo>
                  <a:lnTo>
                    <a:pt x="764" y="549"/>
                  </a:lnTo>
                  <a:lnTo>
                    <a:pt x="755" y="566"/>
                  </a:lnTo>
                  <a:lnTo>
                    <a:pt x="755" y="571"/>
                  </a:lnTo>
                  <a:lnTo>
                    <a:pt x="743" y="571"/>
                  </a:lnTo>
                  <a:lnTo>
                    <a:pt x="730" y="580"/>
                  </a:lnTo>
                  <a:lnTo>
                    <a:pt x="714" y="580"/>
                  </a:lnTo>
                  <a:lnTo>
                    <a:pt x="702" y="587"/>
                  </a:lnTo>
                  <a:lnTo>
                    <a:pt x="689" y="588"/>
                  </a:lnTo>
                  <a:lnTo>
                    <a:pt x="685" y="587"/>
                  </a:lnTo>
                  <a:lnTo>
                    <a:pt x="680" y="576"/>
                  </a:lnTo>
                  <a:lnTo>
                    <a:pt x="683" y="569"/>
                  </a:lnTo>
                  <a:lnTo>
                    <a:pt x="699" y="578"/>
                  </a:lnTo>
                  <a:lnTo>
                    <a:pt x="704" y="580"/>
                  </a:lnTo>
                  <a:lnTo>
                    <a:pt x="707" y="575"/>
                  </a:lnTo>
                  <a:lnTo>
                    <a:pt x="700" y="568"/>
                  </a:lnTo>
                  <a:lnTo>
                    <a:pt x="682" y="563"/>
                  </a:lnTo>
                  <a:lnTo>
                    <a:pt x="666" y="534"/>
                  </a:lnTo>
                  <a:lnTo>
                    <a:pt x="671" y="530"/>
                  </a:lnTo>
                  <a:lnTo>
                    <a:pt x="665" y="522"/>
                  </a:lnTo>
                  <a:lnTo>
                    <a:pt x="636" y="513"/>
                  </a:lnTo>
                  <a:lnTo>
                    <a:pt x="618" y="515"/>
                  </a:lnTo>
                  <a:lnTo>
                    <a:pt x="618" y="508"/>
                  </a:lnTo>
                  <a:lnTo>
                    <a:pt x="608" y="496"/>
                  </a:lnTo>
                  <a:lnTo>
                    <a:pt x="603" y="479"/>
                  </a:lnTo>
                  <a:lnTo>
                    <a:pt x="600" y="474"/>
                  </a:lnTo>
                  <a:lnTo>
                    <a:pt x="596" y="463"/>
                  </a:lnTo>
                  <a:lnTo>
                    <a:pt x="588" y="462"/>
                  </a:lnTo>
                  <a:lnTo>
                    <a:pt x="584" y="457"/>
                  </a:lnTo>
                  <a:lnTo>
                    <a:pt x="588" y="455"/>
                  </a:lnTo>
                  <a:lnTo>
                    <a:pt x="591" y="443"/>
                  </a:lnTo>
                  <a:lnTo>
                    <a:pt x="600" y="434"/>
                  </a:lnTo>
                  <a:lnTo>
                    <a:pt x="589" y="440"/>
                  </a:lnTo>
                  <a:lnTo>
                    <a:pt x="586" y="453"/>
                  </a:lnTo>
                  <a:lnTo>
                    <a:pt x="579" y="457"/>
                  </a:lnTo>
                  <a:lnTo>
                    <a:pt x="571" y="438"/>
                  </a:lnTo>
                  <a:lnTo>
                    <a:pt x="571" y="433"/>
                  </a:lnTo>
                  <a:lnTo>
                    <a:pt x="571" y="421"/>
                  </a:lnTo>
                  <a:lnTo>
                    <a:pt x="565" y="416"/>
                  </a:lnTo>
                  <a:lnTo>
                    <a:pt x="576" y="410"/>
                  </a:lnTo>
                  <a:lnTo>
                    <a:pt x="576" y="404"/>
                  </a:lnTo>
                  <a:lnTo>
                    <a:pt x="574" y="404"/>
                  </a:lnTo>
                  <a:lnTo>
                    <a:pt x="574" y="409"/>
                  </a:lnTo>
                  <a:lnTo>
                    <a:pt x="560" y="416"/>
                  </a:lnTo>
                  <a:lnTo>
                    <a:pt x="550" y="410"/>
                  </a:lnTo>
                  <a:lnTo>
                    <a:pt x="547" y="407"/>
                  </a:lnTo>
                  <a:lnTo>
                    <a:pt x="550" y="410"/>
                  </a:lnTo>
                  <a:lnTo>
                    <a:pt x="559" y="417"/>
                  </a:lnTo>
                  <a:lnTo>
                    <a:pt x="562" y="431"/>
                  </a:lnTo>
                  <a:lnTo>
                    <a:pt x="548" y="426"/>
                  </a:lnTo>
                  <a:lnTo>
                    <a:pt x="542" y="417"/>
                  </a:lnTo>
                  <a:lnTo>
                    <a:pt x="536" y="412"/>
                  </a:lnTo>
                  <a:lnTo>
                    <a:pt x="540" y="417"/>
                  </a:lnTo>
                  <a:lnTo>
                    <a:pt x="543" y="421"/>
                  </a:lnTo>
                  <a:lnTo>
                    <a:pt x="538" y="417"/>
                  </a:lnTo>
                  <a:lnTo>
                    <a:pt x="523" y="388"/>
                  </a:lnTo>
                  <a:lnTo>
                    <a:pt x="519" y="387"/>
                  </a:lnTo>
                  <a:lnTo>
                    <a:pt x="523" y="392"/>
                  </a:lnTo>
                  <a:lnTo>
                    <a:pt x="516" y="385"/>
                  </a:lnTo>
                  <a:lnTo>
                    <a:pt x="519" y="380"/>
                  </a:lnTo>
                  <a:lnTo>
                    <a:pt x="514" y="373"/>
                  </a:lnTo>
                  <a:lnTo>
                    <a:pt x="502" y="366"/>
                  </a:lnTo>
                  <a:lnTo>
                    <a:pt x="506" y="363"/>
                  </a:lnTo>
                  <a:lnTo>
                    <a:pt x="504" y="364"/>
                  </a:lnTo>
                  <a:lnTo>
                    <a:pt x="502" y="361"/>
                  </a:lnTo>
                  <a:lnTo>
                    <a:pt x="521" y="363"/>
                  </a:lnTo>
                  <a:lnTo>
                    <a:pt x="518" y="359"/>
                  </a:lnTo>
                  <a:lnTo>
                    <a:pt x="526" y="358"/>
                  </a:lnTo>
                  <a:lnTo>
                    <a:pt x="512" y="361"/>
                  </a:lnTo>
                  <a:lnTo>
                    <a:pt x="506" y="359"/>
                  </a:lnTo>
                  <a:lnTo>
                    <a:pt x="512" y="356"/>
                  </a:lnTo>
                  <a:lnTo>
                    <a:pt x="512" y="352"/>
                  </a:lnTo>
                  <a:lnTo>
                    <a:pt x="506" y="358"/>
                  </a:lnTo>
                  <a:lnTo>
                    <a:pt x="514" y="351"/>
                  </a:lnTo>
                  <a:lnTo>
                    <a:pt x="512" y="346"/>
                  </a:lnTo>
                  <a:lnTo>
                    <a:pt x="524" y="328"/>
                  </a:lnTo>
                  <a:lnTo>
                    <a:pt x="523" y="316"/>
                  </a:lnTo>
                  <a:lnTo>
                    <a:pt x="516" y="315"/>
                  </a:lnTo>
                  <a:lnTo>
                    <a:pt x="516" y="327"/>
                  </a:lnTo>
                  <a:lnTo>
                    <a:pt x="512" y="327"/>
                  </a:lnTo>
                  <a:lnTo>
                    <a:pt x="509" y="315"/>
                  </a:lnTo>
                  <a:lnTo>
                    <a:pt x="497" y="306"/>
                  </a:lnTo>
                  <a:lnTo>
                    <a:pt x="497" y="310"/>
                  </a:lnTo>
                  <a:lnTo>
                    <a:pt x="492" y="306"/>
                  </a:lnTo>
                  <a:lnTo>
                    <a:pt x="495" y="310"/>
                  </a:lnTo>
                  <a:lnTo>
                    <a:pt x="494" y="313"/>
                  </a:lnTo>
                  <a:lnTo>
                    <a:pt x="499" y="313"/>
                  </a:lnTo>
                  <a:lnTo>
                    <a:pt x="492" y="318"/>
                  </a:lnTo>
                  <a:lnTo>
                    <a:pt x="507" y="322"/>
                  </a:lnTo>
                  <a:lnTo>
                    <a:pt x="502" y="325"/>
                  </a:lnTo>
                  <a:lnTo>
                    <a:pt x="502" y="340"/>
                  </a:lnTo>
                  <a:lnTo>
                    <a:pt x="499" y="342"/>
                  </a:lnTo>
                  <a:lnTo>
                    <a:pt x="487" y="330"/>
                  </a:lnTo>
                  <a:lnTo>
                    <a:pt x="494" y="340"/>
                  </a:lnTo>
                  <a:lnTo>
                    <a:pt x="494" y="344"/>
                  </a:lnTo>
                  <a:lnTo>
                    <a:pt x="482" y="328"/>
                  </a:lnTo>
                  <a:lnTo>
                    <a:pt x="483" y="294"/>
                  </a:lnTo>
                  <a:lnTo>
                    <a:pt x="489" y="265"/>
                  </a:lnTo>
                  <a:lnTo>
                    <a:pt x="489" y="236"/>
                  </a:lnTo>
                  <a:lnTo>
                    <a:pt x="482" y="226"/>
                  </a:lnTo>
                  <a:lnTo>
                    <a:pt x="487" y="224"/>
                  </a:lnTo>
                  <a:lnTo>
                    <a:pt x="485" y="217"/>
                  </a:lnTo>
                  <a:lnTo>
                    <a:pt x="473" y="205"/>
                  </a:lnTo>
                  <a:lnTo>
                    <a:pt x="466" y="190"/>
                  </a:lnTo>
                  <a:lnTo>
                    <a:pt x="444" y="190"/>
                  </a:lnTo>
                  <a:lnTo>
                    <a:pt x="439" y="181"/>
                  </a:lnTo>
                  <a:lnTo>
                    <a:pt x="432" y="180"/>
                  </a:lnTo>
                  <a:lnTo>
                    <a:pt x="436" y="176"/>
                  </a:lnTo>
                  <a:lnTo>
                    <a:pt x="429" y="175"/>
                  </a:lnTo>
                  <a:lnTo>
                    <a:pt x="422" y="166"/>
                  </a:lnTo>
                  <a:lnTo>
                    <a:pt x="407" y="159"/>
                  </a:lnTo>
                  <a:lnTo>
                    <a:pt x="403" y="144"/>
                  </a:lnTo>
                  <a:lnTo>
                    <a:pt x="388" y="139"/>
                  </a:lnTo>
                  <a:lnTo>
                    <a:pt x="376" y="122"/>
                  </a:lnTo>
                  <a:lnTo>
                    <a:pt x="345" y="106"/>
                  </a:lnTo>
                  <a:lnTo>
                    <a:pt x="335" y="106"/>
                  </a:lnTo>
                  <a:lnTo>
                    <a:pt x="328" y="108"/>
                  </a:lnTo>
                  <a:lnTo>
                    <a:pt x="321" y="106"/>
                  </a:lnTo>
                  <a:lnTo>
                    <a:pt x="309" y="111"/>
                  </a:lnTo>
                  <a:lnTo>
                    <a:pt x="311" y="122"/>
                  </a:lnTo>
                  <a:lnTo>
                    <a:pt x="302" y="122"/>
                  </a:lnTo>
                  <a:lnTo>
                    <a:pt x="304" y="125"/>
                  </a:lnTo>
                  <a:lnTo>
                    <a:pt x="313" y="125"/>
                  </a:lnTo>
                  <a:lnTo>
                    <a:pt x="313" y="129"/>
                  </a:lnTo>
                  <a:lnTo>
                    <a:pt x="301" y="129"/>
                  </a:lnTo>
                  <a:lnTo>
                    <a:pt x="266" y="152"/>
                  </a:lnTo>
                  <a:lnTo>
                    <a:pt x="260" y="149"/>
                  </a:lnTo>
                  <a:lnTo>
                    <a:pt x="256" y="156"/>
                  </a:lnTo>
                  <a:lnTo>
                    <a:pt x="234" y="161"/>
                  </a:lnTo>
                  <a:lnTo>
                    <a:pt x="220" y="164"/>
                  </a:lnTo>
                  <a:lnTo>
                    <a:pt x="215" y="154"/>
                  </a:lnTo>
                  <a:lnTo>
                    <a:pt x="215" y="146"/>
                  </a:lnTo>
                  <a:lnTo>
                    <a:pt x="217" y="144"/>
                  </a:lnTo>
                  <a:lnTo>
                    <a:pt x="217" y="152"/>
                  </a:lnTo>
                  <a:lnTo>
                    <a:pt x="222" y="163"/>
                  </a:lnTo>
                  <a:lnTo>
                    <a:pt x="225" y="161"/>
                  </a:lnTo>
                  <a:lnTo>
                    <a:pt x="225" y="151"/>
                  </a:lnTo>
                  <a:lnTo>
                    <a:pt x="217" y="139"/>
                  </a:lnTo>
                  <a:lnTo>
                    <a:pt x="191" y="123"/>
                  </a:lnTo>
                  <a:lnTo>
                    <a:pt x="198" y="122"/>
                  </a:lnTo>
                  <a:lnTo>
                    <a:pt x="207" y="129"/>
                  </a:lnTo>
                  <a:lnTo>
                    <a:pt x="212" y="129"/>
                  </a:lnTo>
                  <a:lnTo>
                    <a:pt x="210" y="127"/>
                  </a:lnTo>
                  <a:lnTo>
                    <a:pt x="215" y="129"/>
                  </a:lnTo>
                  <a:lnTo>
                    <a:pt x="215" y="127"/>
                  </a:lnTo>
                  <a:lnTo>
                    <a:pt x="213" y="125"/>
                  </a:lnTo>
                  <a:lnTo>
                    <a:pt x="208" y="127"/>
                  </a:lnTo>
                  <a:lnTo>
                    <a:pt x="200" y="118"/>
                  </a:lnTo>
                  <a:lnTo>
                    <a:pt x="183" y="115"/>
                  </a:lnTo>
                  <a:lnTo>
                    <a:pt x="186" y="106"/>
                  </a:lnTo>
                  <a:lnTo>
                    <a:pt x="193" y="106"/>
                  </a:lnTo>
                  <a:lnTo>
                    <a:pt x="195" y="99"/>
                  </a:lnTo>
                  <a:lnTo>
                    <a:pt x="181" y="106"/>
                  </a:lnTo>
                  <a:lnTo>
                    <a:pt x="178" y="103"/>
                  </a:lnTo>
                  <a:lnTo>
                    <a:pt x="169" y="106"/>
                  </a:lnTo>
                  <a:lnTo>
                    <a:pt x="172" y="110"/>
                  </a:lnTo>
                  <a:lnTo>
                    <a:pt x="178" y="110"/>
                  </a:lnTo>
                  <a:lnTo>
                    <a:pt x="183" y="120"/>
                  </a:lnTo>
                  <a:lnTo>
                    <a:pt x="157" y="108"/>
                  </a:lnTo>
                  <a:lnTo>
                    <a:pt x="118" y="99"/>
                  </a:lnTo>
                  <a:lnTo>
                    <a:pt x="107" y="98"/>
                  </a:lnTo>
                  <a:lnTo>
                    <a:pt x="118" y="98"/>
                  </a:lnTo>
                  <a:lnTo>
                    <a:pt x="131" y="96"/>
                  </a:lnTo>
                  <a:lnTo>
                    <a:pt x="131" y="94"/>
                  </a:lnTo>
                  <a:lnTo>
                    <a:pt x="143" y="98"/>
                  </a:lnTo>
                  <a:lnTo>
                    <a:pt x="142" y="93"/>
                  </a:lnTo>
                  <a:lnTo>
                    <a:pt x="133" y="88"/>
                  </a:lnTo>
                  <a:lnTo>
                    <a:pt x="118" y="91"/>
                  </a:lnTo>
                  <a:lnTo>
                    <a:pt x="111" y="88"/>
                  </a:lnTo>
                  <a:lnTo>
                    <a:pt x="97" y="98"/>
                  </a:lnTo>
                  <a:lnTo>
                    <a:pt x="82" y="99"/>
                  </a:lnTo>
                  <a:lnTo>
                    <a:pt x="44" y="110"/>
                  </a:lnTo>
                  <a:lnTo>
                    <a:pt x="68" y="96"/>
                  </a:lnTo>
                  <a:lnTo>
                    <a:pt x="60" y="91"/>
                  </a:lnTo>
                  <a:lnTo>
                    <a:pt x="61" y="82"/>
                  </a:lnTo>
                  <a:lnTo>
                    <a:pt x="58" y="84"/>
                  </a:lnTo>
                  <a:lnTo>
                    <a:pt x="54" y="99"/>
                  </a:lnTo>
                  <a:lnTo>
                    <a:pt x="49" y="88"/>
                  </a:lnTo>
                  <a:lnTo>
                    <a:pt x="44" y="88"/>
                  </a:lnTo>
                  <a:lnTo>
                    <a:pt x="46" y="98"/>
                  </a:lnTo>
                  <a:lnTo>
                    <a:pt x="37" y="110"/>
                  </a:lnTo>
                  <a:lnTo>
                    <a:pt x="24" y="115"/>
                  </a:lnTo>
                  <a:lnTo>
                    <a:pt x="24" y="106"/>
                  </a:lnTo>
                  <a:lnTo>
                    <a:pt x="31" y="103"/>
                  </a:lnTo>
                  <a:lnTo>
                    <a:pt x="29" y="101"/>
                  </a:lnTo>
                  <a:lnTo>
                    <a:pt x="22" y="98"/>
                  </a:lnTo>
                  <a:lnTo>
                    <a:pt x="20" y="93"/>
                  </a:lnTo>
                  <a:lnTo>
                    <a:pt x="22" y="91"/>
                  </a:lnTo>
                  <a:lnTo>
                    <a:pt x="24" y="84"/>
                  </a:lnTo>
                  <a:lnTo>
                    <a:pt x="22" y="79"/>
                  </a:lnTo>
                  <a:lnTo>
                    <a:pt x="20" y="76"/>
                  </a:lnTo>
                  <a:lnTo>
                    <a:pt x="17" y="76"/>
                  </a:lnTo>
                  <a:lnTo>
                    <a:pt x="10" y="70"/>
                  </a:lnTo>
                  <a:lnTo>
                    <a:pt x="8" y="67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3" y="50"/>
                  </a:lnTo>
                  <a:lnTo>
                    <a:pt x="1" y="45"/>
                  </a:lnTo>
                  <a:lnTo>
                    <a:pt x="41" y="41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113" y="35"/>
                  </a:lnTo>
                  <a:lnTo>
                    <a:pt x="131" y="33"/>
                  </a:lnTo>
                  <a:lnTo>
                    <a:pt x="145" y="31"/>
                  </a:lnTo>
                  <a:lnTo>
                    <a:pt x="195" y="26"/>
                  </a:lnTo>
                  <a:lnTo>
                    <a:pt x="195" y="26"/>
                  </a:lnTo>
                  <a:lnTo>
                    <a:pt x="239" y="21"/>
                  </a:lnTo>
                  <a:lnTo>
                    <a:pt x="239" y="23"/>
                  </a:lnTo>
                  <a:lnTo>
                    <a:pt x="241" y="24"/>
                  </a:lnTo>
                  <a:lnTo>
                    <a:pt x="242" y="28"/>
                  </a:lnTo>
                  <a:lnTo>
                    <a:pt x="246" y="31"/>
                  </a:lnTo>
                  <a:lnTo>
                    <a:pt x="248" y="36"/>
                  </a:lnTo>
                  <a:lnTo>
                    <a:pt x="248" y="41"/>
                  </a:lnTo>
                  <a:lnTo>
                    <a:pt x="248" y="43"/>
                  </a:lnTo>
                  <a:lnTo>
                    <a:pt x="249" y="45"/>
                  </a:lnTo>
                  <a:lnTo>
                    <a:pt x="253" y="46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99" y="46"/>
                  </a:lnTo>
                  <a:lnTo>
                    <a:pt x="307" y="45"/>
                  </a:lnTo>
                  <a:lnTo>
                    <a:pt x="328" y="45"/>
                  </a:lnTo>
                  <a:lnTo>
                    <a:pt x="335" y="43"/>
                  </a:lnTo>
                  <a:lnTo>
                    <a:pt x="359" y="43"/>
                  </a:lnTo>
                  <a:lnTo>
                    <a:pt x="371" y="41"/>
                  </a:lnTo>
                  <a:lnTo>
                    <a:pt x="398" y="40"/>
                  </a:lnTo>
                  <a:lnTo>
                    <a:pt x="398" y="40"/>
                  </a:lnTo>
                  <a:lnTo>
                    <a:pt x="413" y="40"/>
                  </a:lnTo>
                  <a:lnTo>
                    <a:pt x="454" y="36"/>
                  </a:lnTo>
                  <a:lnTo>
                    <a:pt x="465" y="36"/>
                  </a:lnTo>
                  <a:lnTo>
                    <a:pt x="477" y="35"/>
                  </a:lnTo>
                  <a:lnTo>
                    <a:pt x="480" y="35"/>
                  </a:lnTo>
                  <a:lnTo>
                    <a:pt x="499" y="33"/>
                  </a:lnTo>
                  <a:lnTo>
                    <a:pt x="497" y="38"/>
                  </a:lnTo>
                  <a:lnTo>
                    <a:pt x="499" y="40"/>
                  </a:lnTo>
                  <a:lnTo>
                    <a:pt x="502" y="41"/>
                  </a:lnTo>
                  <a:lnTo>
                    <a:pt x="502" y="48"/>
                  </a:lnTo>
                  <a:lnTo>
                    <a:pt x="506" y="53"/>
                  </a:lnTo>
                  <a:lnTo>
                    <a:pt x="507" y="53"/>
                  </a:lnTo>
                  <a:lnTo>
                    <a:pt x="516" y="52"/>
                  </a:lnTo>
                  <a:lnTo>
                    <a:pt x="518" y="50"/>
                  </a:lnTo>
                  <a:lnTo>
                    <a:pt x="516" y="45"/>
                  </a:lnTo>
                  <a:lnTo>
                    <a:pt x="518" y="43"/>
                  </a:lnTo>
                  <a:lnTo>
                    <a:pt x="518" y="40"/>
                  </a:lnTo>
                  <a:lnTo>
                    <a:pt x="518" y="29"/>
                  </a:lnTo>
                  <a:lnTo>
                    <a:pt x="516" y="28"/>
                  </a:lnTo>
                  <a:lnTo>
                    <a:pt x="512" y="23"/>
                  </a:lnTo>
                  <a:lnTo>
                    <a:pt x="512" y="11"/>
                  </a:lnTo>
                  <a:lnTo>
                    <a:pt x="514" y="9"/>
                  </a:lnTo>
                  <a:lnTo>
                    <a:pt x="514" y="7"/>
                  </a:lnTo>
                  <a:lnTo>
                    <a:pt x="516" y="7"/>
                  </a:lnTo>
                  <a:lnTo>
                    <a:pt x="518" y="5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23" y="2"/>
                  </a:lnTo>
                  <a:lnTo>
                    <a:pt x="523" y="0"/>
                  </a:lnTo>
                  <a:lnTo>
                    <a:pt x="526" y="4"/>
                  </a:lnTo>
                  <a:lnTo>
                    <a:pt x="533" y="4"/>
                  </a:lnTo>
                  <a:lnTo>
                    <a:pt x="536" y="7"/>
                  </a:lnTo>
                  <a:lnTo>
                    <a:pt x="536" y="5"/>
                  </a:lnTo>
                  <a:lnTo>
                    <a:pt x="540" y="5"/>
                  </a:lnTo>
                  <a:lnTo>
                    <a:pt x="542" y="7"/>
                  </a:lnTo>
                  <a:lnTo>
                    <a:pt x="548" y="9"/>
                  </a:lnTo>
                  <a:lnTo>
                    <a:pt x="550" y="7"/>
                  </a:lnTo>
                  <a:lnTo>
                    <a:pt x="552" y="9"/>
                  </a:lnTo>
                  <a:lnTo>
                    <a:pt x="552" y="7"/>
                  </a:lnTo>
                  <a:lnTo>
                    <a:pt x="559" y="9"/>
                  </a:lnTo>
                  <a:lnTo>
                    <a:pt x="559" y="7"/>
                  </a:lnTo>
                  <a:lnTo>
                    <a:pt x="564" y="19"/>
                  </a:lnTo>
                  <a:lnTo>
                    <a:pt x="562" y="24"/>
                  </a:lnTo>
                  <a:lnTo>
                    <a:pt x="569" y="35"/>
                  </a:lnTo>
                  <a:lnTo>
                    <a:pt x="569" y="43"/>
                  </a:lnTo>
                  <a:lnTo>
                    <a:pt x="572" y="45"/>
                  </a:lnTo>
                  <a:lnTo>
                    <a:pt x="576" y="57"/>
                  </a:lnTo>
                  <a:lnTo>
                    <a:pt x="593" y="89"/>
                  </a:lnTo>
                  <a:lnTo>
                    <a:pt x="593" y="99"/>
                  </a:lnTo>
                  <a:lnTo>
                    <a:pt x="601" y="108"/>
                  </a:lnTo>
                  <a:lnTo>
                    <a:pt x="603" y="115"/>
                  </a:lnTo>
                  <a:lnTo>
                    <a:pt x="618" y="137"/>
                  </a:lnTo>
                  <a:lnTo>
                    <a:pt x="622" y="146"/>
                  </a:lnTo>
                  <a:lnTo>
                    <a:pt x="659" y="200"/>
                  </a:lnTo>
                  <a:close/>
                  <a:moveTo>
                    <a:pt x="77" y="103"/>
                  </a:moveTo>
                  <a:lnTo>
                    <a:pt x="82" y="101"/>
                  </a:lnTo>
                  <a:lnTo>
                    <a:pt x="97" y="99"/>
                  </a:lnTo>
                  <a:lnTo>
                    <a:pt x="104" y="99"/>
                  </a:lnTo>
                  <a:lnTo>
                    <a:pt x="106" y="99"/>
                  </a:lnTo>
                  <a:lnTo>
                    <a:pt x="106" y="99"/>
                  </a:lnTo>
                  <a:lnTo>
                    <a:pt x="85" y="101"/>
                  </a:lnTo>
                  <a:lnTo>
                    <a:pt x="82" y="103"/>
                  </a:lnTo>
                  <a:lnTo>
                    <a:pt x="77" y="103"/>
                  </a:lnTo>
                  <a:lnTo>
                    <a:pt x="41" y="115"/>
                  </a:lnTo>
                  <a:lnTo>
                    <a:pt x="37" y="115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9" y="110"/>
                  </a:lnTo>
                  <a:lnTo>
                    <a:pt x="58" y="108"/>
                  </a:lnTo>
                  <a:lnTo>
                    <a:pt x="68" y="105"/>
                  </a:lnTo>
                  <a:lnTo>
                    <a:pt x="77" y="103"/>
                  </a:lnTo>
                  <a:close/>
                  <a:moveTo>
                    <a:pt x="665" y="200"/>
                  </a:moveTo>
                  <a:lnTo>
                    <a:pt x="661" y="197"/>
                  </a:lnTo>
                  <a:lnTo>
                    <a:pt x="654" y="190"/>
                  </a:lnTo>
                  <a:lnTo>
                    <a:pt x="646" y="178"/>
                  </a:lnTo>
                  <a:lnTo>
                    <a:pt x="642" y="173"/>
                  </a:lnTo>
                  <a:lnTo>
                    <a:pt x="644" y="173"/>
                  </a:lnTo>
                  <a:lnTo>
                    <a:pt x="649" y="180"/>
                  </a:lnTo>
                  <a:lnTo>
                    <a:pt x="665" y="200"/>
                  </a:lnTo>
                  <a:close/>
                  <a:moveTo>
                    <a:pt x="665" y="200"/>
                  </a:moveTo>
                  <a:lnTo>
                    <a:pt x="682" y="219"/>
                  </a:lnTo>
                  <a:lnTo>
                    <a:pt x="689" y="231"/>
                  </a:lnTo>
                  <a:lnTo>
                    <a:pt x="685" y="238"/>
                  </a:lnTo>
                  <a:lnTo>
                    <a:pt x="682" y="238"/>
                  </a:lnTo>
                  <a:lnTo>
                    <a:pt x="683" y="223"/>
                  </a:lnTo>
                  <a:lnTo>
                    <a:pt x="680" y="217"/>
                  </a:lnTo>
                  <a:lnTo>
                    <a:pt x="675" y="217"/>
                  </a:lnTo>
                  <a:lnTo>
                    <a:pt x="671" y="221"/>
                  </a:lnTo>
                  <a:lnTo>
                    <a:pt x="663" y="219"/>
                  </a:lnTo>
                  <a:lnTo>
                    <a:pt x="661" y="211"/>
                  </a:lnTo>
                  <a:lnTo>
                    <a:pt x="666" y="209"/>
                  </a:lnTo>
                  <a:lnTo>
                    <a:pt x="663" y="205"/>
                  </a:lnTo>
                  <a:lnTo>
                    <a:pt x="675" y="212"/>
                  </a:lnTo>
                  <a:lnTo>
                    <a:pt x="665" y="200"/>
                  </a:lnTo>
                  <a:close/>
                  <a:moveTo>
                    <a:pt x="671" y="221"/>
                  </a:moveTo>
                  <a:lnTo>
                    <a:pt x="675" y="219"/>
                  </a:lnTo>
                  <a:lnTo>
                    <a:pt x="680" y="221"/>
                  </a:lnTo>
                  <a:lnTo>
                    <a:pt x="677" y="236"/>
                  </a:lnTo>
                  <a:lnTo>
                    <a:pt x="678" y="250"/>
                  </a:lnTo>
                  <a:lnTo>
                    <a:pt x="687" y="265"/>
                  </a:lnTo>
                  <a:lnTo>
                    <a:pt x="673" y="241"/>
                  </a:lnTo>
                  <a:lnTo>
                    <a:pt x="671" y="221"/>
                  </a:lnTo>
                  <a:close/>
                  <a:moveTo>
                    <a:pt x="571" y="452"/>
                  </a:moveTo>
                  <a:lnTo>
                    <a:pt x="576" y="460"/>
                  </a:lnTo>
                  <a:lnTo>
                    <a:pt x="572" y="462"/>
                  </a:lnTo>
                  <a:lnTo>
                    <a:pt x="567" y="446"/>
                  </a:lnTo>
                  <a:lnTo>
                    <a:pt x="562" y="443"/>
                  </a:lnTo>
                  <a:lnTo>
                    <a:pt x="567" y="441"/>
                  </a:lnTo>
                  <a:lnTo>
                    <a:pt x="571" y="452"/>
                  </a:lnTo>
                  <a:close/>
                  <a:moveTo>
                    <a:pt x="769" y="552"/>
                  </a:moveTo>
                  <a:lnTo>
                    <a:pt x="762" y="575"/>
                  </a:lnTo>
                  <a:lnTo>
                    <a:pt x="743" y="598"/>
                  </a:lnTo>
                  <a:lnTo>
                    <a:pt x="762" y="569"/>
                  </a:lnTo>
                  <a:lnTo>
                    <a:pt x="764" y="563"/>
                  </a:lnTo>
                  <a:lnTo>
                    <a:pt x="760" y="559"/>
                  </a:lnTo>
                  <a:lnTo>
                    <a:pt x="769" y="55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gray">
            <a:xfrm>
              <a:off x="5933272" y="2137845"/>
              <a:ext cx="1037008" cy="1085317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154" y="76"/>
                </a:cxn>
                <a:cxn ang="0">
                  <a:pos x="144" y="125"/>
                </a:cxn>
                <a:cxn ang="0">
                  <a:pos x="338" y="217"/>
                </a:cxn>
                <a:cxn ang="0">
                  <a:pos x="301" y="243"/>
                </a:cxn>
                <a:cxn ang="0">
                  <a:pos x="284" y="252"/>
                </a:cxn>
                <a:cxn ang="0">
                  <a:pos x="238" y="286"/>
                </a:cxn>
                <a:cxn ang="0">
                  <a:pos x="210" y="311"/>
                </a:cxn>
                <a:cxn ang="0">
                  <a:pos x="212" y="291"/>
                </a:cxn>
                <a:cxn ang="0">
                  <a:pos x="198" y="296"/>
                </a:cxn>
                <a:cxn ang="0">
                  <a:pos x="202" y="276"/>
                </a:cxn>
                <a:cxn ang="0">
                  <a:pos x="200" y="264"/>
                </a:cxn>
                <a:cxn ang="0">
                  <a:pos x="195" y="253"/>
                </a:cxn>
                <a:cxn ang="0">
                  <a:pos x="174" y="246"/>
                </a:cxn>
                <a:cxn ang="0">
                  <a:pos x="169" y="235"/>
                </a:cxn>
                <a:cxn ang="0">
                  <a:pos x="152" y="233"/>
                </a:cxn>
                <a:cxn ang="0">
                  <a:pos x="140" y="231"/>
                </a:cxn>
                <a:cxn ang="0">
                  <a:pos x="128" y="229"/>
                </a:cxn>
                <a:cxn ang="0">
                  <a:pos x="108" y="223"/>
                </a:cxn>
                <a:cxn ang="0">
                  <a:pos x="19" y="194"/>
                </a:cxn>
                <a:cxn ang="0">
                  <a:pos x="7" y="182"/>
                </a:cxn>
                <a:cxn ang="0">
                  <a:pos x="73" y="146"/>
                </a:cxn>
                <a:cxn ang="0">
                  <a:pos x="125" y="101"/>
                </a:cxn>
                <a:cxn ang="0">
                  <a:pos x="140" y="141"/>
                </a:cxn>
                <a:cxn ang="0">
                  <a:pos x="200" y="137"/>
                </a:cxn>
                <a:cxn ang="0">
                  <a:pos x="280" y="175"/>
                </a:cxn>
                <a:cxn ang="0">
                  <a:pos x="379" y="127"/>
                </a:cxn>
                <a:cxn ang="0">
                  <a:pos x="405" y="154"/>
                </a:cxn>
                <a:cxn ang="0">
                  <a:pos x="463" y="173"/>
                </a:cxn>
                <a:cxn ang="0">
                  <a:pos x="480" y="194"/>
                </a:cxn>
                <a:cxn ang="0">
                  <a:pos x="434" y="199"/>
                </a:cxn>
                <a:cxn ang="0">
                  <a:pos x="367" y="199"/>
                </a:cxn>
                <a:cxn ang="0">
                  <a:pos x="504" y="190"/>
                </a:cxn>
                <a:cxn ang="0">
                  <a:pos x="520" y="194"/>
                </a:cxn>
                <a:cxn ang="0">
                  <a:pos x="489" y="199"/>
                </a:cxn>
                <a:cxn ang="0">
                  <a:pos x="350" y="599"/>
                </a:cxn>
                <a:cxn ang="0">
                  <a:pos x="326" y="455"/>
                </a:cxn>
                <a:cxn ang="0">
                  <a:pos x="323" y="411"/>
                </a:cxn>
                <a:cxn ang="0">
                  <a:pos x="337" y="337"/>
                </a:cxn>
                <a:cxn ang="0">
                  <a:pos x="373" y="342"/>
                </a:cxn>
                <a:cxn ang="0">
                  <a:pos x="391" y="281"/>
                </a:cxn>
                <a:cxn ang="0">
                  <a:pos x="405" y="246"/>
                </a:cxn>
                <a:cxn ang="0">
                  <a:pos x="470" y="238"/>
                </a:cxn>
                <a:cxn ang="0">
                  <a:pos x="520" y="262"/>
                </a:cxn>
                <a:cxn ang="0">
                  <a:pos x="543" y="286"/>
                </a:cxn>
                <a:cxn ang="0">
                  <a:pos x="552" y="327"/>
                </a:cxn>
                <a:cxn ang="0">
                  <a:pos x="530" y="407"/>
                </a:cxn>
                <a:cxn ang="0">
                  <a:pos x="547" y="434"/>
                </a:cxn>
                <a:cxn ang="0">
                  <a:pos x="598" y="393"/>
                </a:cxn>
                <a:cxn ang="0">
                  <a:pos x="641" y="511"/>
                </a:cxn>
                <a:cxn ang="0">
                  <a:pos x="617" y="544"/>
                </a:cxn>
                <a:cxn ang="0">
                  <a:pos x="596" y="602"/>
                </a:cxn>
                <a:cxn ang="0">
                  <a:pos x="508" y="658"/>
                </a:cxn>
                <a:cxn ang="0">
                  <a:pos x="407" y="663"/>
                </a:cxn>
              </a:cxnLst>
              <a:rect l="0" t="0" r="r" b="b"/>
              <a:pathLst>
                <a:path w="644" h="674">
                  <a:moveTo>
                    <a:pt x="126" y="0"/>
                  </a:moveTo>
                  <a:lnTo>
                    <a:pt x="120" y="16"/>
                  </a:lnTo>
                  <a:lnTo>
                    <a:pt x="99" y="24"/>
                  </a:lnTo>
                  <a:lnTo>
                    <a:pt x="91" y="38"/>
                  </a:lnTo>
                  <a:lnTo>
                    <a:pt x="84" y="41"/>
                  </a:lnTo>
                  <a:lnTo>
                    <a:pt x="80" y="40"/>
                  </a:lnTo>
                  <a:lnTo>
                    <a:pt x="79" y="35"/>
                  </a:lnTo>
                  <a:lnTo>
                    <a:pt x="82" y="29"/>
                  </a:lnTo>
                  <a:lnTo>
                    <a:pt x="126" y="0"/>
                  </a:lnTo>
                  <a:close/>
                  <a:moveTo>
                    <a:pt x="135" y="94"/>
                  </a:moveTo>
                  <a:lnTo>
                    <a:pt x="138" y="86"/>
                  </a:lnTo>
                  <a:lnTo>
                    <a:pt x="154" y="76"/>
                  </a:lnTo>
                  <a:lnTo>
                    <a:pt x="185" y="70"/>
                  </a:lnTo>
                  <a:lnTo>
                    <a:pt x="191" y="76"/>
                  </a:lnTo>
                  <a:lnTo>
                    <a:pt x="190" y="79"/>
                  </a:lnTo>
                  <a:lnTo>
                    <a:pt x="176" y="82"/>
                  </a:lnTo>
                  <a:lnTo>
                    <a:pt x="156" y="101"/>
                  </a:lnTo>
                  <a:lnTo>
                    <a:pt x="144" y="125"/>
                  </a:lnTo>
                  <a:lnTo>
                    <a:pt x="138" y="113"/>
                  </a:lnTo>
                  <a:lnTo>
                    <a:pt x="128" y="111"/>
                  </a:lnTo>
                  <a:lnTo>
                    <a:pt x="128" y="100"/>
                  </a:lnTo>
                  <a:lnTo>
                    <a:pt x="135" y="94"/>
                  </a:lnTo>
                  <a:close/>
                  <a:moveTo>
                    <a:pt x="342" y="216"/>
                  </a:moveTo>
                  <a:lnTo>
                    <a:pt x="338" y="217"/>
                  </a:lnTo>
                  <a:lnTo>
                    <a:pt x="338" y="223"/>
                  </a:lnTo>
                  <a:lnTo>
                    <a:pt x="326" y="219"/>
                  </a:lnTo>
                  <a:lnTo>
                    <a:pt x="313" y="223"/>
                  </a:lnTo>
                  <a:lnTo>
                    <a:pt x="309" y="226"/>
                  </a:lnTo>
                  <a:lnTo>
                    <a:pt x="308" y="235"/>
                  </a:lnTo>
                  <a:lnTo>
                    <a:pt x="301" y="243"/>
                  </a:lnTo>
                  <a:lnTo>
                    <a:pt x="294" y="245"/>
                  </a:lnTo>
                  <a:lnTo>
                    <a:pt x="296" y="248"/>
                  </a:lnTo>
                  <a:lnTo>
                    <a:pt x="292" y="250"/>
                  </a:lnTo>
                  <a:lnTo>
                    <a:pt x="289" y="258"/>
                  </a:lnTo>
                  <a:lnTo>
                    <a:pt x="284" y="257"/>
                  </a:lnTo>
                  <a:lnTo>
                    <a:pt x="284" y="252"/>
                  </a:lnTo>
                  <a:lnTo>
                    <a:pt x="291" y="238"/>
                  </a:lnTo>
                  <a:lnTo>
                    <a:pt x="277" y="238"/>
                  </a:lnTo>
                  <a:lnTo>
                    <a:pt x="267" y="252"/>
                  </a:lnTo>
                  <a:lnTo>
                    <a:pt x="251" y="255"/>
                  </a:lnTo>
                  <a:lnTo>
                    <a:pt x="243" y="270"/>
                  </a:lnTo>
                  <a:lnTo>
                    <a:pt x="238" y="286"/>
                  </a:lnTo>
                  <a:lnTo>
                    <a:pt x="222" y="315"/>
                  </a:lnTo>
                  <a:lnTo>
                    <a:pt x="222" y="320"/>
                  </a:lnTo>
                  <a:lnTo>
                    <a:pt x="215" y="318"/>
                  </a:lnTo>
                  <a:lnTo>
                    <a:pt x="210" y="315"/>
                  </a:lnTo>
                  <a:lnTo>
                    <a:pt x="210" y="311"/>
                  </a:lnTo>
                  <a:lnTo>
                    <a:pt x="210" y="311"/>
                  </a:lnTo>
                  <a:lnTo>
                    <a:pt x="210" y="308"/>
                  </a:lnTo>
                  <a:lnTo>
                    <a:pt x="212" y="306"/>
                  </a:lnTo>
                  <a:lnTo>
                    <a:pt x="212" y="305"/>
                  </a:lnTo>
                  <a:lnTo>
                    <a:pt x="215" y="296"/>
                  </a:lnTo>
                  <a:lnTo>
                    <a:pt x="215" y="294"/>
                  </a:lnTo>
                  <a:lnTo>
                    <a:pt x="212" y="291"/>
                  </a:lnTo>
                  <a:lnTo>
                    <a:pt x="207" y="296"/>
                  </a:lnTo>
                  <a:lnTo>
                    <a:pt x="202" y="296"/>
                  </a:lnTo>
                  <a:lnTo>
                    <a:pt x="200" y="298"/>
                  </a:lnTo>
                  <a:lnTo>
                    <a:pt x="198" y="294"/>
                  </a:lnTo>
                  <a:lnTo>
                    <a:pt x="198" y="294"/>
                  </a:lnTo>
                  <a:lnTo>
                    <a:pt x="198" y="296"/>
                  </a:lnTo>
                  <a:lnTo>
                    <a:pt x="197" y="296"/>
                  </a:lnTo>
                  <a:lnTo>
                    <a:pt x="200" y="291"/>
                  </a:lnTo>
                  <a:lnTo>
                    <a:pt x="198" y="286"/>
                  </a:lnTo>
                  <a:lnTo>
                    <a:pt x="202" y="284"/>
                  </a:lnTo>
                  <a:lnTo>
                    <a:pt x="203" y="281"/>
                  </a:lnTo>
                  <a:lnTo>
                    <a:pt x="202" y="276"/>
                  </a:lnTo>
                  <a:lnTo>
                    <a:pt x="200" y="274"/>
                  </a:lnTo>
                  <a:lnTo>
                    <a:pt x="202" y="272"/>
                  </a:lnTo>
                  <a:lnTo>
                    <a:pt x="203" y="269"/>
                  </a:lnTo>
                  <a:lnTo>
                    <a:pt x="203" y="269"/>
                  </a:lnTo>
                  <a:lnTo>
                    <a:pt x="200" y="264"/>
                  </a:lnTo>
                  <a:lnTo>
                    <a:pt x="200" y="264"/>
                  </a:lnTo>
                  <a:lnTo>
                    <a:pt x="202" y="262"/>
                  </a:lnTo>
                  <a:lnTo>
                    <a:pt x="202" y="260"/>
                  </a:lnTo>
                  <a:lnTo>
                    <a:pt x="200" y="258"/>
                  </a:lnTo>
                  <a:lnTo>
                    <a:pt x="200" y="258"/>
                  </a:lnTo>
                  <a:lnTo>
                    <a:pt x="197" y="257"/>
                  </a:lnTo>
                  <a:lnTo>
                    <a:pt x="195" y="253"/>
                  </a:lnTo>
                  <a:lnTo>
                    <a:pt x="186" y="253"/>
                  </a:lnTo>
                  <a:lnTo>
                    <a:pt x="185" y="250"/>
                  </a:lnTo>
                  <a:lnTo>
                    <a:pt x="181" y="252"/>
                  </a:lnTo>
                  <a:lnTo>
                    <a:pt x="178" y="252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79" y="241"/>
                  </a:lnTo>
                  <a:lnTo>
                    <a:pt x="176" y="240"/>
                  </a:lnTo>
                  <a:lnTo>
                    <a:pt x="176" y="238"/>
                  </a:lnTo>
                  <a:lnTo>
                    <a:pt x="174" y="236"/>
                  </a:lnTo>
                  <a:lnTo>
                    <a:pt x="173" y="236"/>
                  </a:lnTo>
                  <a:lnTo>
                    <a:pt x="169" y="235"/>
                  </a:lnTo>
                  <a:lnTo>
                    <a:pt x="167" y="235"/>
                  </a:lnTo>
                  <a:lnTo>
                    <a:pt x="164" y="233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6" y="231"/>
                  </a:lnTo>
                  <a:lnTo>
                    <a:pt x="152" y="233"/>
                  </a:lnTo>
                  <a:lnTo>
                    <a:pt x="149" y="231"/>
                  </a:lnTo>
                  <a:lnTo>
                    <a:pt x="147" y="231"/>
                  </a:lnTo>
                  <a:lnTo>
                    <a:pt x="145" y="229"/>
                  </a:lnTo>
                  <a:lnTo>
                    <a:pt x="144" y="229"/>
                  </a:lnTo>
                  <a:lnTo>
                    <a:pt x="142" y="229"/>
                  </a:lnTo>
                  <a:lnTo>
                    <a:pt x="140" y="231"/>
                  </a:lnTo>
                  <a:lnTo>
                    <a:pt x="138" y="229"/>
                  </a:lnTo>
                  <a:lnTo>
                    <a:pt x="137" y="233"/>
                  </a:lnTo>
                  <a:lnTo>
                    <a:pt x="135" y="233"/>
                  </a:lnTo>
                  <a:lnTo>
                    <a:pt x="132" y="229"/>
                  </a:lnTo>
                  <a:lnTo>
                    <a:pt x="130" y="231"/>
                  </a:lnTo>
                  <a:lnTo>
                    <a:pt x="128" y="229"/>
                  </a:lnTo>
                  <a:lnTo>
                    <a:pt x="125" y="231"/>
                  </a:lnTo>
                  <a:lnTo>
                    <a:pt x="125" y="229"/>
                  </a:lnTo>
                  <a:lnTo>
                    <a:pt x="123" y="229"/>
                  </a:lnTo>
                  <a:lnTo>
                    <a:pt x="123" y="229"/>
                  </a:lnTo>
                  <a:lnTo>
                    <a:pt x="113" y="226"/>
                  </a:lnTo>
                  <a:lnTo>
                    <a:pt x="108" y="223"/>
                  </a:lnTo>
                  <a:lnTo>
                    <a:pt x="99" y="219"/>
                  </a:lnTo>
                  <a:lnTo>
                    <a:pt x="38" y="207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0" y="199"/>
                  </a:lnTo>
                  <a:lnTo>
                    <a:pt x="19" y="194"/>
                  </a:lnTo>
                  <a:lnTo>
                    <a:pt x="14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7" y="185"/>
                  </a:lnTo>
                  <a:lnTo>
                    <a:pt x="7" y="183"/>
                  </a:lnTo>
                  <a:lnTo>
                    <a:pt x="7" y="182"/>
                  </a:lnTo>
                  <a:lnTo>
                    <a:pt x="2" y="183"/>
                  </a:lnTo>
                  <a:lnTo>
                    <a:pt x="0" y="180"/>
                  </a:lnTo>
                  <a:lnTo>
                    <a:pt x="27" y="166"/>
                  </a:lnTo>
                  <a:lnTo>
                    <a:pt x="36" y="156"/>
                  </a:lnTo>
                  <a:lnTo>
                    <a:pt x="43" y="151"/>
                  </a:lnTo>
                  <a:lnTo>
                    <a:pt x="73" y="146"/>
                  </a:lnTo>
                  <a:lnTo>
                    <a:pt x="85" y="137"/>
                  </a:lnTo>
                  <a:lnTo>
                    <a:pt x="91" y="129"/>
                  </a:lnTo>
                  <a:lnTo>
                    <a:pt x="101" y="129"/>
                  </a:lnTo>
                  <a:lnTo>
                    <a:pt x="104" y="123"/>
                  </a:lnTo>
                  <a:lnTo>
                    <a:pt x="108" y="117"/>
                  </a:lnTo>
                  <a:lnTo>
                    <a:pt x="125" y="101"/>
                  </a:lnTo>
                  <a:lnTo>
                    <a:pt x="126" y="111"/>
                  </a:lnTo>
                  <a:lnTo>
                    <a:pt x="135" y="113"/>
                  </a:lnTo>
                  <a:lnTo>
                    <a:pt x="135" y="122"/>
                  </a:lnTo>
                  <a:lnTo>
                    <a:pt x="142" y="125"/>
                  </a:lnTo>
                  <a:lnTo>
                    <a:pt x="142" y="132"/>
                  </a:lnTo>
                  <a:lnTo>
                    <a:pt x="140" y="141"/>
                  </a:lnTo>
                  <a:lnTo>
                    <a:pt x="142" y="146"/>
                  </a:lnTo>
                  <a:lnTo>
                    <a:pt x="161" y="129"/>
                  </a:lnTo>
                  <a:lnTo>
                    <a:pt x="161" y="134"/>
                  </a:lnTo>
                  <a:lnTo>
                    <a:pt x="171" y="132"/>
                  </a:lnTo>
                  <a:lnTo>
                    <a:pt x="181" y="130"/>
                  </a:lnTo>
                  <a:lnTo>
                    <a:pt x="200" y="137"/>
                  </a:lnTo>
                  <a:lnTo>
                    <a:pt x="224" y="170"/>
                  </a:lnTo>
                  <a:lnTo>
                    <a:pt x="244" y="170"/>
                  </a:lnTo>
                  <a:lnTo>
                    <a:pt x="251" y="164"/>
                  </a:lnTo>
                  <a:lnTo>
                    <a:pt x="261" y="173"/>
                  </a:lnTo>
                  <a:lnTo>
                    <a:pt x="270" y="168"/>
                  </a:lnTo>
                  <a:lnTo>
                    <a:pt x="280" y="175"/>
                  </a:lnTo>
                  <a:lnTo>
                    <a:pt x="291" y="158"/>
                  </a:lnTo>
                  <a:lnTo>
                    <a:pt x="313" y="144"/>
                  </a:lnTo>
                  <a:lnTo>
                    <a:pt x="318" y="146"/>
                  </a:lnTo>
                  <a:lnTo>
                    <a:pt x="335" y="139"/>
                  </a:lnTo>
                  <a:lnTo>
                    <a:pt x="361" y="139"/>
                  </a:lnTo>
                  <a:lnTo>
                    <a:pt x="379" y="127"/>
                  </a:lnTo>
                  <a:lnTo>
                    <a:pt x="400" y="123"/>
                  </a:lnTo>
                  <a:lnTo>
                    <a:pt x="395" y="132"/>
                  </a:lnTo>
                  <a:lnTo>
                    <a:pt x="398" y="147"/>
                  </a:lnTo>
                  <a:lnTo>
                    <a:pt x="396" y="152"/>
                  </a:lnTo>
                  <a:lnTo>
                    <a:pt x="398" y="156"/>
                  </a:lnTo>
                  <a:lnTo>
                    <a:pt x="405" y="154"/>
                  </a:lnTo>
                  <a:lnTo>
                    <a:pt x="415" y="158"/>
                  </a:lnTo>
                  <a:lnTo>
                    <a:pt x="427" y="151"/>
                  </a:lnTo>
                  <a:lnTo>
                    <a:pt x="432" y="159"/>
                  </a:lnTo>
                  <a:lnTo>
                    <a:pt x="443" y="149"/>
                  </a:lnTo>
                  <a:lnTo>
                    <a:pt x="451" y="147"/>
                  </a:lnTo>
                  <a:lnTo>
                    <a:pt x="463" y="173"/>
                  </a:lnTo>
                  <a:lnTo>
                    <a:pt x="456" y="178"/>
                  </a:lnTo>
                  <a:lnTo>
                    <a:pt x="460" y="182"/>
                  </a:lnTo>
                  <a:lnTo>
                    <a:pt x="468" y="180"/>
                  </a:lnTo>
                  <a:lnTo>
                    <a:pt x="477" y="183"/>
                  </a:lnTo>
                  <a:lnTo>
                    <a:pt x="473" y="187"/>
                  </a:lnTo>
                  <a:lnTo>
                    <a:pt x="480" y="194"/>
                  </a:lnTo>
                  <a:lnTo>
                    <a:pt x="487" y="195"/>
                  </a:lnTo>
                  <a:lnTo>
                    <a:pt x="487" y="200"/>
                  </a:lnTo>
                  <a:lnTo>
                    <a:pt x="472" y="200"/>
                  </a:lnTo>
                  <a:lnTo>
                    <a:pt x="455" y="200"/>
                  </a:lnTo>
                  <a:lnTo>
                    <a:pt x="443" y="204"/>
                  </a:lnTo>
                  <a:lnTo>
                    <a:pt x="434" y="199"/>
                  </a:lnTo>
                  <a:lnTo>
                    <a:pt x="429" y="199"/>
                  </a:lnTo>
                  <a:lnTo>
                    <a:pt x="427" y="219"/>
                  </a:lnTo>
                  <a:lnTo>
                    <a:pt x="419" y="216"/>
                  </a:lnTo>
                  <a:lnTo>
                    <a:pt x="402" y="204"/>
                  </a:lnTo>
                  <a:lnTo>
                    <a:pt x="376" y="199"/>
                  </a:lnTo>
                  <a:lnTo>
                    <a:pt x="367" y="199"/>
                  </a:lnTo>
                  <a:lnTo>
                    <a:pt x="357" y="214"/>
                  </a:lnTo>
                  <a:lnTo>
                    <a:pt x="342" y="216"/>
                  </a:lnTo>
                  <a:close/>
                  <a:moveTo>
                    <a:pt x="490" y="194"/>
                  </a:moveTo>
                  <a:lnTo>
                    <a:pt x="496" y="197"/>
                  </a:lnTo>
                  <a:lnTo>
                    <a:pt x="497" y="192"/>
                  </a:lnTo>
                  <a:lnTo>
                    <a:pt x="504" y="190"/>
                  </a:lnTo>
                  <a:lnTo>
                    <a:pt x="502" y="187"/>
                  </a:lnTo>
                  <a:lnTo>
                    <a:pt x="499" y="185"/>
                  </a:lnTo>
                  <a:lnTo>
                    <a:pt x="504" y="183"/>
                  </a:lnTo>
                  <a:lnTo>
                    <a:pt x="509" y="183"/>
                  </a:lnTo>
                  <a:lnTo>
                    <a:pt x="514" y="192"/>
                  </a:lnTo>
                  <a:lnTo>
                    <a:pt x="520" y="194"/>
                  </a:lnTo>
                  <a:lnTo>
                    <a:pt x="518" y="200"/>
                  </a:lnTo>
                  <a:lnTo>
                    <a:pt x="513" y="202"/>
                  </a:lnTo>
                  <a:lnTo>
                    <a:pt x="508" y="199"/>
                  </a:lnTo>
                  <a:lnTo>
                    <a:pt x="496" y="202"/>
                  </a:lnTo>
                  <a:lnTo>
                    <a:pt x="490" y="195"/>
                  </a:lnTo>
                  <a:lnTo>
                    <a:pt x="489" y="199"/>
                  </a:lnTo>
                  <a:lnTo>
                    <a:pt x="490" y="194"/>
                  </a:lnTo>
                  <a:close/>
                  <a:moveTo>
                    <a:pt x="313" y="674"/>
                  </a:moveTo>
                  <a:lnTo>
                    <a:pt x="328" y="657"/>
                  </a:lnTo>
                  <a:lnTo>
                    <a:pt x="337" y="633"/>
                  </a:lnTo>
                  <a:lnTo>
                    <a:pt x="345" y="617"/>
                  </a:lnTo>
                  <a:lnTo>
                    <a:pt x="350" y="599"/>
                  </a:lnTo>
                  <a:lnTo>
                    <a:pt x="350" y="561"/>
                  </a:lnTo>
                  <a:lnTo>
                    <a:pt x="344" y="523"/>
                  </a:lnTo>
                  <a:lnTo>
                    <a:pt x="325" y="487"/>
                  </a:lnTo>
                  <a:lnTo>
                    <a:pt x="316" y="469"/>
                  </a:lnTo>
                  <a:lnTo>
                    <a:pt x="323" y="455"/>
                  </a:lnTo>
                  <a:lnTo>
                    <a:pt x="326" y="455"/>
                  </a:lnTo>
                  <a:lnTo>
                    <a:pt x="323" y="455"/>
                  </a:lnTo>
                  <a:lnTo>
                    <a:pt x="323" y="450"/>
                  </a:lnTo>
                  <a:lnTo>
                    <a:pt x="320" y="436"/>
                  </a:lnTo>
                  <a:lnTo>
                    <a:pt x="321" y="436"/>
                  </a:lnTo>
                  <a:lnTo>
                    <a:pt x="314" y="426"/>
                  </a:lnTo>
                  <a:lnTo>
                    <a:pt x="323" y="411"/>
                  </a:lnTo>
                  <a:lnTo>
                    <a:pt x="330" y="392"/>
                  </a:lnTo>
                  <a:lnTo>
                    <a:pt x="330" y="373"/>
                  </a:lnTo>
                  <a:lnTo>
                    <a:pt x="326" y="354"/>
                  </a:lnTo>
                  <a:lnTo>
                    <a:pt x="338" y="351"/>
                  </a:lnTo>
                  <a:lnTo>
                    <a:pt x="338" y="346"/>
                  </a:lnTo>
                  <a:lnTo>
                    <a:pt x="337" y="337"/>
                  </a:lnTo>
                  <a:lnTo>
                    <a:pt x="338" y="332"/>
                  </a:lnTo>
                  <a:lnTo>
                    <a:pt x="359" y="320"/>
                  </a:lnTo>
                  <a:lnTo>
                    <a:pt x="369" y="296"/>
                  </a:lnTo>
                  <a:lnTo>
                    <a:pt x="374" y="298"/>
                  </a:lnTo>
                  <a:lnTo>
                    <a:pt x="369" y="322"/>
                  </a:lnTo>
                  <a:lnTo>
                    <a:pt x="373" y="342"/>
                  </a:lnTo>
                  <a:lnTo>
                    <a:pt x="381" y="342"/>
                  </a:lnTo>
                  <a:lnTo>
                    <a:pt x="386" y="332"/>
                  </a:lnTo>
                  <a:lnTo>
                    <a:pt x="390" y="315"/>
                  </a:lnTo>
                  <a:lnTo>
                    <a:pt x="386" y="293"/>
                  </a:lnTo>
                  <a:lnTo>
                    <a:pt x="386" y="286"/>
                  </a:lnTo>
                  <a:lnTo>
                    <a:pt x="391" y="281"/>
                  </a:lnTo>
                  <a:lnTo>
                    <a:pt x="407" y="274"/>
                  </a:lnTo>
                  <a:lnTo>
                    <a:pt x="415" y="272"/>
                  </a:lnTo>
                  <a:lnTo>
                    <a:pt x="419" y="269"/>
                  </a:lnTo>
                  <a:lnTo>
                    <a:pt x="407" y="264"/>
                  </a:lnTo>
                  <a:lnTo>
                    <a:pt x="402" y="253"/>
                  </a:lnTo>
                  <a:lnTo>
                    <a:pt x="405" y="246"/>
                  </a:lnTo>
                  <a:lnTo>
                    <a:pt x="410" y="240"/>
                  </a:lnTo>
                  <a:lnTo>
                    <a:pt x="412" y="233"/>
                  </a:lnTo>
                  <a:lnTo>
                    <a:pt x="429" y="226"/>
                  </a:lnTo>
                  <a:lnTo>
                    <a:pt x="449" y="238"/>
                  </a:lnTo>
                  <a:lnTo>
                    <a:pt x="461" y="236"/>
                  </a:lnTo>
                  <a:lnTo>
                    <a:pt x="470" y="238"/>
                  </a:lnTo>
                  <a:lnTo>
                    <a:pt x="475" y="243"/>
                  </a:lnTo>
                  <a:lnTo>
                    <a:pt x="479" y="252"/>
                  </a:lnTo>
                  <a:lnTo>
                    <a:pt x="492" y="250"/>
                  </a:lnTo>
                  <a:lnTo>
                    <a:pt x="504" y="257"/>
                  </a:lnTo>
                  <a:lnTo>
                    <a:pt x="509" y="257"/>
                  </a:lnTo>
                  <a:lnTo>
                    <a:pt x="520" y="262"/>
                  </a:lnTo>
                  <a:lnTo>
                    <a:pt x="526" y="260"/>
                  </a:lnTo>
                  <a:lnTo>
                    <a:pt x="528" y="264"/>
                  </a:lnTo>
                  <a:lnTo>
                    <a:pt x="535" y="269"/>
                  </a:lnTo>
                  <a:lnTo>
                    <a:pt x="533" y="270"/>
                  </a:lnTo>
                  <a:lnTo>
                    <a:pt x="537" y="274"/>
                  </a:lnTo>
                  <a:lnTo>
                    <a:pt x="543" y="286"/>
                  </a:lnTo>
                  <a:lnTo>
                    <a:pt x="535" y="293"/>
                  </a:lnTo>
                  <a:lnTo>
                    <a:pt x="537" y="296"/>
                  </a:lnTo>
                  <a:lnTo>
                    <a:pt x="533" y="298"/>
                  </a:lnTo>
                  <a:lnTo>
                    <a:pt x="538" y="305"/>
                  </a:lnTo>
                  <a:lnTo>
                    <a:pt x="547" y="311"/>
                  </a:lnTo>
                  <a:lnTo>
                    <a:pt x="552" y="327"/>
                  </a:lnTo>
                  <a:lnTo>
                    <a:pt x="552" y="347"/>
                  </a:lnTo>
                  <a:lnTo>
                    <a:pt x="552" y="368"/>
                  </a:lnTo>
                  <a:lnTo>
                    <a:pt x="540" y="376"/>
                  </a:lnTo>
                  <a:lnTo>
                    <a:pt x="538" y="387"/>
                  </a:lnTo>
                  <a:lnTo>
                    <a:pt x="537" y="399"/>
                  </a:lnTo>
                  <a:lnTo>
                    <a:pt x="530" y="407"/>
                  </a:lnTo>
                  <a:lnTo>
                    <a:pt x="518" y="412"/>
                  </a:lnTo>
                  <a:lnTo>
                    <a:pt x="514" y="417"/>
                  </a:lnTo>
                  <a:lnTo>
                    <a:pt x="516" y="441"/>
                  </a:lnTo>
                  <a:lnTo>
                    <a:pt x="535" y="450"/>
                  </a:lnTo>
                  <a:lnTo>
                    <a:pt x="538" y="448"/>
                  </a:lnTo>
                  <a:lnTo>
                    <a:pt x="547" y="434"/>
                  </a:lnTo>
                  <a:lnTo>
                    <a:pt x="550" y="436"/>
                  </a:lnTo>
                  <a:lnTo>
                    <a:pt x="552" y="431"/>
                  </a:lnTo>
                  <a:lnTo>
                    <a:pt x="557" y="421"/>
                  </a:lnTo>
                  <a:lnTo>
                    <a:pt x="559" y="409"/>
                  </a:lnTo>
                  <a:lnTo>
                    <a:pt x="588" y="392"/>
                  </a:lnTo>
                  <a:lnTo>
                    <a:pt x="598" y="393"/>
                  </a:lnTo>
                  <a:lnTo>
                    <a:pt x="605" y="400"/>
                  </a:lnTo>
                  <a:lnTo>
                    <a:pt x="615" y="417"/>
                  </a:lnTo>
                  <a:lnTo>
                    <a:pt x="619" y="428"/>
                  </a:lnTo>
                  <a:lnTo>
                    <a:pt x="634" y="482"/>
                  </a:lnTo>
                  <a:lnTo>
                    <a:pt x="644" y="503"/>
                  </a:lnTo>
                  <a:lnTo>
                    <a:pt x="641" y="511"/>
                  </a:lnTo>
                  <a:lnTo>
                    <a:pt x="643" y="525"/>
                  </a:lnTo>
                  <a:lnTo>
                    <a:pt x="641" y="540"/>
                  </a:lnTo>
                  <a:lnTo>
                    <a:pt x="631" y="542"/>
                  </a:lnTo>
                  <a:lnTo>
                    <a:pt x="632" y="537"/>
                  </a:lnTo>
                  <a:lnTo>
                    <a:pt x="624" y="537"/>
                  </a:lnTo>
                  <a:lnTo>
                    <a:pt x="617" y="544"/>
                  </a:lnTo>
                  <a:lnTo>
                    <a:pt x="619" y="546"/>
                  </a:lnTo>
                  <a:lnTo>
                    <a:pt x="614" y="559"/>
                  </a:lnTo>
                  <a:lnTo>
                    <a:pt x="615" y="563"/>
                  </a:lnTo>
                  <a:lnTo>
                    <a:pt x="614" y="573"/>
                  </a:lnTo>
                  <a:lnTo>
                    <a:pt x="600" y="583"/>
                  </a:lnTo>
                  <a:lnTo>
                    <a:pt x="596" y="602"/>
                  </a:lnTo>
                  <a:lnTo>
                    <a:pt x="598" y="612"/>
                  </a:lnTo>
                  <a:lnTo>
                    <a:pt x="579" y="648"/>
                  </a:lnTo>
                  <a:lnTo>
                    <a:pt x="557" y="652"/>
                  </a:lnTo>
                  <a:lnTo>
                    <a:pt x="549" y="653"/>
                  </a:lnTo>
                  <a:lnTo>
                    <a:pt x="509" y="658"/>
                  </a:lnTo>
                  <a:lnTo>
                    <a:pt x="508" y="658"/>
                  </a:lnTo>
                  <a:lnTo>
                    <a:pt x="475" y="663"/>
                  </a:lnTo>
                  <a:lnTo>
                    <a:pt x="475" y="657"/>
                  </a:lnTo>
                  <a:lnTo>
                    <a:pt x="472" y="657"/>
                  </a:lnTo>
                  <a:lnTo>
                    <a:pt x="443" y="660"/>
                  </a:lnTo>
                  <a:lnTo>
                    <a:pt x="436" y="662"/>
                  </a:lnTo>
                  <a:lnTo>
                    <a:pt x="407" y="663"/>
                  </a:lnTo>
                  <a:lnTo>
                    <a:pt x="395" y="665"/>
                  </a:lnTo>
                  <a:lnTo>
                    <a:pt x="374" y="667"/>
                  </a:lnTo>
                  <a:lnTo>
                    <a:pt x="361" y="669"/>
                  </a:lnTo>
                  <a:lnTo>
                    <a:pt x="338" y="670"/>
                  </a:lnTo>
                  <a:lnTo>
                    <a:pt x="313" y="674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180"/>
            <p:cNvSpPr>
              <a:spLocks noEditPoints="1"/>
            </p:cNvSpPr>
            <p:nvPr/>
          </p:nvSpPr>
          <p:spPr bwMode="gray">
            <a:xfrm>
              <a:off x="1794901" y="4783504"/>
              <a:ext cx="1413809" cy="1331687"/>
            </a:xfrm>
            <a:custGeom>
              <a:avLst/>
              <a:gdLst/>
              <a:ahLst/>
              <a:cxnLst>
                <a:cxn ang="0">
                  <a:pos x="318" y="268"/>
                </a:cxn>
                <a:cxn ang="0">
                  <a:pos x="280" y="220"/>
                </a:cxn>
                <a:cxn ang="0">
                  <a:pos x="285" y="208"/>
                </a:cxn>
                <a:cxn ang="0">
                  <a:pos x="294" y="177"/>
                </a:cxn>
                <a:cxn ang="0">
                  <a:pos x="374" y="187"/>
                </a:cxn>
                <a:cxn ang="0">
                  <a:pos x="396" y="148"/>
                </a:cxn>
                <a:cxn ang="0">
                  <a:pos x="349" y="51"/>
                </a:cxn>
                <a:cxn ang="0">
                  <a:pos x="434" y="111"/>
                </a:cxn>
                <a:cxn ang="0">
                  <a:pos x="484" y="133"/>
                </a:cxn>
                <a:cxn ang="0">
                  <a:pos x="441" y="0"/>
                </a:cxn>
                <a:cxn ang="0">
                  <a:pos x="567" y="42"/>
                </a:cxn>
                <a:cxn ang="0">
                  <a:pos x="636" y="82"/>
                </a:cxn>
                <a:cxn ang="0">
                  <a:pos x="711" y="146"/>
                </a:cxn>
                <a:cxn ang="0">
                  <a:pos x="719" y="541"/>
                </a:cxn>
                <a:cxn ang="0">
                  <a:pos x="839" y="685"/>
                </a:cxn>
                <a:cxn ang="0">
                  <a:pos x="858" y="808"/>
                </a:cxn>
                <a:cxn ang="0">
                  <a:pos x="834" y="772"/>
                </a:cxn>
                <a:cxn ang="0">
                  <a:pos x="822" y="707"/>
                </a:cxn>
                <a:cxn ang="0">
                  <a:pos x="808" y="651"/>
                </a:cxn>
                <a:cxn ang="0">
                  <a:pos x="793" y="635"/>
                </a:cxn>
                <a:cxn ang="0">
                  <a:pos x="779" y="637"/>
                </a:cxn>
                <a:cxn ang="0">
                  <a:pos x="738" y="599"/>
                </a:cxn>
                <a:cxn ang="0">
                  <a:pos x="646" y="516"/>
                </a:cxn>
                <a:cxn ang="0">
                  <a:pos x="605" y="463"/>
                </a:cxn>
                <a:cxn ang="0">
                  <a:pos x="593" y="442"/>
                </a:cxn>
                <a:cxn ang="0">
                  <a:pos x="576" y="442"/>
                </a:cxn>
                <a:cxn ang="0">
                  <a:pos x="554" y="464"/>
                </a:cxn>
                <a:cxn ang="0">
                  <a:pos x="506" y="451"/>
                </a:cxn>
                <a:cxn ang="0">
                  <a:pos x="516" y="406"/>
                </a:cxn>
                <a:cxn ang="0">
                  <a:pos x="478" y="401"/>
                </a:cxn>
                <a:cxn ang="0">
                  <a:pos x="441" y="439"/>
                </a:cxn>
                <a:cxn ang="0">
                  <a:pos x="374" y="440"/>
                </a:cxn>
                <a:cxn ang="0">
                  <a:pos x="313" y="451"/>
                </a:cxn>
                <a:cxn ang="0">
                  <a:pos x="277" y="451"/>
                </a:cxn>
                <a:cxn ang="0">
                  <a:pos x="222" y="432"/>
                </a:cxn>
                <a:cxn ang="0">
                  <a:pos x="167" y="408"/>
                </a:cxn>
                <a:cxn ang="0">
                  <a:pos x="237" y="430"/>
                </a:cxn>
                <a:cxn ang="0">
                  <a:pos x="352" y="403"/>
                </a:cxn>
                <a:cxn ang="0">
                  <a:pos x="342" y="360"/>
                </a:cxn>
                <a:cxn ang="0">
                  <a:pos x="149" y="116"/>
                </a:cxn>
                <a:cxn ang="0">
                  <a:pos x="160" y="405"/>
                </a:cxn>
                <a:cxn ang="0">
                  <a:pos x="65" y="389"/>
                </a:cxn>
                <a:cxn ang="0">
                  <a:pos x="25" y="377"/>
                </a:cxn>
                <a:cxn ang="0">
                  <a:pos x="278" y="100"/>
                </a:cxn>
                <a:cxn ang="0">
                  <a:pos x="454" y="469"/>
                </a:cxn>
                <a:cxn ang="0">
                  <a:pos x="805" y="702"/>
                </a:cxn>
                <a:cxn ang="0">
                  <a:pos x="813" y="678"/>
                </a:cxn>
                <a:cxn ang="0">
                  <a:pos x="776" y="678"/>
                </a:cxn>
                <a:cxn ang="0">
                  <a:pos x="783" y="666"/>
                </a:cxn>
                <a:cxn ang="0">
                  <a:pos x="388" y="485"/>
                </a:cxn>
                <a:cxn ang="0">
                  <a:pos x="400" y="476"/>
                </a:cxn>
                <a:cxn ang="0">
                  <a:pos x="432" y="490"/>
                </a:cxn>
                <a:cxn ang="0">
                  <a:pos x="774" y="700"/>
                </a:cxn>
                <a:cxn ang="0">
                  <a:pos x="767" y="688"/>
                </a:cxn>
                <a:cxn ang="0">
                  <a:pos x="824" y="726"/>
                </a:cxn>
                <a:cxn ang="0">
                  <a:pos x="801" y="721"/>
                </a:cxn>
                <a:cxn ang="0">
                  <a:pos x="837" y="758"/>
                </a:cxn>
                <a:cxn ang="0">
                  <a:pos x="817" y="815"/>
                </a:cxn>
                <a:cxn ang="0">
                  <a:pos x="803" y="780"/>
                </a:cxn>
                <a:cxn ang="0">
                  <a:pos x="810" y="784"/>
                </a:cxn>
                <a:cxn ang="0">
                  <a:pos x="834" y="786"/>
                </a:cxn>
                <a:cxn ang="0">
                  <a:pos x="825" y="799"/>
                </a:cxn>
              </a:cxnLst>
              <a:rect l="0" t="0" r="r" b="b"/>
              <a:pathLst>
                <a:path w="878" h="827">
                  <a:moveTo>
                    <a:pt x="290" y="331"/>
                  </a:moveTo>
                  <a:lnTo>
                    <a:pt x="289" y="331"/>
                  </a:lnTo>
                  <a:lnTo>
                    <a:pt x="289" y="333"/>
                  </a:lnTo>
                  <a:lnTo>
                    <a:pt x="278" y="331"/>
                  </a:lnTo>
                  <a:lnTo>
                    <a:pt x="282" y="329"/>
                  </a:lnTo>
                  <a:lnTo>
                    <a:pt x="282" y="328"/>
                  </a:lnTo>
                  <a:lnTo>
                    <a:pt x="280" y="329"/>
                  </a:lnTo>
                  <a:lnTo>
                    <a:pt x="273" y="321"/>
                  </a:lnTo>
                  <a:lnTo>
                    <a:pt x="278" y="326"/>
                  </a:lnTo>
                  <a:lnTo>
                    <a:pt x="287" y="324"/>
                  </a:lnTo>
                  <a:lnTo>
                    <a:pt x="284" y="324"/>
                  </a:lnTo>
                  <a:lnTo>
                    <a:pt x="289" y="317"/>
                  </a:lnTo>
                  <a:lnTo>
                    <a:pt x="289" y="316"/>
                  </a:lnTo>
                  <a:lnTo>
                    <a:pt x="296" y="317"/>
                  </a:lnTo>
                  <a:lnTo>
                    <a:pt x="290" y="312"/>
                  </a:lnTo>
                  <a:lnTo>
                    <a:pt x="289" y="314"/>
                  </a:lnTo>
                  <a:lnTo>
                    <a:pt x="289" y="311"/>
                  </a:lnTo>
                  <a:lnTo>
                    <a:pt x="290" y="305"/>
                  </a:lnTo>
                  <a:lnTo>
                    <a:pt x="292" y="305"/>
                  </a:lnTo>
                  <a:lnTo>
                    <a:pt x="292" y="307"/>
                  </a:lnTo>
                  <a:lnTo>
                    <a:pt x="296" y="304"/>
                  </a:lnTo>
                  <a:lnTo>
                    <a:pt x="302" y="304"/>
                  </a:lnTo>
                  <a:lnTo>
                    <a:pt x="306" y="280"/>
                  </a:lnTo>
                  <a:lnTo>
                    <a:pt x="309" y="278"/>
                  </a:lnTo>
                  <a:lnTo>
                    <a:pt x="309" y="276"/>
                  </a:lnTo>
                  <a:lnTo>
                    <a:pt x="313" y="276"/>
                  </a:lnTo>
                  <a:lnTo>
                    <a:pt x="309" y="275"/>
                  </a:lnTo>
                  <a:lnTo>
                    <a:pt x="307" y="276"/>
                  </a:lnTo>
                  <a:lnTo>
                    <a:pt x="306" y="276"/>
                  </a:lnTo>
                  <a:lnTo>
                    <a:pt x="307" y="275"/>
                  </a:lnTo>
                  <a:lnTo>
                    <a:pt x="307" y="271"/>
                  </a:lnTo>
                  <a:lnTo>
                    <a:pt x="318" y="268"/>
                  </a:lnTo>
                  <a:lnTo>
                    <a:pt x="319" y="266"/>
                  </a:lnTo>
                  <a:lnTo>
                    <a:pt x="328" y="268"/>
                  </a:lnTo>
                  <a:lnTo>
                    <a:pt x="323" y="266"/>
                  </a:lnTo>
                  <a:lnTo>
                    <a:pt x="323" y="263"/>
                  </a:lnTo>
                  <a:lnTo>
                    <a:pt x="323" y="266"/>
                  </a:lnTo>
                  <a:lnTo>
                    <a:pt x="319" y="264"/>
                  </a:lnTo>
                  <a:lnTo>
                    <a:pt x="311" y="268"/>
                  </a:lnTo>
                  <a:lnTo>
                    <a:pt x="311" y="270"/>
                  </a:lnTo>
                  <a:lnTo>
                    <a:pt x="306" y="268"/>
                  </a:lnTo>
                  <a:lnTo>
                    <a:pt x="306" y="271"/>
                  </a:lnTo>
                  <a:lnTo>
                    <a:pt x="302" y="268"/>
                  </a:lnTo>
                  <a:lnTo>
                    <a:pt x="306" y="275"/>
                  </a:lnTo>
                  <a:lnTo>
                    <a:pt x="301" y="278"/>
                  </a:lnTo>
                  <a:lnTo>
                    <a:pt x="296" y="275"/>
                  </a:lnTo>
                  <a:lnTo>
                    <a:pt x="294" y="276"/>
                  </a:lnTo>
                  <a:lnTo>
                    <a:pt x="282" y="271"/>
                  </a:lnTo>
                  <a:lnTo>
                    <a:pt x="268" y="259"/>
                  </a:lnTo>
                  <a:lnTo>
                    <a:pt x="270" y="254"/>
                  </a:lnTo>
                  <a:lnTo>
                    <a:pt x="273" y="254"/>
                  </a:lnTo>
                  <a:lnTo>
                    <a:pt x="270" y="247"/>
                  </a:lnTo>
                  <a:lnTo>
                    <a:pt x="270" y="239"/>
                  </a:lnTo>
                  <a:lnTo>
                    <a:pt x="272" y="237"/>
                  </a:lnTo>
                  <a:lnTo>
                    <a:pt x="268" y="237"/>
                  </a:lnTo>
                  <a:lnTo>
                    <a:pt x="266" y="230"/>
                  </a:lnTo>
                  <a:lnTo>
                    <a:pt x="266" y="227"/>
                  </a:lnTo>
                  <a:lnTo>
                    <a:pt x="268" y="229"/>
                  </a:lnTo>
                  <a:lnTo>
                    <a:pt x="272" y="227"/>
                  </a:lnTo>
                  <a:lnTo>
                    <a:pt x="266" y="225"/>
                  </a:lnTo>
                  <a:lnTo>
                    <a:pt x="265" y="220"/>
                  </a:lnTo>
                  <a:lnTo>
                    <a:pt x="275" y="222"/>
                  </a:lnTo>
                  <a:lnTo>
                    <a:pt x="277" y="220"/>
                  </a:lnTo>
                  <a:lnTo>
                    <a:pt x="280" y="220"/>
                  </a:lnTo>
                  <a:lnTo>
                    <a:pt x="282" y="217"/>
                  </a:lnTo>
                  <a:lnTo>
                    <a:pt x="282" y="220"/>
                  </a:lnTo>
                  <a:lnTo>
                    <a:pt x="285" y="222"/>
                  </a:lnTo>
                  <a:lnTo>
                    <a:pt x="284" y="223"/>
                  </a:lnTo>
                  <a:lnTo>
                    <a:pt x="289" y="230"/>
                  </a:lnTo>
                  <a:lnTo>
                    <a:pt x="287" y="234"/>
                  </a:lnTo>
                  <a:lnTo>
                    <a:pt x="280" y="235"/>
                  </a:lnTo>
                  <a:lnTo>
                    <a:pt x="294" y="235"/>
                  </a:lnTo>
                  <a:lnTo>
                    <a:pt x="296" y="239"/>
                  </a:lnTo>
                  <a:lnTo>
                    <a:pt x="292" y="244"/>
                  </a:lnTo>
                  <a:lnTo>
                    <a:pt x="301" y="246"/>
                  </a:lnTo>
                  <a:lnTo>
                    <a:pt x="302" y="244"/>
                  </a:lnTo>
                  <a:lnTo>
                    <a:pt x="296" y="234"/>
                  </a:lnTo>
                  <a:lnTo>
                    <a:pt x="304" y="239"/>
                  </a:lnTo>
                  <a:lnTo>
                    <a:pt x="301" y="234"/>
                  </a:lnTo>
                  <a:lnTo>
                    <a:pt x="304" y="234"/>
                  </a:lnTo>
                  <a:lnTo>
                    <a:pt x="296" y="234"/>
                  </a:lnTo>
                  <a:lnTo>
                    <a:pt x="285" y="225"/>
                  </a:lnTo>
                  <a:lnTo>
                    <a:pt x="287" y="222"/>
                  </a:lnTo>
                  <a:lnTo>
                    <a:pt x="284" y="218"/>
                  </a:lnTo>
                  <a:lnTo>
                    <a:pt x="282" y="217"/>
                  </a:lnTo>
                  <a:lnTo>
                    <a:pt x="280" y="217"/>
                  </a:lnTo>
                  <a:lnTo>
                    <a:pt x="278" y="217"/>
                  </a:lnTo>
                  <a:lnTo>
                    <a:pt x="278" y="215"/>
                  </a:lnTo>
                  <a:lnTo>
                    <a:pt x="278" y="213"/>
                  </a:lnTo>
                  <a:lnTo>
                    <a:pt x="289" y="215"/>
                  </a:lnTo>
                  <a:lnTo>
                    <a:pt x="285" y="211"/>
                  </a:lnTo>
                  <a:lnTo>
                    <a:pt x="282" y="211"/>
                  </a:lnTo>
                  <a:lnTo>
                    <a:pt x="282" y="208"/>
                  </a:lnTo>
                  <a:lnTo>
                    <a:pt x="285" y="208"/>
                  </a:lnTo>
                  <a:lnTo>
                    <a:pt x="285" y="205"/>
                  </a:lnTo>
                  <a:lnTo>
                    <a:pt x="285" y="208"/>
                  </a:lnTo>
                  <a:lnTo>
                    <a:pt x="284" y="208"/>
                  </a:lnTo>
                  <a:lnTo>
                    <a:pt x="280" y="203"/>
                  </a:lnTo>
                  <a:lnTo>
                    <a:pt x="285" y="205"/>
                  </a:lnTo>
                  <a:lnTo>
                    <a:pt x="287" y="203"/>
                  </a:lnTo>
                  <a:lnTo>
                    <a:pt x="285" y="201"/>
                  </a:lnTo>
                  <a:lnTo>
                    <a:pt x="289" y="203"/>
                  </a:lnTo>
                  <a:lnTo>
                    <a:pt x="289" y="201"/>
                  </a:lnTo>
                  <a:lnTo>
                    <a:pt x="296" y="203"/>
                  </a:lnTo>
                  <a:lnTo>
                    <a:pt x="302" y="201"/>
                  </a:lnTo>
                  <a:lnTo>
                    <a:pt x="290" y="199"/>
                  </a:lnTo>
                  <a:lnTo>
                    <a:pt x="285" y="201"/>
                  </a:lnTo>
                  <a:lnTo>
                    <a:pt x="285" y="203"/>
                  </a:lnTo>
                  <a:lnTo>
                    <a:pt x="280" y="203"/>
                  </a:lnTo>
                  <a:lnTo>
                    <a:pt x="280" y="205"/>
                  </a:lnTo>
                  <a:lnTo>
                    <a:pt x="277" y="206"/>
                  </a:lnTo>
                  <a:lnTo>
                    <a:pt x="275" y="203"/>
                  </a:lnTo>
                  <a:lnTo>
                    <a:pt x="277" y="198"/>
                  </a:lnTo>
                  <a:lnTo>
                    <a:pt x="278" y="198"/>
                  </a:lnTo>
                  <a:lnTo>
                    <a:pt x="275" y="193"/>
                  </a:lnTo>
                  <a:lnTo>
                    <a:pt x="277" y="189"/>
                  </a:lnTo>
                  <a:lnTo>
                    <a:pt x="280" y="191"/>
                  </a:lnTo>
                  <a:lnTo>
                    <a:pt x="282" y="189"/>
                  </a:lnTo>
                  <a:lnTo>
                    <a:pt x="280" y="186"/>
                  </a:lnTo>
                  <a:lnTo>
                    <a:pt x="275" y="184"/>
                  </a:lnTo>
                  <a:lnTo>
                    <a:pt x="277" y="181"/>
                  </a:lnTo>
                  <a:lnTo>
                    <a:pt x="280" y="177"/>
                  </a:lnTo>
                  <a:lnTo>
                    <a:pt x="278" y="181"/>
                  </a:lnTo>
                  <a:lnTo>
                    <a:pt x="285" y="184"/>
                  </a:lnTo>
                  <a:lnTo>
                    <a:pt x="284" y="181"/>
                  </a:lnTo>
                  <a:lnTo>
                    <a:pt x="284" y="176"/>
                  </a:lnTo>
                  <a:lnTo>
                    <a:pt x="292" y="182"/>
                  </a:lnTo>
                  <a:lnTo>
                    <a:pt x="294" y="177"/>
                  </a:lnTo>
                  <a:lnTo>
                    <a:pt x="297" y="174"/>
                  </a:lnTo>
                  <a:lnTo>
                    <a:pt x="318" y="172"/>
                  </a:lnTo>
                  <a:lnTo>
                    <a:pt x="321" y="176"/>
                  </a:lnTo>
                  <a:lnTo>
                    <a:pt x="319" y="177"/>
                  </a:lnTo>
                  <a:lnTo>
                    <a:pt x="323" y="181"/>
                  </a:lnTo>
                  <a:lnTo>
                    <a:pt x="319" y="181"/>
                  </a:lnTo>
                  <a:lnTo>
                    <a:pt x="323" y="182"/>
                  </a:lnTo>
                  <a:lnTo>
                    <a:pt x="321" y="179"/>
                  </a:lnTo>
                  <a:lnTo>
                    <a:pt x="325" y="179"/>
                  </a:lnTo>
                  <a:lnTo>
                    <a:pt x="319" y="177"/>
                  </a:lnTo>
                  <a:lnTo>
                    <a:pt x="321" y="176"/>
                  </a:lnTo>
                  <a:lnTo>
                    <a:pt x="321" y="174"/>
                  </a:lnTo>
                  <a:lnTo>
                    <a:pt x="331" y="176"/>
                  </a:lnTo>
                  <a:lnTo>
                    <a:pt x="323" y="174"/>
                  </a:lnTo>
                  <a:lnTo>
                    <a:pt x="326" y="169"/>
                  </a:lnTo>
                  <a:lnTo>
                    <a:pt x="328" y="170"/>
                  </a:lnTo>
                  <a:lnTo>
                    <a:pt x="328" y="167"/>
                  </a:lnTo>
                  <a:lnTo>
                    <a:pt x="335" y="165"/>
                  </a:lnTo>
                  <a:lnTo>
                    <a:pt x="340" y="170"/>
                  </a:lnTo>
                  <a:lnTo>
                    <a:pt x="338" y="164"/>
                  </a:lnTo>
                  <a:lnTo>
                    <a:pt x="345" y="164"/>
                  </a:lnTo>
                  <a:lnTo>
                    <a:pt x="349" y="167"/>
                  </a:lnTo>
                  <a:lnTo>
                    <a:pt x="355" y="174"/>
                  </a:lnTo>
                  <a:lnTo>
                    <a:pt x="355" y="177"/>
                  </a:lnTo>
                  <a:lnTo>
                    <a:pt x="354" y="177"/>
                  </a:lnTo>
                  <a:lnTo>
                    <a:pt x="355" y="179"/>
                  </a:lnTo>
                  <a:lnTo>
                    <a:pt x="349" y="179"/>
                  </a:lnTo>
                  <a:lnTo>
                    <a:pt x="355" y="179"/>
                  </a:lnTo>
                  <a:lnTo>
                    <a:pt x="357" y="184"/>
                  </a:lnTo>
                  <a:lnTo>
                    <a:pt x="362" y="186"/>
                  </a:lnTo>
                  <a:lnTo>
                    <a:pt x="372" y="187"/>
                  </a:lnTo>
                  <a:lnTo>
                    <a:pt x="374" y="187"/>
                  </a:lnTo>
                  <a:lnTo>
                    <a:pt x="384" y="186"/>
                  </a:lnTo>
                  <a:lnTo>
                    <a:pt x="384" y="184"/>
                  </a:lnTo>
                  <a:lnTo>
                    <a:pt x="388" y="189"/>
                  </a:lnTo>
                  <a:lnTo>
                    <a:pt x="384" y="189"/>
                  </a:lnTo>
                  <a:lnTo>
                    <a:pt x="403" y="201"/>
                  </a:lnTo>
                  <a:lnTo>
                    <a:pt x="415" y="199"/>
                  </a:lnTo>
                  <a:lnTo>
                    <a:pt x="417" y="196"/>
                  </a:lnTo>
                  <a:lnTo>
                    <a:pt x="419" y="189"/>
                  </a:lnTo>
                  <a:lnTo>
                    <a:pt x="422" y="184"/>
                  </a:lnTo>
                  <a:lnTo>
                    <a:pt x="420" y="176"/>
                  </a:lnTo>
                  <a:lnTo>
                    <a:pt x="422" y="176"/>
                  </a:lnTo>
                  <a:lnTo>
                    <a:pt x="417" y="172"/>
                  </a:lnTo>
                  <a:lnTo>
                    <a:pt x="422" y="170"/>
                  </a:lnTo>
                  <a:lnTo>
                    <a:pt x="427" y="176"/>
                  </a:lnTo>
                  <a:lnTo>
                    <a:pt x="427" y="174"/>
                  </a:lnTo>
                  <a:lnTo>
                    <a:pt x="432" y="176"/>
                  </a:lnTo>
                  <a:lnTo>
                    <a:pt x="436" y="174"/>
                  </a:lnTo>
                  <a:lnTo>
                    <a:pt x="434" y="164"/>
                  </a:lnTo>
                  <a:lnTo>
                    <a:pt x="437" y="165"/>
                  </a:lnTo>
                  <a:lnTo>
                    <a:pt x="434" y="162"/>
                  </a:lnTo>
                  <a:lnTo>
                    <a:pt x="427" y="164"/>
                  </a:lnTo>
                  <a:lnTo>
                    <a:pt x="424" y="162"/>
                  </a:lnTo>
                  <a:lnTo>
                    <a:pt x="422" y="157"/>
                  </a:lnTo>
                  <a:lnTo>
                    <a:pt x="422" y="158"/>
                  </a:lnTo>
                  <a:lnTo>
                    <a:pt x="419" y="158"/>
                  </a:lnTo>
                  <a:lnTo>
                    <a:pt x="413" y="155"/>
                  </a:lnTo>
                  <a:lnTo>
                    <a:pt x="403" y="155"/>
                  </a:lnTo>
                  <a:lnTo>
                    <a:pt x="398" y="157"/>
                  </a:lnTo>
                  <a:lnTo>
                    <a:pt x="395" y="157"/>
                  </a:lnTo>
                  <a:lnTo>
                    <a:pt x="396" y="152"/>
                  </a:lnTo>
                  <a:lnTo>
                    <a:pt x="398" y="152"/>
                  </a:lnTo>
                  <a:lnTo>
                    <a:pt x="396" y="148"/>
                  </a:lnTo>
                  <a:lnTo>
                    <a:pt x="396" y="143"/>
                  </a:lnTo>
                  <a:lnTo>
                    <a:pt x="391" y="141"/>
                  </a:lnTo>
                  <a:lnTo>
                    <a:pt x="395" y="148"/>
                  </a:lnTo>
                  <a:lnTo>
                    <a:pt x="391" y="150"/>
                  </a:lnTo>
                  <a:lnTo>
                    <a:pt x="388" y="140"/>
                  </a:lnTo>
                  <a:lnTo>
                    <a:pt x="376" y="129"/>
                  </a:lnTo>
                  <a:lnTo>
                    <a:pt x="367" y="126"/>
                  </a:lnTo>
                  <a:lnTo>
                    <a:pt x="369" y="126"/>
                  </a:lnTo>
                  <a:lnTo>
                    <a:pt x="366" y="124"/>
                  </a:lnTo>
                  <a:lnTo>
                    <a:pt x="366" y="123"/>
                  </a:lnTo>
                  <a:lnTo>
                    <a:pt x="364" y="124"/>
                  </a:lnTo>
                  <a:lnTo>
                    <a:pt x="367" y="126"/>
                  </a:lnTo>
                  <a:lnTo>
                    <a:pt x="362" y="123"/>
                  </a:lnTo>
                  <a:lnTo>
                    <a:pt x="347" y="102"/>
                  </a:lnTo>
                  <a:lnTo>
                    <a:pt x="347" y="95"/>
                  </a:lnTo>
                  <a:lnTo>
                    <a:pt x="352" y="93"/>
                  </a:lnTo>
                  <a:lnTo>
                    <a:pt x="349" y="87"/>
                  </a:lnTo>
                  <a:lnTo>
                    <a:pt x="349" y="80"/>
                  </a:lnTo>
                  <a:lnTo>
                    <a:pt x="350" y="76"/>
                  </a:lnTo>
                  <a:lnTo>
                    <a:pt x="354" y="76"/>
                  </a:lnTo>
                  <a:lnTo>
                    <a:pt x="349" y="78"/>
                  </a:lnTo>
                  <a:lnTo>
                    <a:pt x="352" y="83"/>
                  </a:lnTo>
                  <a:lnTo>
                    <a:pt x="354" y="85"/>
                  </a:lnTo>
                  <a:lnTo>
                    <a:pt x="357" y="85"/>
                  </a:lnTo>
                  <a:lnTo>
                    <a:pt x="357" y="83"/>
                  </a:lnTo>
                  <a:lnTo>
                    <a:pt x="360" y="83"/>
                  </a:lnTo>
                  <a:lnTo>
                    <a:pt x="364" y="88"/>
                  </a:lnTo>
                  <a:lnTo>
                    <a:pt x="359" y="78"/>
                  </a:lnTo>
                  <a:lnTo>
                    <a:pt x="347" y="64"/>
                  </a:lnTo>
                  <a:lnTo>
                    <a:pt x="342" y="52"/>
                  </a:lnTo>
                  <a:lnTo>
                    <a:pt x="343" y="49"/>
                  </a:lnTo>
                  <a:lnTo>
                    <a:pt x="349" y="51"/>
                  </a:lnTo>
                  <a:lnTo>
                    <a:pt x="345" y="51"/>
                  </a:lnTo>
                  <a:lnTo>
                    <a:pt x="343" y="51"/>
                  </a:lnTo>
                  <a:lnTo>
                    <a:pt x="349" y="52"/>
                  </a:lnTo>
                  <a:lnTo>
                    <a:pt x="354" y="56"/>
                  </a:lnTo>
                  <a:lnTo>
                    <a:pt x="354" y="54"/>
                  </a:lnTo>
                  <a:lnTo>
                    <a:pt x="359" y="54"/>
                  </a:lnTo>
                  <a:lnTo>
                    <a:pt x="364" y="59"/>
                  </a:lnTo>
                  <a:lnTo>
                    <a:pt x="367" y="61"/>
                  </a:lnTo>
                  <a:lnTo>
                    <a:pt x="367" y="58"/>
                  </a:lnTo>
                  <a:lnTo>
                    <a:pt x="371" y="61"/>
                  </a:lnTo>
                  <a:lnTo>
                    <a:pt x="372" y="59"/>
                  </a:lnTo>
                  <a:lnTo>
                    <a:pt x="383" y="63"/>
                  </a:lnTo>
                  <a:lnTo>
                    <a:pt x="388" y="71"/>
                  </a:lnTo>
                  <a:lnTo>
                    <a:pt x="393" y="75"/>
                  </a:lnTo>
                  <a:lnTo>
                    <a:pt x="390" y="66"/>
                  </a:lnTo>
                  <a:lnTo>
                    <a:pt x="393" y="66"/>
                  </a:lnTo>
                  <a:lnTo>
                    <a:pt x="405" y="71"/>
                  </a:lnTo>
                  <a:lnTo>
                    <a:pt x="405" y="75"/>
                  </a:lnTo>
                  <a:lnTo>
                    <a:pt x="413" y="75"/>
                  </a:lnTo>
                  <a:lnTo>
                    <a:pt x="419" y="78"/>
                  </a:lnTo>
                  <a:lnTo>
                    <a:pt x="420" y="78"/>
                  </a:lnTo>
                  <a:lnTo>
                    <a:pt x="427" y="83"/>
                  </a:lnTo>
                  <a:lnTo>
                    <a:pt x="431" y="88"/>
                  </a:lnTo>
                  <a:lnTo>
                    <a:pt x="425" y="83"/>
                  </a:lnTo>
                  <a:lnTo>
                    <a:pt x="427" y="88"/>
                  </a:lnTo>
                  <a:lnTo>
                    <a:pt x="422" y="90"/>
                  </a:lnTo>
                  <a:lnTo>
                    <a:pt x="420" y="93"/>
                  </a:lnTo>
                  <a:lnTo>
                    <a:pt x="413" y="90"/>
                  </a:lnTo>
                  <a:lnTo>
                    <a:pt x="419" y="93"/>
                  </a:lnTo>
                  <a:lnTo>
                    <a:pt x="417" y="97"/>
                  </a:lnTo>
                  <a:lnTo>
                    <a:pt x="420" y="100"/>
                  </a:lnTo>
                  <a:lnTo>
                    <a:pt x="434" y="111"/>
                  </a:lnTo>
                  <a:lnTo>
                    <a:pt x="434" y="116"/>
                  </a:lnTo>
                  <a:lnTo>
                    <a:pt x="443" y="121"/>
                  </a:lnTo>
                  <a:lnTo>
                    <a:pt x="446" y="128"/>
                  </a:lnTo>
                  <a:lnTo>
                    <a:pt x="446" y="126"/>
                  </a:lnTo>
                  <a:lnTo>
                    <a:pt x="449" y="126"/>
                  </a:lnTo>
                  <a:lnTo>
                    <a:pt x="449" y="124"/>
                  </a:lnTo>
                  <a:lnTo>
                    <a:pt x="456" y="123"/>
                  </a:lnTo>
                  <a:lnTo>
                    <a:pt x="463" y="129"/>
                  </a:lnTo>
                  <a:lnTo>
                    <a:pt x="461" y="133"/>
                  </a:lnTo>
                  <a:lnTo>
                    <a:pt x="460" y="131"/>
                  </a:lnTo>
                  <a:lnTo>
                    <a:pt x="461" y="133"/>
                  </a:lnTo>
                  <a:lnTo>
                    <a:pt x="465" y="131"/>
                  </a:lnTo>
                  <a:lnTo>
                    <a:pt x="465" y="126"/>
                  </a:lnTo>
                  <a:lnTo>
                    <a:pt x="456" y="117"/>
                  </a:lnTo>
                  <a:lnTo>
                    <a:pt x="453" y="116"/>
                  </a:lnTo>
                  <a:lnTo>
                    <a:pt x="451" y="119"/>
                  </a:lnTo>
                  <a:lnTo>
                    <a:pt x="451" y="117"/>
                  </a:lnTo>
                  <a:lnTo>
                    <a:pt x="451" y="116"/>
                  </a:lnTo>
                  <a:lnTo>
                    <a:pt x="454" y="114"/>
                  </a:lnTo>
                  <a:lnTo>
                    <a:pt x="456" y="112"/>
                  </a:lnTo>
                  <a:lnTo>
                    <a:pt x="454" y="104"/>
                  </a:lnTo>
                  <a:lnTo>
                    <a:pt x="451" y="99"/>
                  </a:lnTo>
                  <a:lnTo>
                    <a:pt x="453" y="93"/>
                  </a:lnTo>
                  <a:lnTo>
                    <a:pt x="456" y="93"/>
                  </a:lnTo>
                  <a:lnTo>
                    <a:pt x="460" y="95"/>
                  </a:lnTo>
                  <a:lnTo>
                    <a:pt x="460" y="104"/>
                  </a:lnTo>
                  <a:lnTo>
                    <a:pt x="456" y="107"/>
                  </a:lnTo>
                  <a:lnTo>
                    <a:pt x="460" y="117"/>
                  </a:lnTo>
                  <a:lnTo>
                    <a:pt x="468" y="121"/>
                  </a:lnTo>
                  <a:lnTo>
                    <a:pt x="470" y="129"/>
                  </a:lnTo>
                  <a:lnTo>
                    <a:pt x="480" y="136"/>
                  </a:lnTo>
                  <a:lnTo>
                    <a:pt x="484" y="133"/>
                  </a:lnTo>
                  <a:lnTo>
                    <a:pt x="482" y="129"/>
                  </a:lnTo>
                  <a:lnTo>
                    <a:pt x="485" y="129"/>
                  </a:lnTo>
                  <a:lnTo>
                    <a:pt x="478" y="128"/>
                  </a:lnTo>
                  <a:lnTo>
                    <a:pt x="475" y="123"/>
                  </a:lnTo>
                  <a:lnTo>
                    <a:pt x="470" y="119"/>
                  </a:lnTo>
                  <a:lnTo>
                    <a:pt x="466" y="119"/>
                  </a:lnTo>
                  <a:lnTo>
                    <a:pt x="463" y="117"/>
                  </a:lnTo>
                  <a:lnTo>
                    <a:pt x="461" y="107"/>
                  </a:lnTo>
                  <a:lnTo>
                    <a:pt x="466" y="104"/>
                  </a:lnTo>
                  <a:lnTo>
                    <a:pt x="472" y="105"/>
                  </a:lnTo>
                  <a:lnTo>
                    <a:pt x="468" y="99"/>
                  </a:lnTo>
                  <a:lnTo>
                    <a:pt x="461" y="95"/>
                  </a:lnTo>
                  <a:lnTo>
                    <a:pt x="461" y="93"/>
                  </a:lnTo>
                  <a:lnTo>
                    <a:pt x="460" y="95"/>
                  </a:lnTo>
                  <a:lnTo>
                    <a:pt x="458" y="93"/>
                  </a:lnTo>
                  <a:lnTo>
                    <a:pt x="463" y="92"/>
                  </a:lnTo>
                  <a:lnTo>
                    <a:pt x="463" y="90"/>
                  </a:lnTo>
                  <a:lnTo>
                    <a:pt x="456" y="92"/>
                  </a:lnTo>
                  <a:lnTo>
                    <a:pt x="441" y="75"/>
                  </a:lnTo>
                  <a:lnTo>
                    <a:pt x="444" y="66"/>
                  </a:lnTo>
                  <a:lnTo>
                    <a:pt x="446" y="59"/>
                  </a:lnTo>
                  <a:lnTo>
                    <a:pt x="441" y="44"/>
                  </a:lnTo>
                  <a:lnTo>
                    <a:pt x="436" y="32"/>
                  </a:lnTo>
                  <a:lnTo>
                    <a:pt x="436" y="30"/>
                  </a:lnTo>
                  <a:lnTo>
                    <a:pt x="431" y="20"/>
                  </a:lnTo>
                  <a:lnTo>
                    <a:pt x="427" y="11"/>
                  </a:lnTo>
                  <a:lnTo>
                    <a:pt x="422" y="3"/>
                  </a:lnTo>
                  <a:lnTo>
                    <a:pt x="429" y="10"/>
                  </a:lnTo>
                  <a:lnTo>
                    <a:pt x="431" y="8"/>
                  </a:lnTo>
                  <a:lnTo>
                    <a:pt x="434" y="6"/>
                  </a:lnTo>
                  <a:lnTo>
                    <a:pt x="437" y="5"/>
                  </a:lnTo>
                  <a:lnTo>
                    <a:pt x="441" y="0"/>
                  </a:lnTo>
                  <a:lnTo>
                    <a:pt x="470" y="23"/>
                  </a:lnTo>
                  <a:lnTo>
                    <a:pt x="485" y="27"/>
                  </a:lnTo>
                  <a:lnTo>
                    <a:pt x="495" y="25"/>
                  </a:lnTo>
                  <a:lnTo>
                    <a:pt x="492" y="27"/>
                  </a:lnTo>
                  <a:lnTo>
                    <a:pt x="495" y="27"/>
                  </a:lnTo>
                  <a:lnTo>
                    <a:pt x="501" y="23"/>
                  </a:lnTo>
                  <a:lnTo>
                    <a:pt x="501" y="22"/>
                  </a:lnTo>
                  <a:lnTo>
                    <a:pt x="504" y="22"/>
                  </a:lnTo>
                  <a:lnTo>
                    <a:pt x="504" y="20"/>
                  </a:lnTo>
                  <a:lnTo>
                    <a:pt x="506" y="20"/>
                  </a:lnTo>
                  <a:lnTo>
                    <a:pt x="531" y="20"/>
                  </a:lnTo>
                  <a:lnTo>
                    <a:pt x="533" y="25"/>
                  </a:lnTo>
                  <a:lnTo>
                    <a:pt x="531" y="22"/>
                  </a:lnTo>
                  <a:lnTo>
                    <a:pt x="531" y="25"/>
                  </a:lnTo>
                  <a:lnTo>
                    <a:pt x="528" y="22"/>
                  </a:lnTo>
                  <a:lnTo>
                    <a:pt x="526" y="22"/>
                  </a:lnTo>
                  <a:lnTo>
                    <a:pt x="533" y="27"/>
                  </a:lnTo>
                  <a:lnTo>
                    <a:pt x="535" y="25"/>
                  </a:lnTo>
                  <a:lnTo>
                    <a:pt x="545" y="34"/>
                  </a:lnTo>
                  <a:lnTo>
                    <a:pt x="545" y="32"/>
                  </a:lnTo>
                  <a:lnTo>
                    <a:pt x="562" y="35"/>
                  </a:lnTo>
                  <a:lnTo>
                    <a:pt x="566" y="39"/>
                  </a:lnTo>
                  <a:lnTo>
                    <a:pt x="560" y="37"/>
                  </a:lnTo>
                  <a:lnTo>
                    <a:pt x="564" y="41"/>
                  </a:lnTo>
                  <a:lnTo>
                    <a:pt x="559" y="42"/>
                  </a:lnTo>
                  <a:lnTo>
                    <a:pt x="562" y="44"/>
                  </a:lnTo>
                  <a:lnTo>
                    <a:pt x="560" y="49"/>
                  </a:lnTo>
                  <a:lnTo>
                    <a:pt x="562" y="44"/>
                  </a:lnTo>
                  <a:lnTo>
                    <a:pt x="566" y="42"/>
                  </a:lnTo>
                  <a:lnTo>
                    <a:pt x="567" y="44"/>
                  </a:lnTo>
                  <a:lnTo>
                    <a:pt x="574" y="47"/>
                  </a:lnTo>
                  <a:lnTo>
                    <a:pt x="567" y="42"/>
                  </a:lnTo>
                  <a:lnTo>
                    <a:pt x="567" y="37"/>
                  </a:lnTo>
                  <a:lnTo>
                    <a:pt x="564" y="35"/>
                  </a:lnTo>
                  <a:lnTo>
                    <a:pt x="574" y="37"/>
                  </a:lnTo>
                  <a:lnTo>
                    <a:pt x="583" y="41"/>
                  </a:lnTo>
                  <a:lnTo>
                    <a:pt x="579" y="39"/>
                  </a:lnTo>
                  <a:lnTo>
                    <a:pt x="581" y="42"/>
                  </a:lnTo>
                  <a:lnTo>
                    <a:pt x="576" y="39"/>
                  </a:lnTo>
                  <a:lnTo>
                    <a:pt x="578" y="44"/>
                  </a:lnTo>
                  <a:lnTo>
                    <a:pt x="579" y="42"/>
                  </a:lnTo>
                  <a:lnTo>
                    <a:pt x="583" y="46"/>
                  </a:lnTo>
                  <a:lnTo>
                    <a:pt x="583" y="42"/>
                  </a:lnTo>
                  <a:lnTo>
                    <a:pt x="588" y="49"/>
                  </a:lnTo>
                  <a:lnTo>
                    <a:pt x="593" y="51"/>
                  </a:lnTo>
                  <a:lnTo>
                    <a:pt x="591" y="49"/>
                  </a:lnTo>
                  <a:lnTo>
                    <a:pt x="601" y="56"/>
                  </a:lnTo>
                  <a:lnTo>
                    <a:pt x="613" y="58"/>
                  </a:lnTo>
                  <a:lnTo>
                    <a:pt x="625" y="58"/>
                  </a:lnTo>
                  <a:lnTo>
                    <a:pt x="632" y="59"/>
                  </a:lnTo>
                  <a:lnTo>
                    <a:pt x="632" y="61"/>
                  </a:lnTo>
                  <a:lnTo>
                    <a:pt x="629" y="59"/>
                  </a:lnTo>
                  <a:lnTo>
                    <a:pt x="629" y="63"/>
                  </a:lnTo>
                  <a:lnTo>
                    <a:pt x="634" y="66"/>
                  </a:lnTo>
                  <a:lnTo>
                    <a:pt x="634" y="68"/>
                  </a:lnTo>
                  <a:lnTo>
                    <a:pt x="636" y="70"/>
                  </a:lnTo>
                  <a:lnTo>
                    <a:pt x="641" y="73"/>
                  </a:lnTo>
                  <a:lnTo>
                    <a:pt x="641" y="76"/>
                  </a:lnTo>
                  <a:lnTo>
                    <a:pt x="636" y="76"/>
                  </a:lnTo>
                  <a:lnTo>
                    <a:pt x="627" y="73"/>
                  </a:lnTo>
                  <a:lnTo>
                    <a:pt x="631" y="76"/>
                  </a:lnTo>
                  <a:lnTo>
                    <a:pt x="629" y="80"/>
                  </a:lnTo>
                  <a:lnTo>
                    <a:pt x="631" y="78"/>
                  </a:lnTo>
                  <a:lnTo>
                    <a:pt x="636" y="82"/>
                  </a:lnTo>
                  <a:lnTo>
                    <a:pt x="637" y="80"/>
                  </a:lnTo>
                  <a:lnTo>
                    <a:pt x="641" y="80"/>
                  </a:lnTo>
                  <a:lnTo>
                    <a:pt x="644" y="83"/>
                  </a:lnTo>
                  <a:lnTo>
                    <a:pt x="644" y="80"/>
                  </a:lnTo>
                  <a:lnTo>
                    <a:pt x="648" y="82"/>
                  </a:lnTo>
                  <a:lnTo>
                    <a:pt x="648" y="80"/>
                  </a:lnTo>
                  <a:lnTo>
                    <a:pt x="649" y="82"/>
                  </a:lnTo>
                  <a:lnTo>
                    <a:pt x="646" y="83"/>
                  </a:lnTo>
                  <a:lnTo>
                    <a:pt x="648" y="83"/>
                  </a:lnTo>
                  <a:lnTo>
                    <a:pt x="649" y="82"/>
                  </a:lnTo>
                  <a:lnTo>
                    <a:pt x="653" y="88"/>
                  </a:lnTo>
                  <a:lnTo>
                    <a:pt x="651" y="90"/>
                  </a:lnTo>
                  <a:lnTo>
                    <a:pt x="648" y="90"/>
                  </a:lnTo>
                  <a:lnTo>
                    <a:pt x="656" y="99"/>
                  </a:lnTo>
                  <a:lnTo>
                    <a:pt x="661" y="99"/>
                  </a:lnTo>
                  <a:lnTo>
                    <a:pt x="673" y="105"/>
                  </a:lnTo>
                  <a:lnTo>
                    <a:pt x="678" y="111"/>
                  </a:lnTo>
                  <a:lnTo>
                    <a:pt x="678" y="114"/>
                  </a:lnTo>
                  <a:lnTo>
                    <a:pt x="680" y="112"/>
                  </a:lnTo>
                  <a:lnTo>
                    <a:pt x="683" y="116"/>
                  </a:lnTo>
                  <a:lnTo>
                    <a:pt x="687" y="119"/>
                  </a:lnTo>
                  <a:lnTo>
                    <a:pt x="680" y="119"/>
                  </a:lnTo>
                  <a:lnTo>
                    <a:pt x="685" y="126"/>
                  </a:lnTo>
                  <a:lnTo>
                    <a:pt x="677" y="121"/>
                  </a:lnTo>
                  <a:lnTo>
                    <a:pt x="690" y="129"/>
                  </a:lnTo>
                  <a:lnTo>
                    <a:pt x="687" y="129"/>
                  </a:lnTo>
                  <a:lnTo>
                    <a:pt x="689" y="131"/>
                  </a:lnTo>
                  <a:lnTo>
                    <a:pt x="685" y="131"/>
                  </a:lnTo>
                  <a:lnTo>
                    <a:pt x="695" y="140"/>
                  </a:lnTo>
                  <a:lnTo>
                    <a:pt x="697" y="138"/>
                  </a:lnTo>
                  <a:lnTo>
                    <a:pt x="704" y="141"/>
                  </a:lnTo>
                  <a:lnTo>
                    <a:pt x="711" y="146"/>
                  </a:lnTo>
                  <a:lnTo>
                    <a:pt x="709" y="148"/>
                  </a:lnTo>
                  <a:lnTo>
                    <a:pt x="719" y="150"/>
                  </a:lnTo>
                  <a:lnTo>
                    <a:pt x="725" y="153"/>
                  </a:lnTo>
                  <a:lnTo>
                    <a:pt x="738" y="165"/>
                  </a:lnTo>
                  <a:lnTo>
                    <a:pt x="738" y="169"/>
                  </a:lnTo>
                  <a:lnTo>
                    <a:pt x="743" y="170"/>
                  </a:lnTo>
                  <a:lnTo>
                    <a:pt x="748" y="176"/>
                  </a:lnTo>
                  <a:lnTo>
                    <a:pt x="750" y="179"/>
                  </a:lnTo>
                  <a:lnTo>
                    <a:pt x="779" y="198"/>
                  </a:lnTo>
                  <a:lnTo>
                    <a:pt x="781" y="203"/>
                  </a:lnTo>
                  <a:lnTo>
                    <a:pt x="791" y="211"/>
                  </a:lnTo>
                  <a:lnTo>
                    <a:pt x="807" y="217"/>
                  </a:lnTo>
                  <a:lnTo>
                    <a:pt x="805" y="220"/>
                  </a:lnTo>
                  <a:lnTo>
                    <a:pt x="807" y="218"/>
                  </a:lnTo>
                  <a:lnTo>
                    <a:pt x="812" y="220"/>
                  </a:lnTo>
                  <a:lnTo>
                    <a:pt x="819" y="223"/>
                  </a:lnTo>
                  <a:lnTo>
                    <a:pt x="819" y="225"/>
                  </a:lnTo>
                  <a:lnTo>
                    <a:pt x="820" y="223"/>
                  </a:lnTo>
                  <a:lnTo>
                    <a:pt x="830" y="232"/>
                  </a:lnTo>
                  <a:lnTo>
                    <a:pt x="834" y="240"/>
                  </a:lnTo>
                  <a:lnTo>
                    <a:pt x="842" y="247"/>
                  </a:lnTo>
                  <a:lnTo>
                    <a:pt x="846" y="252"/>
                  </a:lnTo>
                  <a:lnTo>
                    <a:pt x="848" y="254"/>
                  </a:lnTo>
                  <a:lnTo>
                    <a:pt x="849" y="254"/>
                  </a:lnTo>
                  <a:lnTo>
                    <a:pt x="848" y="252"/>
                  </a:lnTo>
                  <a:lnTo>
                    <a:pt x="853" y="256"/>
                  </a:lnTo>
                  <a:lnTo>
                    <a:pt x="836" y="290"/>
                  </a:lnTo>
                  <a:lnTo>
                    <a:pt x="798" y="364"/>
                  </a:lnTo>
                  <a:lnTo>
                    <a:pt x="735" y="485"/>
                  </a:lnTo>
                  <a:lnTo>
                    <a:pt x="709" y="536"/>
                  </a:lnTo>
                  <a:lnTo>
                    <a:pt x="718" y="545"/>
                  </a:lnTo>
                  <a:lnTo>
                    <a:pt x="719" y="541"/>
                  </a:lnTo>
                  <a:lnTo>
                    <a:pt x="728" y="551"/>
                  </a:lnTo>
                  <a:lnTo>
                    <a:pt x="736" y="548"/>
                  </a:lnTo>
                  <a:lnTo>
                    <a:pt x="748" y="555"/>
                  </a:lnTo>
                  <a:lnTo>
                    <a:pt x="742" y="562"/>
                  </a:lnTo>
                  <a:lnTo>
                    <a:pt x="748" y="572"/>
                  </a:lnTo>
                  <a:lnTo>
                    <a:pt x="748" y="577"/>
                  </a:lnTo>
                  <a:lnTo>
                    <a:pt x="760" y="606"/>
                  </a:lnTo>
                  <a:lnTo>
                    <a:pt x="759" y="618"/>
                  </a:lnTo>
                  <a:lnTo>
                    <a:pt x="776" y="616"/>
                  </a:lnTo>
                  <a:lnTo>
                    <a:pt x="781" y="618"/>
                  </a:lnTo>
                  <a:lnTo>
                    <a:pt x="784" y="615"/>
                  </a:lnTo>
                  <a:lnTo>
                    <a:pt x="788" y="610"/>
                  </a:lnTo>
                  <a:lnTo>
                    <a:pt x="793" y="610"/>
                  </a:lnTo>
                  <a:lnTo>
                    <a:pt x="793" y="606"/>
                  </a:lnTo>
                  <a:lnTo>
                    <a:pt x="807" y="606"/>
                  </a:lnTo>
                  <a:lnTo>
                    <a:pt x="813" y="606"/>
                  </a:lnTo>
                  <a:lnTo>
                    <a:pt x="820" y="618"/>
                  </a:lnTo>
                  <a:lnTo>
                    <a:pt x="819" y="622"/>
                  </a:lnTo>
                  <a:lnTo>
                    <a:pt x="815" y="623"/>
                  </a:lnTo>
                  <a:lnTo>
                    <a:pt x="817" y="625"/>
                  </a:lnTo>
                  <a:lnTo>
                    <a:pt x="817" y="627"/>
                  </a:lnTo>
                  <a:lnTo>
                    <a:pt x="817" y="628"/>
                  </a:lnTo>
                  <a:lnTo>
                    <a:pt x="822" y="634"/>
                  </a:lnTo>
                  <a:lnTo>
                    <a:pt x="822" y="639"/>
                  </a:lnTo>
                  <a:lnTo>
                    <a:pt x="825" y="639"/>
                  </a:lnTo>
                  <a:lnTo>
                    <a:pt x="825" y="645"/>
                  </a:lnTo>
                  <a:lnTo>
                    <a:pt x="825" y="651"/>
                  </a:lnTo>
                  <a:lnTo>
                    <a:pt x="832" y="657"/>
                  </a:lnTo>
                  <a:lnTo>
                    <a:pt x="837" y="671"/>
                  </a:lnTo>
                  <a:lnTo>
                    <a:pt x="836" y="678"/>
                  </a:lnTo>
                  <a:lnTo>
                    <a:pt x="837" y="683"/>
                  </a:lnTo>
                  <a:lnTo>
                    <a:pt x="839" y="685"/>
                  </a:lnTo>
                  <a:lnTo>
                    <a:pt x="844" y="719"/>
                  </a:lnTo>
                  <a:lnTo>
                    <a:pt x="846" y="726"/>
                  </a:lnTo>
                  <a:lnTo>
                    <a:pt x="841" y="729"/>
                  </a:lnTo>
                  <a:lnTo>
                    <a:pt x="848" y="733"/>
                  </a:lnTo>
                  <a:lnTo>
                    <a:pt x="842" y="738"/>
                  </a:lnTo>
                  <a:lnTo>
                    <a:pt x="848" y="743"/>
                  </a:lnTo>
                  <a:lnTo>
                    <a:pt x="846" y="750"/>
                  </a:lnTo>
                  <a:lnTo>
                    <a:pt x="851" y="753"/>
                  </a:lnTo>
                  <a:lnTo>
                    <a:pt x="860" y="763"/>
                  </a:lnTo>
                  <a:lnTo>
                    <a:pt x="866" y="769"/>
                  </a:lnTo>
                  <a:lnTo>
                    <a:pt x="868" y="774"/>
                  </a:lnTo>
                  <a:lnTo>
                    <a:pt x="871" y="775"/>
                  </a:lnTo>
                  <a:lnTo>
                    <a:pt x="870" y="779"/>
                  </a:lnTo>
                  <a:lnTo>
                    <a:pt x="878" y="782"/>
                  </a:lnTo>
                  <a:lnTo>
                    <a:pt x="877" y="791"/>
                  </a:lnTo>
                  <a:lnTo>
                    <a:pt x="871" y="794"/>
                  </a:lnTo>
                  <a:lnTo>
                    <a:pt x="868" y="803"/>
                  </a:lnTo>
                  <a:lnTo>
                    <a:pt x="868" y="813"/>
                  </a:lnTo>
                  <a:lnTo>
                    <a:pt x="865" y="815"/>
                  </a:lnTo>
                  <a:lnTo>
                    <a:pt x="854" y="823"/>
                  </a:lnTo>
                  <a:lnTo>
                    <a:pt x="848" y="827"/>
                  </a:lnTo>
                  <a:lnTo>
                    <a:pt x="849" y="823"/>
                  </a:lnTo>
                  <a:lnTo>
                    <a:pt x="846" y="827"/>
                  </a:lnTo>
                  <a:lnTo>
                    <a:pt x="848" y="818"/>
                  </a:lnTo>
                  <a:lnTo>
                    <a:pt x="846" y="823"/>
                  </a:lnTo>
                  <a:lnTo>
                    <a:pt x="842" y="825"/>
                  </a:lnTo>
                  <a:lnTo>
                    <a:pt x="841" y="821"/>
                  </a:lnTo>
                  <a:lnTo>
                    <a:pt x="842" y="816"/>
                  </a:lnTo>
                  <a:lnTo>
                    <a:pt x="841" y="815"/>
                  </a:lnTo>
                  <a:lnTo>
                    <a:pt x="848" y="813"/>
                  </a:lnTo>
                  <a:lnTo>
                    <a:pt x="849" y="815"/>
                  </a:lnTo>
                  <a:lnTo>
                    <a:pt x="858" y="808"/>
                  </a:lnTo>
                  <a:lnTo>
                    <a:pt x="849" y="813"/>
                  </a:lnTo>
                  <a:lnTo>
                    <a:pt x="848" y="811"/>
                  </a:lnTo>
                  <a:lnTo>
                    <a:pt x="844" y="813"/>
                  </a:lnTo>
                  <a:lnTo>
                    <a:pt x="842" y="810"/>
                  </a:lnTo>
                  <a:lnTo>
                    <a:pt x="842" y="808"/>
                  </a:lnTo>
                  <a:lnTo>
                    <a:pt x="848" y="804"/>
                  </a:lnTo>
                  <a:lnTo>
                    <a:pt x="854" y="808"/>
                  </a:lnTo>
                  <a:lnTo>
                    <a:pt x="854" y="806"/>
                  </a:lnTo>
                  <a:lnTo>
                    <a:pt x="849" y="804"/>
                  </a:lnTo>
                  <a:lnTo>
                    <a:pt x="854" y="791"/>
                  </a:lnTo>
                  <a:lnTo>
                    <a:pt x="853" y="787"/>
                  </a:lnTo>
                  <a:lnTo>
                    <a:pt x="854" y="786"/>
                  </a:lnTo>
                  <a:lnTo>
                    <a:pt x="853" y="786"/>
                  </a:lnTo>
                  <a:lnTo>
                    <a:pt x="851" y="779"/>
                  </a:lnTo>
                  <a:lnTo>
                    <a:pt x="856" y="775"/>
                  </a:lnTo>
                  <a:lnTo>
                    <a:pt x="848" y="777"/>
                  </a:lnTo>
                  <a:lnTo>
                    <a:pt x="846" y="775"/>
                  </a:lnTo>
                  <a:lnTo>
                    <a:pt x="832" y="775"/>
                  </a:lnTo>
                  <a:lnTo>
                    <a:pt x="836" y="779"/>
                  </a:lnTo>
                  <a:lnTo>
                    <a:pt x="832" y="780"/>
                  </a:lnTo>
                  <a:lnTo>
                    <a:pt x="832" y="784"/>
                  </a:lnTo>
                  <a:lnTo>
                    <a:pt x="830" y="786"/>
                  </a:lnTo>
                  <a:lnTo>
                    <a:pt x="829" y="782"/>
                  </a:lnTo>
                  <a:lnTo>
                    <a:pt x="829" y="786"/>
                  </a:lnTo>
                  <a:lnTo>
                    <a:pt x="827" y="789"/>
                  </a:lnTo>
                  <a:lnTo>
                    <a:pt x="824" y="784"/>
                  </a:lnTo>
                  <a:lnTo>
                    <a:pt x="824" y="777"/>
                  </a:lnTo>
                  <a:lnTo>
                    <a:pt x="825" y="779"/>
                  </a:lnTo>
                  <a:lnTo>
                    <a:pt x="827" y="775"/>
                  </a:lnTo>
                  <a:lnTo>
                    <a:pt x="829" y="777"/>
                  </a:lnTo>
                  <a:lnTo>
                    <a:pt x="830" y="772"/>
                  </a:lnTo>
                  <a:lnTo>
                    <a:pt x="834" y="772"/>
                  </a:lnTo>
                  <a:lnTo>
                    <a:pt x="836" y="765"/>
                  </a:lnTo>
                  <a:lnTo>
                    <a:pt x="848" y="767"/>
                  </a:lnTo>
                  <a:lnTo>
                    <a:pt x="839" y="763"/>
                  </a:lnTo>
                  <a:lnTo>
                    <a:pt x="839" y="758"/>
                  </a:lnTo>
                  <a:lnTo>
                    <a:pt x="836" y="755"/>
                  </a:lnTo>
                  <a:lnTo>
                    <a:pt x="836" y="751"/>
                  </a:lnTo>
                  <a:lnTo>
                    <a:pt x="832" y="748"/>
                  </a:lnTo>
                  <a:lnTo>
                    <a:pt x="836" y="745"/>
                  </a:lnTo>
                  <a:lnTo>
                    <a:pt x="830" y="743"/>
                  </a:lnTo>
                  <a:lnTo>
                    <a:pt x="832" y="743"/>
                  </a:lnTo>
                  <a:lnTo>
                    <a:pt x="832" y="739"/>
                  </a:lnTo>
                  <a:lnTo>
                    <a:pt x="837" y="738"/>
                  </a:lnTo>
                  <a:lnTo>
                    <a:pt x="832" y="739"/>
                  </a:lnTo>
                  <a:lnTo>
                    <a:pt x="829" y="733"/>
                  </a:lnTo>
                  <a:lnTo>
                    <a:pt x="827" y="728"/>
                  </a:lnTo>
                  <a:lnTo>
                    <a:pt x="830" y="729"/>
                  </a:lnTo>
                  <a:lnTo>
                    <a:pt x="830" y="724"/>
                  </a:lnTo>
                  <a:lnTo>
                    <a:pt x="829" y="726"/>
                  </a:lnTo>
                  <a:lnTo>
                    <a:pt x="824" y="721"/>
                  </a:lnTo>
                  <a:lnTo>
                    <a:pt x="825" y="719"/>
                  </a:lnTo>
                  <a:lnTo>
                    <a:pt x="824" y="719"/>
                  </a:lnTo>
                  <a:lnTo>
                    <a:pt x="822" y="717"/>
                  </a:lnTo>
                  <a:lnTo>
                    <a:pt x="820" y="719"/>
                  </a:lnTo>
                  <a:lnTo>
                    <a:pt x="817" y="716"/>
                  </a:lnTo>
                  <a:lnTo>
                    <a:pt x="815" y="714"/>
                  </a:lnTo>
                  <a:lnTo>
                    <a:pt x="819" y="712"/>
                  </a:lnTo>
                  <a:lnTo>
                    <a:pt x="824" y="714"/>
                  </a:lnTo>
                  <a:lnTo>
                    <a:pt x="829" y="712"/>
                  </a:lnTo>
                  <a:lnTo>
                    <a:pt x="825" y="712"/>
                  </a:lnTo>
                  <a:lnTo>
                    <a:pt x="820" y="710"/>
                  </a:lnTo>
                  <a:lnTo>
                    <a:pt x="824" y="707"/>
                  </a:lnTo>
                  <a:lnTo>
                    <a:pt x="822" y="707"/>
                  </a:lnTo>
                  <a:lnTo>
                    <a:pt x="822" y="702"/>
                  </a:lnTo>
                  <a:lnTo>
                    <a:pt x="827" y="702"/>
                  </a:lnTo>
                  <a:lnTo>
                    <a:pt x="820" y="700"/>
                  </a:lnTo>
                  <a:lnTo>
                    <a:pt x="820" y="697"/>
                  </a:lnTo>
                  <a:lnTo>
                    <a:pt x="822" y="695"/>
                  </a:lnTo>
                  <a:lnTo>
                    <a:pt x="832" y="707"/>
                  </a:lnTo>
                  <a:lnTo>
                    <a:pt x="824" y="693"/>
                  </a:lnTo>
                  <a:lnTo>
                    <a:pt x="827" y="688"/>
                  </a:lnTo>
                  <a:lnTo>
                    <a:pt x="836" y="695"/>
                  </a:lnTo>
                  <a:lnTo>
                    <a:pt x="827" y="688"/>
                  </a:lnTo>
                  <a:lnTo>
                    <a:pt x="825" y="688"/>
                  </a:lnTo>
                  <a:lnTo>
                    <a:pt x="822" y="692"/>
                  </a:lnTo>
                  <a:lnTo>
                    <a:pt x="820" y="685"/>
                  </a:lnTo>
                  <a:lnTo>
                    <a:pt x="822" y="685"/>
                  </a:lnTo>
                  <a:lnTo>
                    <a:pt x="824" y="686"/>
                  </a:lnTo>
                  <a:lnTo>
                    <a:pt x="825" y="685"/>
                  </a:lnTo>
                  <a:lnTo>
                    <a:pt x="824" y="681"/>
                  </a:lnTo>
                  <a:lnTo>
                    <a:pt x="827" y="680"/>
                  </a:lnTo>
                  <a:lnTo>
                    <a:pt x="820" y="683"/>
                  </a:lnTo>
                  <a:lnTo>
                    <a:pt x="819" y="678"/>
                  </a:lnTo>
                  <a:lnTo>
                    <a:pt x="820" y="671"/>
                  </a:lnTo>
                  <a:lnTo>
                    <a:pt x="824" y="671"/>
                  </a:lnTo>
                  <a:lnTo>
                    <a:pt x="824" y="668"/>
                  </a:lnTo>
                  <a:lnTo>
                    <a:pt x="827" y="666"/>
                  </a:lnTo>
                  <a:lnTo>
                    <a:pt x="830" y="666"/>
                  </a:lnTo>
                  <a:lnTo>
                    <a:pt x="825" y="664"/>
                  </a:lnTo>
                  <a:lnTo>
                    <a:pt x="817" y="673"/>
                  </a:lnTo>
                  <a:lnTo>
                    <a:pt x="812" y="664"/>
                  </a:lnTo>
                  <a:lnTo>
                    <a:pt x="807" y="661"/>
                  </a:lnTo>
                  <a:lnTo>
                    <a:pt x="808" y="657"/>
                  </a:lnTo>
                  <a:lnTo>
                    <a:pt x="807" y="649"/>
                  </a:lnTo>
                  <a:lnTo>
                    <a:pt x="808" y="651"/>
                  </a:lnTo>
                  <a:lnTo>
                    <a:pt x="810" y="645"/>
                  </a:lnTo>
                  <a:lnTo>
                    <a:pt x="807" y="647"/>
                  </a:lnTo>
                  <a:lnTo>
                    <a:pt x="807" y="642"/>
                  </a:lnTo>
                  <a:lnTo>
                    <a:pt x="808" y="637"/>
                  </a:lnTo>
                  <a:lnTo>
                    <a:pt x="808" y="625"/>
                  </a:lnTo>
                  <a:lnTo>
                    <a:pt x="808" y="623"/>
                  </a:lnTo>
                  <a:lnTo>
                    <a:pt x="812" y="620"/>
                  </a:lnTo>
                  <a:lnTo>
                    <a:pt x="808" y="623"/>
                  </a:lnTo>
                  <a:lnTo>
                    <a:pt x="808" y="625"/>
                  </a:lnTo>
                  <a:lnTo>
                    <a:pt x="805" y="622"/>
                  </a:lnTo>
                  <a:lnTo>
                    <a:pt x="807" y="628"/>
                  </a:lnTo>
                  <a:lnTo>
                    <a:pt x="807" y="632"/>
                  </a:lnTo>
                  <a:lnTo>
                    <a:pt x="805" y="628"/>
                  </a:lnTo>
                  <a:lnTo>
                    <a:pt x="803" y="625"/>
                  </a:lnTo>
                  <a:lnTo>
                    <a:pt x="805" y="632"/>
                  </a:lnTo>
                  <a:lnTo>
                    <a:pt x="803" y="637"/>
                  </a:lnTo>
                  <a:lnTo>
                    <a:pt x="803" y="649"/>
                  </a:lnTo>
                  <a:lnTo>
                    <a:pt x="801" y="651"/>
                  </a:lnTo>
                  <a:lnTo>
                    <a:pt x="801" y="657"/>
                  </a:lnTo>
                  <a:lnTo>
                    <a:pt x="798" y="664"/>
                  </a:lnTo>
                  <a:lnTo>
                    <a:pt x="793" y="661"/>
                  </a:lnTo>
                  <a:lnTo>
                    <a:pt x="793" y="652"/>
                  </a:lnTo>
                  <a:lnTo>
                    <a:pt x="793" y="656"/>
                  </a:lnTo>
                  <a:lnTo>
                    <a:pt x="789" y="652"/>
                  </a:lnTo>
                  <a:lnTo>
                    <a:pt x="783" y="651"/>
                  </a:lnTo>
                  <a:lnTo>
                    <a:pt x="784" y="649"/>
                  </a:lnTo>
                  <a:lnTo>
                    <a:pt x="783" y="647"/>
                  </a:lnTo>
                  <a:lnTo>
                    <a:pt x="786" y="649"/>
                  </a:lnTo>
                  <a:lnTo>
                    <a:pt x="786" y="644"/>
                  </a:lnTo>
                  <a:lnTo>
                    <a:pt x="788" y="644"/>
                  </a:lnTo>
                  <a:lnTo>
                    <a:pt x="786" y="635"/>
                  </a:lnTo>
                  <a:lnTo>
                    <a:pt x="793" y="635"/>
                  </a:lnTo>
                  <a:lnTo>
                    <a:pt x="789" y="632"/>
                  </a:lnTo>
                  <a:lnTo>
                    <a:pt x="788" y="634"/>
                  </a:lnTo>
                  <a:lnTo>
                    <a:pt x="788" y="632"/>
                  </a:lnTo>
                  <a:lnTo>
                    <a:pt x="788" y="627"/>
                  </a:lnTo>
                  <a:lnTo>
                    <a:pt x="786" y="630"/>
                  </a:lnTo>
                  <a:lnTo>
                    <a:pt x="784" y="630"/>
                  </a:lnTo>
                  <a:lnTo>
                    <a:pt x="788" y="630"/>
                  </a:lnTo>
                  <a:lnTo>
                    <a:pt x="786" y="634"/>
                  </a:lnTo>
                  <a:lnTo>
                    <a:pt x="783" y="635"/>
                  </a:lnTo>
                  <a:lnTo>
                    <a:pt x="779" y="632"/>
                  </a:lnTo>
                  <a:lnTo>
                    <a:pt x="783" y="632"/>
                  </a:lnTo>
                  <a:lnTo>
                    <a:pt x="777" y="630"/>
                  </a:lnTo>
                  <a:lnTo>
                    <a:pt x="779" y="625"/>
                  </a:lnTo>
                  <a:lnTo>
                    <a:pt x="777" y="627"/>
                  </a:lnTo>
                  <a:lnTo>
                    <a:pt x="776" y="622"/>
                  </a:lnTo>
                  <a:lnTo>
                    <a:pt x="776" y="627"/>
                  </a:lnTo>
                  <a:lnTo>
                    <a:pt x="774" y="627"/>
                  </a:lnTo>
                  <a:lnTo>
                    <a:pt x="769" y="616"/>
                  </a:lnTo>
                  <a:lnTo>
                    <a:pt x="771" y="623"/>
                  </a:lnTo>
                  <a:lnTo>
                    <a:pt x="767" y="622"/>
                  </a:lnTo>
                  <a:lnTo>
                    <a:pt x="764" y="625"/>
                  </a:lnTo>
                  <a:lnTo>
                    <a:pt x="769" y="623"/>
                  </a:lnTo>
                  <a:lnTo>
                    <a:pt x="776" y="628"/>
                  </a:lnTo>
                  <a:lnTo>
                    <a:pt x="777" y="632"/>
                  </a:lnTo>
                  <a:lnTo>
                    <a:pt x="774" y="628"/>
                  </a:lnTo>
                  <a:lnTo>
                    <a:pt x="774" y="634"/>
                  </a:lnTo>
                  <a:lnTo>
                    <a:pt x="776" y="637"/>
                  </a:lnTo>
                  <a:lnTo>
                    <a:pt x="776" y="634"/>
                  </a:lnTo>
                  <a:lnTo>
                    <a:pt x="779" y="637"/>
                  </a:lnTo>
                  <a:lnTo>
                    <a:pt x="774" y="637"/>
                  </a:lnTo>
                  <a:lnTo>
                    <a:pt x="777" y="640"/>
                  </a:lnTo>
                  <a:lnTo>
                    <a:pt x="779" y="637"/>
                  </a:lnTo>
                  <a:lnTo>
                    <a:pt x="781" y="644"/>
                  </a:lnTo>
                  <a:lnTo>
                    <a:pt x="779" y="644"/>
                  </a:lnTo>
                  <a:lnTo>
                    <a:pt x="781" y="645"/>
                  </a:lnTo>
                  <a:lnTo>
                    <a:pt x="781" y="649"/>
                  </a:lnTo>
                  <a:lnTo>
                    <a:pt x="779" y="651"/>
                  </a:lnTo>
                  <a:lnTo>
                    <a:pt x="774" y="651"/>
                  </a:lnTo>
                  <a:lnTo>
                    <a:pt x="774" y="647"/>
                  </a:lnTo>
                  <a:lnTo>
                    <a:pt x="771" y="644"/>
                  </a:lnTo>
                  <a:lnTo>
                    <a:pt x="771" y="645"/>
                  </a:lnTo>
                  <a:lnTo>
                    <a:pt x="769" y="645"/>
                  </a:lnTo>
                  <a:lnTo>
                    <a:pt x="771" y="647"/>
                  </a:lnTo>
                  <a:lnTo>
                    <a:pt x="772" y="647"/>
                  </a:lnTo>
                  <a:lnTo>
                    <a:pt x="772" y="649"/>
                  </a:lnTo>
                  <a:lnTo>
                    <a:pt x="767" y="645"/>
                  </a:lnTo>
                  <a:lnTo>
                    <a:pt x="767" y="649"/>
                  </a:lnTo>
                  <a:lnTo>
                    <a:pt x="764" y="649"/>
                  </a:lnTo>
                  <a:lnTo>
                    <a:pt x="764" y="647"/>
                  </a:lnTo>
                  <a:lnTo>
                    <a:pt x="766" y="647"/>
                  </a:lnTo>
                  <a:lnTo>
                    <a:pt x="762" y="644"/>
                  </a:lnTo>
                  <a:lnTo>
                    <a:pt x="762" y="642"/>
                  </a:lnTo>
                  <a:lnTo>
                    <a:pt x="760" y="640"/>
                  </a:lnTo>
                  <a:lnTo>
                    <a:pt x="759" y="640"/>
                  </a:lnTo>
                  <a:lnTo>
                    <a:pt x="750" y="627"/>
                  </a:lnTo>
                  <a:lnTo>
                    <a:pt x="755" y="627"/>
                  </a:lnTo>
                  <a:lnTo>
                    <a:pt x="750" y="625"/>
                  </a:lnTo>
                  <a:lnTo>
                    <a:pt x="747" y="618"/>
                  </a:lnTo>
                  <a:lnTo>
                    <a:pt x="748" y="613"/>
                  </a:lnTo>
                  <a:lnTo>
                    <a:pt x="743" y="604"/>
                  </a:lnTo>
                  <a:lnTo>
                    <a:pt x="738" y="599"/>
                  </a:lnTo>
                  <a:lnTo>
                    <a:pt x="740" y="601"/>
                  </a:lnTo>
                  <a:lnTo>
                    <a:pt x="743" y="599"/>
                  </a:lnTo>
                  <a:lnTo>
                    <a:pt x="738" y="599"/>
                  </a:lnTo>
                  <a:lnTo>
                    <a:pt x="730" y="587"/>
                  </a:lnTo>
                  <a:lnTo>
                    <a:pt x="731" y="589"/>
                  </a:lnTo>
                  <a:lnTo>
                    <a:pt x="730" y="586"/>
                  </a:lnTo>
                  <a:lnTo>
                    <a:pt x="728" y="586"/>
                  </a:lnTo>
                  <a:lnTo>
                    <a:pt x="719" y="574"/>
                  </a:lnTo>
                  <a:lnTo>
                    <a:pt x="726" y="574"/>
                  </a:lnTo>
                  <a:lnTo>
                    <a:pt x="730" y="572"/>
                  </a:lnTo>
                  <a:lnTo>
                    <a:pt x="730" y="565"/>
                  </a:lnTo>
                  <a:lnTo>
                    <a:pt x="735" y="562"/>
                  </a:lnTo>
                  <a:lnTo>
                    <a:pt x="736" y="569"/>
                  </a:lnTo>
                  <a:lnTo>
                    <a:pt x="733" y="572"/>
                  </a:lnTo>
                  <a:lnTo>
                    <a:pt x="733" y="577"/>
                  </a:lnTo>
                  <a:lnTo>
                    <a:pt x="731" y="577"/>
                  </a:lnTo>
                  <a:lnTo>
                    <a:pt x="731" y="579"/>
                  </a:lnTo>
                  <a:lnTo>
                    <a:pt x="733" y="577"/>
                  </a:lnTo>
                  <a:lnTo>
                    <a:pt x="736" y="570"/>
                  </a:lnTo>
                  <a:lnTo>
                    <a:pt x="743" y="574"/>
                  </a:lnTo>
                  <a:lnTo>
                    <a:pt x="738" y="569"/>
                  </a:lnTo>
                  <a:lnTo>
                    <a:pt x="735" y="560"/>
                  </a:lnTo>
                  <a:lnTo>
                    <a:pt x="731" y="562"/>
                  </a:lnTo>
                  <a:lnTo>
                    <a:pt x="725" y="563"/>
                  </a:lnTo>
                  <a:lnTo>
                    <a:pt x="711" y="562"/>
                  </a:lnTo>
                  <a:lnTo>
                    <a:pt x="701" y="553"/>
                  </a:lnTo>
                  <a:lnTo>
                    <a:pt x="692" y="546"/>
                  </a:lnTo>
                  <a:lnTo>
                    <a:pt x="699" y="545"/>
                  </a:lnTo>
                  <a:lnTo>
                    <a:pt x="699" y="541"/>
                  </a:lnTo>
                  <a:lnTo>
                    <a:pt x="699" y="538"/>
                  </a:lnTo>
                  <a:lnTo>
                    <a:pt x="695" y="538"/>
                  </a:lnTo>
                  <a:lnTo>
                    <a:pt x="697" y="541"/>
                  </a:lnTo>
                  <a:lnTo>
                    <a:pt x="689" y="541"/>
                  </a:lnTo>
                  <a:lnTo>
                    <a:pt x="672" y="524"/>
                  </a:lnTo>
                  <a:lnTo>
                    <a:pt x="646" y="516"/>
                  </a:lnTo>
                  <a:lnTo>
                    <a:pt x="642" y="512"/>
                  </a:lnTo>
                  <a:lnTo>
                    <a:pt x="644" y="514"/>
                  </a:lnTo>
                  <a:lnTo>
                    <a:pt x="641" y="507"/>
                  </a:lnTo>
                  <a:lnTo>
                    <a:pt x="644" y="505"/>
                  </a:lnTo>
                  <a:lnTo>
                    <a:pt x="636" y="502"/>
                  </a:lnTo>
                  <a:lnTo>
                    <a:pt x="636" y="499"/>
                  </a:lnTo>
                  <a:lnTo>
                    <a:pt x="631" y="495"/>
                  </a:lnTo>
                  <a:lnTo>
                    <a:pt x="636" y="492"/>
                  </a:lnTo>
                  <a:lnTo>
                    <a:pt x="637" y="490"/>
                  </a:lnTo>
                  <a:lnTo>
                    <a:pt x="636" y="490"/>
                  </a:lnTo>
                  <a:lnTo>
                    <a:pt x="641" y="485"/>
                  </a:lnTo>
                  <a:lnTo>
                    <a:pt x="644" y="485"/>
                  </a:lnTo>
                  <a:lnTo>
                    <a:pt x="641" y="485"/>
                  </a:lnTo>
                  <a:lnTo>
                    <a:pt x="639" y="487"/>
                  </a:lnTo>
                  <a:lnTo>
                    <a:pt x="627" y="490"/>
                  </a:lnTo>
                  <a:lnTo>
                    <a:pt x="624" y="488"/>
                  </a:lnTo>
                  <a:lnTo>
                    <a:pt x="620" y="481"/>
                  </a:lnTo>
                  <a:lnTo>
                    <a:pt x="615" y="478"/>
                  </a:lnTo>
                  <a:lnTo>
                    <a:pt x="624" y="475"/>
                  </a:lnTo>
                  <a:lnTo>
                    <a:pt x="619" y="475"/>
                  </a:lnTo>
                  <a:lnTo>
                    <a:pt x="620" y="475"/>
                  </a:lnTo>
                  <a:lnTo>
                    <a:pt x="619" y="473"/>
                  </a:lnTo>
                  <a:lnTo>
                    <a:pt x="620" y="473"/>
                  </a:lnTo>
                  <a:lnTo>
                    <a:pt x="617" y="473"/>
                  </a:lnTo>
                  <a:lnTo>
                    <a:pt x="619" y="471"/>
                  </a:lnTo>
                  <a:lnTo>
                    <a:pt x="612" y="469"/>
                  </a:lnTo>
                  <a:lnTo>
                    <a:pt x="619" y="469"/>
                  </a:lnTo>
                  <a:lnTo>
                    <a:pt x="619" y="466"/>
                  </a:lnTo>
                  <a:lnTo>
                    <a:pt x="613" y="466"/>
                  </a:lnTo>
                  <a:lnTo>
                    <a:pt x="613" y="464"/>
                  </a:lnTo>
                  <a:lnTo>
                    <a:pt x="608" y="466"/>
                  </a:lnTo>
                  <a:lnTo>
                    <a:pt x="605" y="463"/>
                  </a:lnTo>
                  <a:lnTo>
                    <a:pt x="605" y="461"/>
                  </a:lnTo>
                  <a:lnTo>
                    <a:pt x="619" y="464"/>
                  </a:lnTo>
                  <a:lnTo>
                    <a:pt x="617" y="461"/>
                  </a:lnTo>
                  <a:lnTo>
                    <a:pt x="613" y="463"/>
                  </a:lnTo>
                  <a:lnTo>
                    <a:pt x="608" y="459"/>
                  </a:lnTo>
                  <a:lnTo>
                    <a:pt x="608" y="457"/>
                  </a:lnTo>
                  <a:lnTo>
                    <a:pt x="608" y="454"/>
                  </a:lnTo>
                  <a:lnTo>
                    <a:pt x="610" y="456"/>
                  </a:lnTo>
                  <a:lnTo>
                    <a:pt x="608" y="454"/>
                  </a:lnTo>
                  <a:lnTo>
                    <a:pt x="612" y="452"/>
                  </a:lnTo>
                  <a:lnTo>
                    <a:pt x="613" y="454"/>
                  </a:lnTo>
                  <a:lnTo>
                    <a:pt x="612" y="452"/>
                  </a:lnTo>
                  <a:lnTo>
                    <a:pt x="620" y="456"/>
                  </a:lnTo>
                  <a:lnTo>
                    <a:pt x="620" y="454"/>
                  </a:lnTo>
                  <a:lnTo>
                    <a:pt x="613" y="451"/>
                  </a:lnTo>
                  <a:lnTo>
                    <a:pt x="603" y="452"/>
                  </a:lnTo>
                  <a:lnTo>
                    <a:pt x="603" y="451"/>
                  </a:lnTo>
                  <a:lnTo>
                    <a:pt x="605" y="449"/>
                  </a:lnTo>
                  <a:lnTo>
                    <a:pt x="601" y="449"/>
                  </a:lnTo>
                  <a:lnTo>
                    <a:pt x="600" y="449"/>
                  </a:lnTo>
                  <a:lnTo>
                    <a:pt x="600" y="447"/>
                  </a:lnTo>
                  <a:lnTo>
                    <a:pt x="598" y="447"/>
                  </a:lnTo>
                  <a:lnTo>
                    <a:pt x="598" y="449"/>
                  </a:lnTo>
                  <a:lnTo>
                    <a:pt x="595" y="449"/>
                  </a:lnTo>
                  <a:lnTo>
                    <a:pt x="593" y="447"/>
                  </a:lnTo>
                  <a:lnTo>
                    <a:pt x="596" y="446"/>
                  </a:lnTo>
                  <a:lnTo>
                    <a:pt x="595" y="446"/>
                  </a:lnTo>
                  <a:lnTo>
                    <a:pt x="596" y="444"/>
                  </a:lnTo>
                  <a:lnTo>
                    <a:pt x="591" y="446"/>
                  </a:lnTo>
                  <a:lnTo>
                    <a:pt x="596" y="442"/>
                  </a:lnTo>
                  <a:lnTo>
                    <a:pt x="596" y="439"/>
                  </a:lnTo>
                  <a:lnTo>
                    <a:pt x="593" y="442"/>
                  </a:lnTo>
                  <a:lnTo>
                    <a:pt x="591" y="442"/>
                  </a:lnTo>
                  <a:lnTo>
                    <a:pt x="593" y="442"/>
                  </a:lnTo>
                  <a:lnTo>
                    <a:pt x="589" y="447"/>
                  </a:lnTo>
                  <a:lnTo>
                    <a:pt x="588" y="446"/>
                  </a:lnTo>
                  <a:lnTo>
                    <a:pt x="589" y="444"/>
                  </a:lnTo>
                  <a:lnTo>
                    <a:pt x="586" y="444"/>
                  </a:lnTo>
                  <a:lnTo>
                    <a:pt x="586" y="446"/>
                  </a:lnTo>
                  <a:lnTo>
                    <a:pt x="584" y="446"/>
                  </a:lnTo>
                  <a:lnTo>
                    <a:pt x="583" y="439"/>
                  </a:lnTo>
                  <a:lnTo>
                    <a:pt x="595" y="435"/>
                  </a:lnTo>
                  <a:lnTo>
                    <a:pt x="593" y="434"/>
                  </a:lnTo>
                  <a:lnTo>
                    <a:pt x="595" y="434"/>
                  </a:lnTo>
                  <a:lnTo>
                    <a:pt x="584" y="437"/>
                  </a:lnTo>
                  <a:lnTo>
                    <a:pt x="584" y="434"/>
                  </a:lnTo>
                  <a:lnTo>
                    <a:pt x="578" y="432"/>
                  </a:lnTo>
                  <a:lnTo>
                    <a:pt x="579" y="432"/>
                  </a:lnTo>
                  <a:lnTo>
                    <a:pt x="576" y="434"/>
                  </a:lnTo>
                  <a:lnTo>
                    <a:pt x="583" y="435"/>
                  </a:lnTo>
                  <a:lnTo>
                    <a:pt x="579" y="437"/>
                  </a:lnTo>
                  <a:lnTo>
                    <a:pt x="578" y="435"/>
                  </a:lnTo>
                  <a:lnTo>
                    <a:pt x="578" y="437"/>
                  </a:lnTo>
                  <a:lnTo>
                    <a:pt x="576" y="439"/>
                  </a:lnTo>
                  <a:lnTo>
                    <a:pt x="574" y="439"/>
                  </a:lnTo>
                  <a:lnTo>
                    <a:pt x="574" y="440"/>
                  </a:lnTo>
                  <a:lnTo>
                    <a:pt x="567" y="437"/>
                  </a:lnTo>
                  <a:lnTo>
                    <a:pt x="572" y="439"/>
                  </a:lnTo>
                  <a:lnTo>
                    <a:pt x="569" y="439"/>
                  </a:lnTo>
                  <a:lnTo>
                    <a:pt x="567" y="439"/>
                  </a:lnTo>
                  <a:lnTo>
                    <a:pt x="566" y="440"/>
                  </a:lnTo>
                  <a:lnTo>
                    <a:pt x="574" y="440"/>
                  </a:lnTo>
                  <a:lnTo>
                    <a:pt x="569" y="446"/>
                  </a:lnTo>
                  <a:lnTo>
                    <a:pt x="576" y="442"/>
                  </a:lnTo>
                  <a:lnTo>
                    <a:pt x="574" y="447"/>
                  </a:lnTo>
                  <a:lnTo>
                    <a:pt x="569" y="449"/>
                  </a:lnTo>
                  <a:lnTo>
                    <a:pt x="567" y="446"/>
                  </a:lnTo>
                  <a:lnTo>
                    <a:pt x="562" y="447"/>
                  </a:lnTo>
                  <a:lnTo>
                    <a:pt x="567" y="447"/>
                  </a:lnTo>
                  <a:lnTo>
                    <a:pt x="569" y="452"/>
                  </a:lnTo>
                  <a:lnTo>
                    <a:pt x="571" y="451"/>
                  </a:lnTo>
                  <a:lnTo>
                    <a:pt x="572" y="451"/>
                  </a:lnTo>
                  <a:lnTo>
                    <a:pt x="572" y="452"/>
                  </a:lnTo>
                  <a:lnTo>
                    <a:pt x="576" y="449"/>
                  </a:lnTo>
                  <a:lnTo>
                    <a:pt x="576" y="456"/>
                  </a:lnTo>
                  <a:lnTo>
                    <a:pt x="572" y="456"/>
                  </a:lnTo>
                  <a:lnTo>
                    <a:pt x="571" y="454"/>
                  </a:lnTo>
                  <a:lnTo>
                    <a:pt x="571" y="457"/>
                  </a:lnTo>
                  <a:lnTo>
                    <a:pt x="569" y="454"/>
                  </a:lnTo>
                  <a:lnTo>
                    <a:pt x="569" y="456"/>
                  </a:lnTo>
                  <a:lnTo>
                    <a:pt x="564" y="457"/>
                  </a:lnTo>
                  <a:lnTo>
                    <a:pt x="564" y="456"/>
                  </a:lnTo>
                  <a:lnTo>
                    <a:pt x="564" y="457"/>
                  </a:lnTo>
                  <a:lnTo>
                    <a:pt x="560" y="459"/>
                  </a:lnTo>
                  <a:lnTo>
                    <a:pt x="567" y="459"/>
                  </a:lnTo>
                  <a:lnTo>
                    <a:pt x="566" y="459"/>
                  </a:lnTo>
                  <a:lnTo>
                    <a:pt x="566" y="461"/>
                  </a:lnTo>
                  <a:lnTo>
                    <a:pt x="566" y="463"/>
                  </a:lnTo>
                  <a:lnTo>
                    <a:pt x="567" y="461"/>
                  </a:lnTo>
                  <a:lnTo>
                    <a:pt x="564" y="463"/>
                  </a:lnTo>
                  <a:lnTo>
                    <a:pt x="562" y="459"/>
                  </a:lnTo>
                  <a:lnTo>
                    <a:pt x="559" y="463"/>
                  </a:lnTo>
                  <a:lnTo>
                    <a:pt x="557" y="466"/>
                  </a:lnTo>
                  <a:lnTo>
                    <a:pt x="555" y="463"/>
                  </a:lnTo>
                  <a:lnTo>
                    <a:pt x="555" y="464"/>
                  </a:lnTo>
                  <a:lnTo>
                    <a:pt x="554" y="464"/>
                  </a:lnTo>
                  <a:lnTo>
                    <a:pt x="552" y="464"/>
                  </a:lnTo>
                  <a:lnTo>
                    <a:pt x="545" y="457"/>
                  </a:lnTo>
                  <a:lnTo>
                    <a:pt x="543" y="456"/>
                  </a:lnTo>
                  <a:lnTo>
                    <a:pt x="547" y="456"/>
                  </a:lnTo>
                  <a:lnTo>
                    <a:pt x="545" y="454"/>
                  </a:lnTo>
                  <a:lnTo>
                    <a:pt x="538" y="457"/>
                  </a:lnTo>
                  <a:lnTo>
                    <a:pt x="542" y="454"/>
                  </a:lnTo>
                  <a:lnTo>
                    <a:pt x="542" y="449"/>
                  </a:lnTo>
                  <a:lnTo>
                    <a:pt x="540" y="452"/>
                  </a:lnTo>
                  <a:lnTo>
                    <a:pt x="531" y="456"/>
                  </a:lnTo>
                  <a:lnTo>
                    <a:pt x="531" y="459"/>
                  </a:lnTo>
                  <a:lnTo>
                    <a:pt x="530" y="457"/>
                  </a:lnTo>
                  <a:lnTo>
                    <a:pt x="533" y="452"/>
                  </a:lnTo>
                  <a:lnTo>
                    <a:pt x="531" y="451"/>
                  </a:lnTo>
                  <a:lnTo>
                    <a:pt x="530" y="454"/>
                  </a:lnTo>
                  <a:lnTo>
                    <a:pt x="528" y="452"/>
                  </a:lnTo>
                  <a:lnTo>
                    <a:pt x="528" y="456"/>
                  </a:lnTo>
                  <a:lnTo>
                    <a:pt x="526" y="459"/>
                  </a:lnTo>
                  <a:lnTo>
                    <a:pt x="523" y="451"/>
                  </a:lnTo>
                  <a:lnTo>
                    <a:pt x="523" y="456"/>
                  </a:lnTo>
                  <a:lnTo>
                    <a:pt x="521" y="456"/>
                  </a:lnTo>
                  <a:lnTo>
                    <a:pt x="519" y="457"/>
                  </a:lnTo>
                  <a:lnTo>
                    <a:pt x="519" y="454"/>
                  </a:lnTo>
                  <a:lnTo>
                    <a:pt x="518" y="457"/>
                  </a:lnTo>
                  <a:lnTo>
                    <a:pt x="516" y="456"/>
                  </a:lnTo>
                  <a:lnTo>
                    <a:pt x="514" y="457"/>
                  </a:lnTo>
                  <a:lnTo>
                    <a:pt x="509" y="457"/>
                  </a:lnTo>
                  <a:lnTo>
                    <a:pt x="518" y="451"/>
                  </a:lnTo>
                  <a:lnTo>
                    <a:pt x="507" y="456"/>
                  </a:lnTo>
                  <a:lnTo>
                    <a:pt x="507" y="454"/>
                  </a:lnTo>
                  <a:lnTo>
                    <a:pt x="511" y="452"/>
                  </a:lnTo>
                  <a:lnTo>
                    <a:pt x="506" y="451"/>
                  </a:lnTo>
                  <a:lnTo>
                    <a:pt x="506" y="454"/>
                  </a:lnTo>
                  <a:lnTo>
                    <a:pt x="504" y="454"/>
                  </a:lnTo>
                  <a:lnTo>
                    <a:pt x="504" y="456"/>
                  </a:lnTo>
                  <a:lnTo>
                    <a:pt x="497" y="456"/>
                  </a:lnTo>
                  <a:lnTo>
                    <a:pt x="495" y="457"/>
                  </a:lnTo>
                  <a:lnTo>
                    <a:pt x="494" y="459"/>
                  </a:lnTo>
                  <a:lnTo>
                    <a:pt x="494" y="454"/>
                  </a:lnTo>
                  <a:lnTo>
                    <a:pt x="490" y="451"/>
                  </a:lnTo>
                  <a:lnTo>
                    <a:pt x="490" y="456"/>
                  </a:lnTo>
                  <a:lnTo>
                    <a:pt x="485" y="451"/>
                  </a:lnTo>
                  <a:lnTo>
                    <a:pt x="478" y="451"/>
                  </a:lnTo>
                  <a:lnTo>
                    <a:pt x="478" y="447"/>
                  </a:lnTo>
                  <a:lnTo>
                    <a:pt x="475" y="444"/>
                  </a:lnTo>
                  <a:lnTo>
                    <a:pt x="477" y="442"/>
                  </a:lnTo>
                  <a:lnTo>
                    <a:pt x="480" y="442"/>
                  </a:lnTo>
                  <a:lnTo>
                    <a:pt x="480" y="440"/>
                  </a:lnTo>
                  <a:lnTo>
                    <a:pt x="485" y="440"/>
                  </a:lnTo>
                  <a:lnTo>
                    <a:pt x="490" y="446"/>
                  </a:lnTo>
                  <a:lnTo>
                    <a:pt x="490" y="442"/>
                  </a:lnTo>
                  <a:lnTo>
                    <a:pt x="497" y="444"/>
                  </a:lnTo>
                  <a:lnTo>
                    <a:pt x="497" y="442"/>
                  </a:lnTo>
                  <a:lnTo>
                    <a:pt x="504" y="440"/>
                  </a:lnTo>
                  <a:lnTo>
                    <a:pt x="494" y="439"/>
                  </a:lnTo>
                  <a:lnTo>
                    <a:pt x="492" y="439"/>
                  </a:lnTo>
                  <a:lnTo>
                    <a:pt x="492" y="440"/>
                  </a:lnTo>
                  <a:lnTo>
                    <a:pt x="487" y="430"/>
                  </a:lnTo>
                  <a:lnTo>
                    <a:pt x="495" y="423"/>
                  </a:lnTo>
                  <a:lnTo>
                    <a:pt x="504" y="422"/>
                  </a:lnTo>
                  <a:lnTo>
                    <a:pt x="509" y="416"/>
                  </a:lnTo>
                  <a:lnTo>
                    <a:pt x="511" y="418"/>
                  </a:lnTo>
                  <a:lnTo>
                    <a:pt x="514" y="413"/>
                  </a:lnTo>
                  <a:lnTo>
                    <a:pt x="516" y="406"/>
                  </a:lnTo>
                  <a:lnTo>
                    <a:pt x="523" y="408"/>
                  </a:lnTo>
                  <a:lnTo>
                    <a:pt x="540" y="408"/>
                  </a:lnTo>
                  <a:lnTo>
                    <a:pt x="545" y="416"/>
                  </a:lnTo>
                  <a:lnTo>
                    <a:pt x="550" y="418"/>
                  </a:lnTo>
                  <a:lnTo>
                    <a:pt x="562" y="430"/>
                  </a:lnTo>
                  <a:lnTo>
                    <a:pt x="562" y="427"/>
                  </a:lnTo>
                  <a:lnTo>
                    <a:pt x="559" y="425"/>
                  </a:lnTo>
                  <a:lnTo>
                    <a:pt x="548" y="410"/>
                  </a:lnTo>
                  <a:lnTo>
                    <a:pt x="560" y="406"/>
                  </a:lnTo>
                  <a:lnTo>
                    <a:pt x="571" y="408"/>
                  </a:lnTo>
                  <a:lnTo>
                    <a:pt x="562" y="405"/>
                  </a:lnTo>
                  <a:lnTo>
                    <a:pt x="557" y="405"/>
                  </a:lnTo>
                  <a:lnTo>
                    <a:pt x="552" y="408"/>
                  </a:lnTo>
                  <a:lnTo>
                    <a:pt x="543" y="401"/>
                  </a:lnTo>
                  <a:lnTo>
                    <a:pt x="543" y="396"/>
                  </a:lnTo>
                  <a:lnTo>
                    <a:pt x="542" y="399"/>
                  </a:lnTo>
                  <a:lnTo>
                    <a:pt x="533" y="398"/>
                  </a:lnTo>
                  <a:lnTo>
                    <a:pt x="526" y="399"/>
                  </a:lnTo>
                  <a:lnTo>
                    <a:pt x="513" y="396"/>
                  </a:lnTo>
                  <a:lnTo>
                    <a:pt x="511" y="398"/>
                  </a:lnTo>
                  <a:lnTo>
                    <a:pt x="509" y="403"/>
                  </a:lnTo>
                  <a:lnTo>
                    <a:pt x="507" y="399"/>
                  </a:lnTo>
                  <a:lnTo>
                    <a:pt x="502" y="399"/>
                  </a:lnTo>
                  <a:lnTo>
                    <a:pt x="494" y="401"/>
                  </a:lnTo>
                  <a:lnTo>
                    <a:pt x="492" y="403"/>
                  </a:lnTo>
                  <a:lnTo>
                    <a:pt x="494" y="406"/>
                  </a:lnTo>
                  <a:lnTo>
                    <a:pt x="489" y="406"/>
                  </a:lnTo>
                  <a:lnTo>
                    <a:pt x="482" y="406"/>
                  </a:lnTo>
                  <a:lnTo>
                    <a:pt x="478" y="403"/>
                  </a:lnTo>
                  <a:lnTo>
                    <a:pt x="478" y="399"/>
                  </a:lnTo>
                  <a:lnTo>
                    <a:pt x="475" y="398"/>
                  </a:lnTo>
                  <a:lnTo>
                    <a:pt x="478" y="401"/>
                  </a:lnTo>
                  <a:lnTo>
                    <a:pt x="477" y="403"/>
                  </a:lnTo>
                  <a:lnTo>
                    <a:pt x="480" y="411"/>
                  </a:lnTo>
                  <a:lnTo>
                    <a:pt x="475" y="415"/>
                  </a:lnTo>
                  <a:lnTo>
                    <a:pt x="465" y="410"/>
                  </a:lnTo>
                  <a:lnTo>
                    <a:pt x="463" y="410"/>
                  </a:lnTo>
                  <a:lnTo>
                    <a:pt x="468" y="413"/>
                  </a:lnTo>
                  <a:lnTo>
                    <a:pt x="465" y="416"/>
                  </a:lnTo>
                  <a:lnTo>
                    <a:pt x="460" y="416"/>
                  </a:lnTo>
                  <a:lnTo>
                    <a:pt x="456" y="413"/>
                  </a:lnTo>
                  <a:lnTo>
                    <a:pt x="460" y="413"/>
                  </a:lnTo>
                  <a:lnTo>
                    <a:pt x="458" y="408"/>
                  </a:lnTo>
                  <a:lnTo>
                    <a:pt x="454" y="413"/>
                  </a:lnTo>
                  <a:lnTo>
                    <a:pt x="453" y="413"/>
                  </a:lnTo>
                  <a:lnTo>
                    <a:pt x="454" y="410"/>
                  </a:lnTo>
                  <a:lnTo>
                    <a:pt x="451" y="410"/>
                  </a:lnTo>
                  <a:lnTo>
                    <a:pt x="453" y="413"/>
                  </a:lnTo>
                  <a:lnTo>
                    <a:pt x="451" y="415"/>
                  </a:lnTo>
                  <a:lnTo>
                    <a:pt x="446" y="411"/>
                  </a:lnTo>
                  <a:lnTo>
                    <a:pt x="446" y="413"/>
                  </a:lnTo>
                  <a:lnTo>
                    <a:pt x="446" y="415"/>
                  </a:lnTo>
                  <a:lnTo>
                    <a:pt x="437" y="413"/>
                  </a:lnTo>
                  <a:lnTo>
                    <a:pt x="441" y="415"/>
                  </a:lnTo>
                  <a:lnTo>
                    <a:pt x="436" y="415"/>
                  </a:lnTo>
                  <a:lnTo>
                    <a:pt x="434" y="418"/>
                  </a:lnTo>
                  <a:lnTo>
                    <a:pt x="429" y="418"/>
                  </a:lnTo>
                  <a:lnTo>
                    <a:pt x="431" y="420"/>
                  </a:lnTo>
                  <a:lnTo>
                    <a:pt x="429" y="423"/>
                  </a:lnTo>
                  <a:lnTo>
                    <a:pt x="432" y="423"/>
                  </a:lnTo>
                  <a:lnTo>
                    <a:pt x="439" y="427"/>
                  </a:lnTo>
                  <a:lnTo>
                    <a:pt x="443" y="434"/>
                  </a:lnTo>
                  <a:lnTo>
                    <a:pt x="443" y="439"/>
                  </a:lnTo>
                  <a:lnTo>
                    <a:pt x="441" y="439"/>
                  </a:lnTo>
                  <a:lnTo>
                    <a:pt x="443" y="440"/>
                  </a:lnTo>
                  <a:lnTo>
                    <a:pt x="443" y="439"/>
                  </a:lnTo>
                  <a:lnTo>
                    <a:pt x="441" y="439"/>
                  </a:lnTo>
                  <a:lnTo>
                    <a:pt x="436" y="442"/>
                  </a:lnTo>
                  <a:lnTo>
                    <a:pt x="431" y="442"/>
                  </a:lnTo>
                  <a:lnTo>
                    <a:pt x="425" y="439"/>
                  </a:lnTo>
                  <a:lnTo>
                    <a:pt x="422" y="440"/>
                  </a:lnTo>
                  <a:lnTo>
                    <a:pt x="422" y="442"/>
                  </a:lnTo>
                  <a:lnTo>
                    <a:pt x="419" y="440"/>
                  </a:lnTo>
                  <a:lnTo>
                    <a:pt x="419" y="444"/>
                  </a:lnTo>
                  <a:lnTo>
                    <a:pt x="410" y="442"/>
                  </a:lnTo>
                  <a:lnTo>
                    <a:pt x="413" y="446"/>
                  </a:lnTo>
                  <a:lnTo>
                    <a:pt x="410" y="446"/>
                  </a:lnTo>
                  <a:lnTo>
                    <a:pt x="412" y="447"/>
                  </a:lnTo>
                  <a:lnTo>
                    <a:pt x="410" y="447"/>
                  </a:lnTo>
                  <a:lnTo>
                    <a:pt x="408" y="446"/>
                  </a:lnTo>
                  <a:lnTo>
                    <a:pt x="408" y="449"/>
                  </a:lnTo>
                  <a:lnTo>
                    <a:pt x="407" y="447"/>
                  </a:lnTo>
                  <a:lnTo>
                    <a:pt x="405" y="449"/>
                  </a:lnTo>
                  <a:lnTo>
                    <a:pt x="405" y="444"/>
                  </a:lnTo>
                  <a:lnTo>
                    <a:pt x="403" y="447"/>
                  </a:lnTo>
                  <a:lnTo>
                    <a:pt x="401" y="444"/>
                  </a:lnTo>
                  <a:lnTo>
                    <a:pt x="401" y="447"/>
                  </a:lnTo>
                  <a:lnTo>
                    <a:pt x="400" y="447"/>
                  </a:lnTo>
                  <a:lnTo>
                    <a:pt x="398" y="446"/>
                  </a:lnTo>
                  <a:lnTo>
                    <a:pt x="395" y="446"/>
                  </a:lnTo>
                  <a:lnTo>
                    <a:pt x="391" y="442"/>
                  </a:lnTo>
                  <a:lnTo>
                    <a:pt x="388" y="442"/>
                  </a:lnTo>
                  <a:lnTo>
                    <a:pt x="386" y="446"/>
                  </a:lnTo>
                  <a:lnTo>
                    <a:pt x="381" y="444"/>
                  </a:lnTo>
                  <a:lnTo>
                    <a:pt x="379" y="447"/>
                  </a:lnTo>
                  <a:lnTo>
                    <a:pt x="374" y="440"/>
                  </a:lnTo>
                  <a:lnTo>
                    <a:pt x="372" y="442"/>
                  </a:lnTo>
                  <a:lnTo>
                    <a:pt x="372" y="446"/>
                  </a:lnTo>
                  <a:lnTo>
                    <a:pt x="369" y="444"/>
                  </a:lnTo>
                  <a:lnTo>
                    <a:pt x="367" y="446"/>
                  </a:lnTo>
                  <a:lnTo>
                    <a:pt x="362" y="442"/>
                  </a:lnTo>
                  <a:lnTo>
                    <a:pt x="360" y="444"/>
                  </a:lnTo>
                  <a:lnTo>
                    <a:pt x="359" y="442"/>
                  </a:lnTo>
                  <a:lnTo>
                    <a:pt x="359" y="446"/>
                  </a:lnTo>
                  <a:lnTo>
                    <a:pt x="357" y="442"/>
                  </a:lnTo>
                  <a:lnTo>
                    <a:pt x="347" y="442"/>
                  </a:lnTo>
                  <a:lnTo>
                    <a:pt x="345" y="444"/>
                  </a:lnTo>
                  <a:lnTo>
                    <a:pt x="350" y="446"/>
                  </a:lnTo>
                  <a:lnTo>
                    <a:pt x="347" y="446"/>
                  </a:lnTo>
                  <a:lnTo>
                    <a:pt x="347" y="449"/>
                  </a:lnTo>
                  <a:lnTo>
                    <a:pt x="345" y="451"/>
                  </a:lnTo>
                  <a:lnTo>
                    <a:pt x="343" y="449"/>
                  </a:lnTo>
                  <a:lnTo>
                    <a:pt x="342" y="451"/>
                  </a:lnTo>
                  <a:lnTo>
                    <a:pt x="338" y="449"/>
                  </a:lnTo>
                  <a:lnTo>
                    <a:pt x="338" y="452"/>
                  </a:lnTo>
                  <a:lnTo>
                    <a:pt x="337" y="447"/>
                  </a:lnTo>
                  <a:lnTo>
                    <a:pt x="331" y="451"/>
                  </a:lnTo>
                  <a:lnTo>
                    <a:pt x="331" y="447"/>
                  </a:lnTo>
                  <a:lnTo>
                    <a:pt x="330" y="449"/>
                  </a:lnTo>
                  <a:lnTo>
                    <a:pt x="325" y="449"/>
                  </a:lnTo>
                  <a:lnTo>
                    <a:pt x="323" y="447"/>
                  </a:lnTo>
                  <a:lnTo>
                    <a:pt x="323" y="449"/>
                  </a:lnTo>
                  <a:lnTo>
                    <a:pt x="321" y="449"/>
                  </a:lnTo>
                  <a:lnTo>
                    <a:pt x="318" y="444"/>
                  </a:lnTo>
                  <a:lnTo>
                    <a:pt x="318" y="447"/>
                  </a:lnTo>
                  <a:lnTo>
                    <a:pt x="313" y="446"/>
                  </a:lnTo>
                  <a:lnTo>
                    <a:pt x="314" y="449"/>
                  </a:lnTo>
                  <a:lnTo>
                    <a:pt x="313" y="451"/>
                  </a:lnTo>
                  <a:lnTo>
                    <a:pt x="309" y="447"/>
                  </a:lnTo>
                  <a:lnTo>
                    <a:pt x="307" y="444"/>
                  </a:lnTo>
                  <a:lnTo>
                    <a:pt x="299" y="442"/>
                  </a:lnTo>
                  <a:lnTo>
                    <a:pt x="299" y="444"/>
                  </a:lnTo>
                  <a:lnTo>
                    <a:pt x="304" y="447"/>
                  </a:lnTo>
                  <a:lnTo>
                    <a:pt x="302" y="449"/>
                  </a:lnTo>
                  <a:lnTo>
                    <a:pt x="297" y="444"/>
                  </a:lnTo>
                  <a:lnTo>
                    <a:pt x="296" y="446"/>
                  </a:lnTo>
                  <a:lnTo>
                    <a:pt x="290" y="442"/>
                  </a:lnTo>
                  <a:lnTo>
                    <a:pt x="282" y="444"/>
                  </a:lnTo>
                  <a:lnTo>
                    <a:pt x="284" y="446"/>
                  </a:lnTo>
                  <a:lnTo>
                    <a:pt x="285" y="444"/>
                  </a:lnTo>
                  <a:lnTo>
                    <a:pt x="287" y="444"/>
                  </a:lnTo>
                  <a:lnTo>
                    <a:pt x="290" y="449"/>
                  </a:lnTo>
                  <a:lnTo>
                    <a:pt x="287" y="449"/>
                  </a:lnTo>
                  <a:lnTo>
                    <a:pt x="285" y="451"/>
                  </a:lnTo>
                  <a:lnTo>
                    <a:pt x="292" y="452"/>
                  </a:lnTo>
                  <a:lnTo>
                    <a:pt x="285" y="452"/>
                  </a:lnTo>
                  <a:lnTo>
                    <a:pt x="285" y="451"/>
                  </a:lnTo>
                  <a:lnTo>
                    <a:pt x="282" y="454"/>
                  </a:lnTo>
                  <a:lnTo>
                    <a:pt x="282" y="451"/>
                  </a:lnTo>
                  <a:lnTo>
                    <a:pt x="280" y="456"/>
                  </a:lnTo>
                  <a:lnTo>
                    <a:pt x="278" y="452"/>
                  </a:lnTo>
                  <a:lnTo>
                    <a:pt x="280" y="452"/>
                  </a:lnTo>
                  <a:lnTo>
                    <a:pt x="278" y="452"/>
                  </a:lnTo>
                  <a:lnTo>
                    <a:pt x="278" y="449"/>
                  </a:lnTo>
                  <a:lnTo>
                    <a:pt x="284" y="449"/>
                  </a:lnTo>
                  <a:lnTo>
                    <a:pt x="282" y="446"/>
                  </a:lnTo>
                  <a:lnTo>
                    <a:pt x="282" y="449"/>
                  </a:lnTo>
                  <a:lnTo>
                    <a:pt x="278" y="449"/>
                  </a:lnTo>
                  <a:lnTo>
                    <a:pt x="278" y="447"/>
                  </a:lnTo>
                  <a:lnTo>
                    <a:pt x="277" y="451"/>
                  </a:lnTo>
                  <a:lnTo>
                    <a:pt x="275" y="449"/>
                  </a:lnTo>
                  <a:lnTo>
                    <a:pt x="277" y="451"/>
                  </a:lnTo>
                  <a:lnTo>
                    <a:pt x="275" y="452"/>
                  </a:lnTo>
                  <a:lnTo>
                    <a:pt x="272" y="449"/>
                  </a:lnTo>
                  <a:lnTo>
                    <a:pt x="268" y="451"/>
                  </a:lnTo>
                  <a:lnTo>
                    <a:pt x="260" y="446"/>
                  </a:lnTo>
                  <a:lnTo>
                    <a:pt x="256" y="447"/>
                  </a:lnTo>
                  <a:lnTo>
                    <a:pt x="258" y="442"/>
                  </a:lnTo>
                  <a:lnTo>
                    <a:pt x="256" y="442"/>
                  </a:lnTo>
                  <a:lnTo>
                    <a:pt x="254" y="446"/>
                  </a:lnTo>
                  <a:lnTo>
                    <a:pt x="251" y="449"/>
                  </a:lnTo>
                  <a:lnTo>
                    <a:pt x="248" y="451"/>
                  </a:lnTo>
                  <a:lnTo>
                    <a:pt x="246" y="447"/>
                  </a:lnTo>
                  <a:lnTo>
                    <a:pt x="249" y="449"/>
                  </a:lnTo>
                  <a:lnTo>
                    <a:pt x="248" y="446"/>
                  </a:lnTo>
                  <a:lnTo>
                    <a:pt x="249" y="447"/>
                  </a:lnTo>
                  <a:lnTo>
                    <a:pt x="249" y="444"/>
                  </a:lnTo>
                  <a:lnTo>
                    <a:pt x="253" y="442"/>
                  </a:lnTo>
                  <a:lnTo>
                    <a:pt x="249" y="439"/>
                  </a:lnTo>
                  <a:lnTo>
                    <a:pt x="248" y="440"/>
                  </a:lnTo>
                  <a:lnTo>
                    <a:pt x="244" y="437"/>
                  </a:lnTo>
                  <a:lnTo>
                    <a:pt x="243" y="440"/>
                  </a:lnTo>
                  <a:lnTo>
                    <a:pt x="241" y="437"/>
                  </a:lnTo>
                  <a:lnTo>
                    <a:pt x="239" y="440"/>
                  </a:lnTo>
                  <a:lnTo>
                    <a:pt x="234" y="435"/>
                  </a:lnTo>
                  <a:lnTo>
                    <a:pt x="234" y="439"/>
                  </a:lnTo>
                  <a:lnTo>
                    <a:pt x="229" y="440"/>
                  </a:lnTo>
                  <a:lnTo>
                    <a:pt x="229" y="435"/>
                  </a:lnTo>
                  <a:lnTo>
                    <a:pt x="225" y="434"/>
                  </a:lnTo>
                  <a:lnTo>
                    <a:pt x="225" y="437"/>
                  </a:lnTo>
                  <a:lnTo>
                    <a:pt x="222" y="435"/>
                  </a:lnTo>
                  <a:lnTo>
                    <a:pt x="222" y="432"/>
                  </a:lnTo>
                  <a:lnTo>
                    <a:pt x="212" y="432"/>
                  </a:lnTo>
                  <a:lnTo>
                    <a:pt x="207" y="428"/>
                  </a:lnTo>
                  <a:lnTo>
                    <a:pt x="210" y="425"/>
                  </a:lnTo>
                  <a:lnTo>
                    <a:pt x="213" y="423"/>
                  </a:lnTo>
                  <a:lnTo>
                    <a:pt x="217" y="428"/>
                  </a:lnTo>
                  <a:lnTo>
                    <a:pt x="212" y="420"/>
                  </a:lnTo>
                  <a:lnTo>
                    <a:pt x="207" y="420"/>
                  </a:lnTo>
                  <a:lnTo>
                    <a:pt x="203" y="423"/>
                  </a:lnTo>
                  <a:lnTo>
                    <a:pt x="195" y="427"/>
                  </a:lnTo>
                  <a:lnTo>
                    <a:pt x="193" y="423"/>
                  </a:lnTo>
                  <a:lnTo>
                    <a:pt x="191" y="428"/>
                  </a:lnTo>
                  <a:lnTo>
                    <a:pt x="188" y="427"/>
                  </a:lnTo>
                  <a:lnTo>
                    <a:pt x="188" y="425"/>
                  </a:lnTo>
                  <a:lnTo>
                    <a:pt x="191" y="425"/>
                  </a:lnTo>
                  <a:lnTo>
                    <a:pt x="186" y="423"/>
                  </a:lnTo>
                  <a:lnTo>
                    <a:pt x="184" y="427"/>
                  </a:lnTo>
                  <a:lnTo>
                    <a:pt x="181" y="423"/>
                  </a:lnTo>
                  <a:lnTo>
                    <a:pt x="181" y="420"/>
                  </a:lnTo>
                  <a:lnTo>
                    <a:pt x="184" y="422"/>
                  </a:lnTo>
                  <a:lnTo>
                    <a:pt x="184" y="413"/>
                  </a:lnTo>
                  <a:lnTo>
                    <a:pt x="183" y="411"/>
                  </a:lnTo>
                  <a:lnTo>
                    <a:pt x="179" y="413"/>
                  </a:lnTo>
                  <a:lnTo>
                    <a:pt x="181" y="416"/>
                  </a:lnTo>
                  <a:lnTo>
                    <a:pt x="178" y="418"/>
                  </a:lnTo>
                  <a:lnTo>
                    <a:pt x="176" y="423"/>
                  </a:lnTo>
                  <a:lnTo>
                    <a:pt x="178" y="418"/>
                  </a:lnTo>
                  <a:lnTo>
                    <a:pt x="172" y="420"/>
                  </a:lnTo>
                  <a:lnTo>
                    <a:pt x="171" y="418"/>
                  </a:lnTo>
                  <a:lnTo>
                    <a:pt x="169" y="415"/>
                  </a:lnTo>
                  <a:lnTo>
                    <a:pt x="171" y="416"/>
                  </a:lnTo>
                  <a:lnTo>
                    <a:pt x="169" y="408"/>
                  </a:lnTo>
                  <a:lnTo>
                    <a:pt x="167" y="408"/>
                  </a:lnTo>
                  <a:lnTo>
                    <a:pt x="166" y="411"/>
                  </a:lnTo>
                  <a:lnTo>
                    <a:pt x="167" y="416"/>
                  </a:lnTo>
                  <a:lnTo>
                    <a:pt x="159" y="415"/>
                  </a:lnTo>
                  <a:lnTo>
                    <a:pt x="159" y="413"/>
                  </a:lnTo>
                  <a:lnTo>
                    <a:pt x="162" y="413"/>
                  </a:lnTo>
                  <a:lnTo>
                    <a:pt x="160" y="411"/>
                  </a:lnTo>
                  <a:lnTo>
                    <a:pt x="162" y="411"/>
                  </a:lnTo>
                  <a:lnTo>
                    <a:pt x="164" y="413"/>
                  </a:lnTo>
                  <a:lnTo>
                    <a:pt x="166" y="406"/>
                  </a:lnTo>
                  <a:lnTo>
                    <a:pt x="176" y="408"/>
                  </a:lnTo>
                  <a:lnTo>
                    <a:pt x="172" y="408"/>
                  </a:lnTo>
                  <a:lnTo>
                    <a:pt x="176" y="411"/>
                  </a:lnTo>
                  <a:lnTo>
                    <a:pt x="178" y="411"/>
                  </a:lnTo>
                  <a:lnTo>
                    <a:pt x="178" y="410"/>
                  </a:lnTo>
                  <a:lnTo>
                    <a:pt x="188" y="411"/>
                  </a:lnTo>
                  <a:lnTo>
                    <a:pt x="190" y="410"/>
                  </a:lnTo>
                  <a:lnTo>
                    <a:pt x="188" y="408"/>
                  </a:lnTo>
                  <a:lnTo>
                    <a:pt x="213" y="408"/>
                  </a:lnTo>
                  <a:lnTo>
                    <a:pt x="227" y="413"/>
                  </a:lnTo>
                  <a:lnTo>
                    <a:pt x="224" y="413"/>
                  </a:lnTo>
                  <a:lnTo>
                    <a:pt x="225" y="415"/>
                  </a:lnTo>
                  <a:lnTo>
                    <a:pt x="234" y="418"/>
                  </a:lnTo>
                  <a:lnTo>
                    <a:pt x="232" y="420"/>
                  </a:lnTo>
                  <a:lnTo>
                    <a:pt x="229" y="420"/>
                  </a:lnTo>
                  <a:lnTo>
                    <a:pt x="231" y="422"/>
                  </a:lnTo>
                  <a:lnTo>
                    <a:pt x="229" y="423"/>
                  </a:lnTo>
                  <a:lnTo>
                    <a:pt x="229" y="428"/>
                  </a:lnTo>
                  <a:lnTo>
                    <a:pt x="231" y="430"/>
                  </a:lnTo>
                  <a:lnTo>
                    <a:pt x="231" y="427"/>
                  </a:lnTo>
                  <a:lnTo>
                    <a:pt x="232" y="423"/>
                  </a:lnTo>
                  <a:lnTo>
                    <a:pt x="237" y="428"/>
                  </a:lnTo>
                  <a:lnTo>
                    <a:pt x="237" y="430"/>
                  </a:lnTo>
                  <a:lnTo>
                    <a:pt x="241" y="435"/>
                  </a:lnTo>
                  <a:lnTo>
                    <a:pt x="241" y="432"/>
                  </a:lnTo>
                  <a:lnTo>
                    <a:pt x="243" y="432"/>
                  </a:lnTo>
                  <a:lnTo>
                    <a:pt x="237" y="425"/>
                  </a:lnTo>
                  <a:lnTo>
                    <a:pt x="249" y="418"/>
                  </a:lnTo>
                  <a:lnTo>
                    <a:pt x="266" y="418"/>
                  </a:lnTo>
                  <a:lnTo>
                    <a:pt x="282" y="423"/>
                  </a:lnTo>
                  <a:lnTo>
                    <a:pt x="280" y="422"/>
                  </a:lnTo>
                  <a:lnTo>
                    <a:pt x="282" y="422"/>
                  </a:lnTo>
                  <a:lnTo>
                    <a:pt x="292" y="422"/>
                  </a:lnTo>
                  <a:lnTo>
                    <a:pt x="287" y="422"/>
                  </a:lnTo>
                  <a:lnTo>
                    <a:pt x="290" y="422"/>
                  </a:lnTo>
                  <a:lnTo>
                    <a:pt x="292" y="425"/>
                  </a:lnTo>
                  <a:lnTo>
                    <a:pt x="294" y="428"/>
                  </a:lnTo>
                  <a:lnTo>
                    <a:pt x="297" y="422"/>
                  </a:lnTo>
                  <a:lnTo>
                    <a:pt x="301" y="420"/>
                  </a:lnTo>
                  <a:lnTo>
                    <a:pt x="314" y="416"/>
                  </a:lnTo>
                  <a:lnTo>
                    <a:pt x="319" y="420"/>
                  </a:lnTo>
                  <a:lnTo>
                    <a:pt x="325" y="416"/>
                  </a:lnTo>
                  <a:lnTo>
                    <a:pt x="331" y="418"/>
                  </a:lnTo>
                  <a:lnTo>
                    <a:pt x="330" y="422"/>
                  </a:lnTo>
                  <a:lnTo>
                    <a:pt x="335" y="425"/>
                  </a:lnTo>
                  <a:lnTo>
                    <a:pt x="337" y="423"/>
                  </a:lnTo>
                  <a:lnTo>
                    <a:pt x="335" y="423"/>
                  </a:lnTo>
                  <a:lnTo>
                    <a:pt x="333" y="425"/>
                  </a:lnTo>
                  <a:lnTo>
                    <a:pt x="330" y="422"/>
                  </a:lnTo>
                  <a:lnTo>
                    <a:pt x="333" y="418"/>
                  </a:lnTo>
                  <a:lnTo>
                    <a:pt x="331" y="416"/>
                  </a:lnTo>
                  <a:lnTo>
                    <a:pt x="343" y="405"/>
                  </a:lnTo>
                  <a:lnTo>
                    <a:pt x="350" y="403"/>
                  </a:lnTo>
                  <a:lnTo>
                    <a:pt x="354" y="408"/>
                  </a:lnTo>
                  <a:lnTo>
                    <a:pt x="352" y="403"/>
                  </a:lnTo>
                  <a:lnTo>
                    <a:pt x="349" y="403"/>
                  </a:lnTo>
                  <a:lnTo>
                    <a:pt x="350" y="398"/>
                  </a:lnTo>
                  <a:lnTo>
                    <a:pt x="352" y="396"/>
                  </a:lnTo>
                  <a:lnTo>
                    <a:pt x="362" y="393"/>
                  </a:lnTo>
                  <a:lnTo>
                    <a:pt x="364" y="393"/>
                  </a:lnTo>
                  <a:lnTo>
                    <a:pt x="371" y="394"/>
                  </a:lnTo>
                  <a:lnTo>
                    <a:pt x="369" y="391"/>
                  </a:lnTo>
                  <a:lnTo>
                    <a:pt x="374" y="389"/>
                  </a:lnTo>
                  <a:lnTo>
                    <a:pt x="378" y="387"/>
                  </a:lnTo>
                  <a:lnTo>
                    <a:pt x="383" y="384"/>
                  </a:lnTo>
                  <a:lnTo>
                    <a:pt x="381" y="384"/>
                  </a:lnTo>
                  <a:lnTo>
                    <a:pt x="378" y="386"/>
                  </a:lnTo>
                  <a:lnTo>
                    <a:pt x="371" y="387"/>
                  </a:lnTo>
                  <a:lnTo>
                    <a:pt x="369" y="387"/>
                  </a:lnTo>
                  <a:lnTo>
                    <a:pt x="345" y="381"/>
                  </a:lnTo>
                  <a:lnTo>
                    <a:pt x="343" y="377"/>
                  </a:lnTo>
                  <a:lnTo>
                    <a:pt x="345" y="374"/>
                  </a:lnTo>
                  <a:lnTo>
                    <a:pt x="343" y="369"/>
                  </a:lnTo>
                  <a:lnTo>
                    <a:pt x="347" y="365"/>
                  </a:lnTo>
                  <a:lnTo>
                    <a:pt x="349" y="367"/>
                  </a:lnTo>
                  <a:lnTo>
                    <a:pt x="349" y="365"/>
                  </a:lnTo>
                  <a:lnTo>
                    <a:pt x="354" y="369"/>
                  </a:lnTo>
                  <a:lnTo>
                    <a:pt x="354" y="375"/>
                  </a:lnTo>
                  <a:lnTo>
                    <a:pt x="355" y="374"/>
                  </a:lnTo>
                  <a:lnTo>
                    <a:pt x="355" y="369"/>
                  </a:lnTo>
                  <a:lnTo>
                    <a:pt x="352" y="364"/>
                  </a:lnTo>
                  <a:lnTo>
                    <a:pt x="352" y="358"/>
                  </a:lnTo>
                  <a:lnTo>
                    <a:pt x="350" y="364"/>
                  </a:lnTo>
                  <a:lnTo>
                    <a:pt x="342" y="365"/>
                  </a:lnTo>
                  <a:lnTo>
                    <a:pt x="342" y="362"/>
                  </a:lnTo>
                  <a:lnTo>
                    <a:pt x="343" y="362"/>
                  </a:lnTo>
                  <a:lnTo>
                    <a:pt x="342" y="360"/>
                  </a:lnTo>
                  <a:lnTo>
                    <a:pt x="342" y="364"/>
                  </a:lnTo>
                  <a:lnTo>
                    <a:pt x="338" y="367"/>
                  </a:lnTo>
                  <a:lnTo>
                    <a:pt x="335" y="367"/>
                  </a:lnTo>
                  <a:lnTo>
                    <a:pt x="338" y="367"/>
                  </a:lnTo>
                  <a:lnTo>
                    <a:pt x="338" y="365"/>
                  </a:lnTo>
                  <a:lnTo>
                    <a:pt x="335" y="365"/>
                  </a:lnTo>
                  <a:lnTo>
                    <a:pt x="333" y="377"/>
                  </a:lnTo>
                  <a:lnTo>
                    <a:pt x="328" y="377"/>
                  </a:lnTo>
                  <a:lnTo>
                    <a:pt x="325" y="374"/>
                  </a:lnTo>
                  <a:lnTo>
                    <a:pt x="326" y="358"/>
                  </a:lnTo>
                  <a:lnTo>
                    <a:pt x="323" y="353"/>
                  </a:lnTo>
                  <a:lnTo>
                    <a:pt x="326" y="350"/>
                  </a:lnTo>
                  <a:lnTo>
                    <a:pt x="323" y="348"/>
                  </a:lnTo>
                  <a:lnTo>
                    <a:pt x="321" y="352"/>
                  </a:lnTo>
                  <a:lnTo>
                    <a:pt x="318" y="352"/>
                  </a:lnTo>
                  <a:lnTo>
                    <a:pt x="318" y="346"/>
                  </a:lnTo>
                  <a:lnTo>
                    <a:pt x="314" y="343"/>
                  </a:lnTo>
                  <a:lnTo>
                    <a:pt x="314" y="340"/>
                  </a:lnTo>
                  <a:lnTo>
                    <a:pt x="316" y="340"/>
                  </a:lnTo>
                  <a:lnTo>
                    <a:pt x="316" y="336"/>
                  </a:lnTo>
                  <a:lnTo>
                    <a:pt x="302" y="336"/>
                  </a:lnTo>
                  <a:lnTo>
                    <a:pt x="302" y="333"/>
                  </a:lnTo>
                  <a:lnTo>
                    <a:pt x="294" y="329"/>
                  </a:lnTo>
                  <a:lnTo>
                    <a:pt x="294" y="331"/>
                  </a:lnTo>
                  <a:lnTo>
                    <a:pt x="290" y="331"/>
                  </a:lnTo>
                  <a:close/>
                  <a:moveTo>
                    <a:pt x="147" y="121"/>
                  </a:moveTo>
                  <a:lnTo>
                    <a:pt x="143" y="114"/>
                  </a:lnTo>
                  <a:lnTo>
                    <a:pt x="140" y="102"/>
                  </a:lnTo>
                  <a:lnTo>
                    <a:pt x="142" y="102"/>
                  </a:lnTo>
                  <a:lnTo>
                    <a:pt x="145" y="102"/>
                  </a:lnTo>
                  <a:lnTo>
                    <a:pt x="143" y="107"/>
                  </a:lnTo>
                  <a:lnTo>
                    <a:pt x="149" y="116"/>
                  </a:lnTo>
                  <a:lnTo>
                    <a:pt x="149" y="121"/>
                  </a:lnTo>
                  <a:lnTo>
                    <a:pt x="147" y="121"/>
                  </a:lnTo>
                  <a:close/>
                  <a:moveTo>
                    <a:pt x="249" y="213"/>
                  </a:moveTo>
                  <a:lnTo>
                    <a:pt x="248" y="217"/>
                  </a:lnTo>
                  <a:lnTo>
                    <a:pt x="253" y="223"/>
                  </a:lnTo>
                  <a:lnTo>
                    <a:pt x="249" y="227"/>
                  </a:lnTo>
                  <a:lnTo>
                    <a:pt x="249" y="229"/>
                  </a:lnTo>
                  <a:lnTo>
                    <a:pt x="248" y="229"/>
                  </a:lnTo>
                  <a:lnTo>
                    <a:pt x="248" y="234"/>
                  </a:lnTo>
                  <a:lnTo>
                    <a:pt x="244" y="235"/>
                  </a:lnTo>
                  <a:lnTo>
                    <a:pt x="232" y="227"/>
                  </a:lnTo>
                  <a:lnTo>
                    <a:pt x="234" y="230"/>
                  </a:lnTo>
                  <a:lnTo>
                    <a:pt x="234" y="232"/>
                  </a:lnTo>
                  <a:lnTo>
                    <a:pt x="222" y="210"/>
                  </a:lnTo>
                  <a:lnTo>
                    <a:pt x="220" y="205"/>
                  </a:lnTo>
                  <a:lnTo>
                    <a:pt x="222" y="199"/>
                  </a:lnTo>
                  <a:lnTo>
                    <a:pt x="232" y="208"/>
                  </a:lnTo>
                  <a:lnTo>
                    <a:pt x="234" y="206"/>
                  </a:lnTo>
                  <a:lnTo>
                    <a:pt x="243" y="208"/>
                  </a:lnTo>
                  <a:lnTo>
                    <a:pt x="243" y="211"/>
                  </a:lnTo>
                  <a:lnTo>
                    <a:pt x="249" y="213"/>
                  </a:lnTo>
                  <a:close/>
                  <a:moveTo>
                    <a:pt x="138" y="408"/>
                  </a:moveTo>
                  <a:lnTo>
                    <a:pt x="130" y="410"/>
                  </a:lnTo>
                  <a:lnTo>
                    <a:pt x="123" y="406"/>
                  </a:lnTo>
                  <a:lnTo>
                    <a:pt x="119" y="401"/>
                  </a:lnTo>
                  <a:lnTo>
                    <a:pt x="123" y="396"/>
                  </a:lnTo>
                  <a:lnTo>
                    <a:pt x="130" y="398"/>
                  </a:lnTo>
                  <a:lnTo>
                    <a:pt x="140" y="394"/>
                  </a:lnTo>
                  <a:lnTo>
                    <a:pt x="143" y="399"/>
                  </a:lnTo>
                  <a:lnTo>
                    <a:pt x="147" y="398"/>
                  </a:lnTo>
                  <a:lnTo>
                    <a:pt x="157" y="401"/>
                  </a:lnTo>
                  <a:lnTo>
                    <a:pt x="160" y="405"/>
                  </a:lnTo>
                  <a:lnTo>
                    <a:pt x="157" y="416"/>
                  </a:lnTo>
                  <a:lnTo>
                    <a:pt x="160" y="420"/>
                  </a:lnTo>
                  <a:lnTo>
                    <a:pt x="160" y="423"/>
                  </a:lnTo>
                  <a:lnTo>
                    <a:pt x="157" y="416"/>
                  </a:lnTo>
                  <a:lnTo>
                    <a:pt x="152" y="418"/>
                  </a:lnTo>
                  <a:lnTo>
                    <a:pt x="149" y="416"/>
                  </a:lnTo>
                  <a:lnTo>
                    <a:pt x="138" y="408"/>
                  </a:lnTo>
                  <a:close/>
                  <a:moveTo>
                    <a:pt x="63" y="398"/>
                  </a:moveTo>
                  <a:lnTo>
                    <a:pt x="63" y="396"/>
                  </a:lnTo>
                  <a:lnTo>
                    <a:pt x="61" y="399"/>
                  </a:lnTo>
                  <a:lnTo>
                    <a:pt x="61" y="394"/>
                  </a:lnTo>
                  <a:lnTo>
                    <a:pt x="60" y="398"/>
                  </a:lnTo>
                  <a:lnTo>
                    <a:pt x="58" y="396"/>
                  </a:lnTo>
                  <a:lnTo>
                    <a:pt x="51" y="393"/>
                  </a:lnTo>
                  <a:lnTo>
                    <a:pt x="41" y="391"/>
                  </a:lnTo>
                  <a:lnTo>
                    <a:pt x="37" y="389"/>
                  </a:lnTo>
                  <a:lnTo>
                    <a:pt x="36" y="384"/>
                  </a:lnTo>
                  <a:lnTo>
                    <a:pt x="41" y="384"/>
                  </a:lnTo>
                  <a:lnTo>
                    <a:pt x="44" y="387"/>
                  </a:lnTo>
                  <a:lnTo>
                    <a:pt x="46" y="386"/>
                  </a:lnTo>
                  <a:lnTo>
                    <a:pt x="48" y="389"/>
                  </a:lnTo>
                  <a:lnTo>
                    <a:pt x="49" y="387"/>
                  </a:lnTo>
                  <a:lnTo>
                    <a:pt x="53" y="391"/>
                  </a:lnTo>
                  <a:lnTo>
                    <a:pt x="53" y="389"/>
                  </a:lnTo>
                  <a:lnTo>
                    <a:pt x="58" y="393"/>
                  </a:lnTo>
                  <a:lnTo>
                    <a:pt x="56" y="387"/>
                  </a:lnTo>
                  <a:lnTo>
                    <a:pt x="60" y="389"/>
                  </a:lnTo>
                  <a:lnTo>
                    <a:pt x="60" y="387"/>
                  </a:lnTo>
                  <a:lnTo>
                    <a:pt x="61" y="386"/>
                  </a:lnTo>
                  <a:lnTo>
                    <a:pt x="63" y="387"/>
                  </a:lnTo>
                  <a:lnTo>
                    <a:pt x="63" y="393"/>
                  </a:lnTo>
                  <a:lnTo>
                    <a:pt x="65" y="389"/>
                  </a:lnTo>
                  <a:lnTo>
                    <a:pt x="68" y="391"/>
                  </a:lnTo>
                  <a:lnTo>
                    <a:pt x="63" y="384"/>
                  </a:lnTo>
                  <a:lnTo>
                    <a:pt x="63" y="379"/>
                  </a:lnTo>
                  <a:lnTo>
                    <a:pt x="75" y="382"/>
                  </a:lnTo>
                  <a:lnTo>
                    <a:pt x="77" y="386"/>
                  </a:lnTo>
                  <a:lnTo>
                    <a:pt x="73" y="387"/>
                  </a:lnTo>
                  <a:lnTo>
                    <a:pt x="72" y="389"/>
                  </a:lnTo>
                  <a:lnTo>
                    <a:pt x="77" y="391"/>
                  </a:lnTo>
                  <a:lnTo>
                    <a:pt x="82" y="389"/>
                  </a:lnTo>
                  <a:lnTo>
                    <a:pt x="80" y="391"/>
                  </a:lnTo>
                  <a:lnTo>
                    <a:pt x="82" y="391"/>
                  </a:lnTo>
                  <a:lnTo>
                    <a:pt x="80" y="393"/>
                  </a:lnTo>
                  <a:lnTo>
                    <a:pt x="82" y="394"/>
                  </a:lnTo>
                  <a:lnTo>
                    <a:pt x="72" y="393"/>
                  </a:lnTo>
                  <a:lnTo>
                    <a:pt x="73" y="393"/>
                  </a:lnTo>
                  <a:lnTo>
                    <a:pt x="70" y="394"/>
                  </a:lnTo>
                  <a:lnTo>
                    <a:pt x="72" y="396"/>
                  </a:lnTo>
                  <a:lnTo>
                    <a:pt x="73" y="394"/>
                  </a:lnTo>
                  <a:lnTo>
                    <a:pt x="73" y="398"/>
                  </a:lnTo>
                  <a:lnTo>
                    <a:pt x="77" y="396"/>
                  </a:lnTo>
                  <a:lnTo>
                    <a:pt x="75" y="399"/>
                  </a:lnTo>
                  <a:lnTo>
                    <a:pt x="68" y="396"/>
                  </a:lnTo>
                  <a:lnTo>
                    <a:pt x="65" y="398"/>
                  </a:lnTo>
                  <a:lnTo>
                    <a:pt x="65" y="396"/>
                  </a:lnTo>
                  <a:lnTo>
                    <a:pt x="63" y="398"/>
                  </a:lnTo>
                  <a:close/>
                  <a:moveTo>
                    <a:pt x="77" y="399"/>
                  </a:moveTo>
                  <a:lnTo>
                    <a:pt x="77" y="396"/>
                  </a:lnTo>
                  <a:lnTo>
                    <a:pt x="82" y="398"/>
                  </a:lnTo>
                  <a:lnTo>
                    <a:pt x="77" y="399"/>
                  </a:lnTo>
                  <a:close/>
                  <a:moveTo>
                    <a:pt x="41" y="379"/>
                  </a:moveTo>
                  <a:lnTo>
                    <a:pt x="37" y="381"/>
                  </a:lnTo>
                  <a:lnTo>
                    <a:pt x="25" y="377"/>
                  </a:lnTo>
                  <a:lnTo>
                    <a:pt x="17" y="381"/>
                  </a:lnTo>
                  <a:lnTo>
                    <a:pt x="0" y="375"/>
                  </a:lnTo>
                  <a:lnTo>
                    <a:pt x="7" y="375"/>
                  </a:lnTo>
                  <a:lnTo>
                    <a:pt x="12" y="374"/>
                  </a:lnTo>
                  <a:lnTo>
                    <a:pt x="14" y="372"/>
                  </a:lnTo>
                  <a:lnTo>
                    <a:pt x="20" y="370"/>
                  </a:lnTo>
                  <a:lnTo>
                    <a:pt x="25" y="375"/>
                  </a:lnTo>
                  <a:lnTo>
                    <a:pt x="25" y="372"/>
                  </a:lnTo>
                  <a:lnTo>
                    <a:pt x="31" y="370"/>
                  </a:lnTo>
                  <a:lnTo>
                    <a:pt x="39" y="374"/>
                  </a:lnTo>
                  <a:lnTo>
                    <a:pt x="41" y="379"/>
                  </a:lnTo>
                  <a:close/>
                  <a:moveTo>
                    <a:pt x="246" y="61"/>
                  </a:moveTo>
                  <a:lnTo>
                    <a:pt x="237" y="58"/>
                  </a:lnTo>
                  <a:lnTo>
                    <a:pt x="234" y="52"/>
                  </a:lnTo>
                  <a:lnTo>
                    <a:pt x="236" y="47"/>
                  </a:lnTo>
                  <a:lnTo>
                    <a:pt x="241" y="46"/>
                  </a:lnTo>
                  <a:lnTo>
                    <a:pt x="244" y="42"/>
                  </a:lnTo>
                  <a:lnTo>
                    <a:pt x="246" y="42"/>
                  </a:lnTo>
                  <a:lnTo>
                    <a:pt x="244" y="46"/>
                  </a:lnTo>
                  <a:lnTo>
                    <a:pt x="246" y="51"/>
                  </a:lnTo>
                  <a:lnTo>
                    <a:pt x="244" y="49"/>
                  </a:lnTo>
                  <a:lnTo>
                    <a:pt x="243" y="49"/>
                  </a:lnTo>
                  <a:lnTo>
                    <a:pt x="243" y="51"/>
                  </a:lnTo>
                  <a:lnTo>
                    <a:pt x="246" y="52"/>
                  </a:lnTo>
                  <a:lnTo>
                    <a:pt x="251" y="59"/>
                  </a:lnTo>
                  <a:lnTo>
                    <a:pt x="258" y="61"/>
                  </a:lnTo>
                  <a:lnTo>
                    <a:pt x="263" y="66"/>
                  </a:lnTo>
                  <a:lnTo>
                    <a:pt x="265" y="71"/>
                  </a:lnTo>
                  <a:lnTo>
                    <a:pt x="263" y="73"/>
                  </a:lnTo>
                  <a:lnTo>
                    <a:pt x="261" y="75"/>
                  </a:lnTo>
                  <a:lnTo>
                    <a:pt x="272" y="92"/>
                  </a:lnTo>
                  <a:lnTo>
                    <a:pt x="278" y="100"/>
                  </a:lnTo>
                  <a:lnTo>
                    <a:pt x="273" y="100"/>
                  </a:lnTo>
                  <a:lnTo>
                    <a:pt x="266" y="93"/>
                  </a:lnTo>
                  <a:lnTo>
                    <a:pt x="254" y="93"/>
                  </a:lnTo>
                  <a:lnTo>
                    <a:pt x="258" y="87"/>
                  </a:lnTo>
                  <a:lnTo>
                    <a:pt x="254" y="85"/>
                  </a:lnTo>
                  <a:lnTo>
                    <a:pt x="254" y="76"/>
                  </a:lnTo>
                  <a:lnTo>
                    <a:pt x="249" y="63"/>
                  </a:lnTo>
                  <a:lnTo>
                    <a:pt x="246" y="61"/>
                  </a:lnTo>
                  <a:close/>
                  <a:moveTo>
                    <a:pt x="610" y="480"/>
                  </a:moveTo>
                  <a:lnTo>
                    <a:pt x="598" y="478"/>
                  </a:lnTo>
                  <a:lnTo>
                    <a:pt x="596" y="476"/>
                  </a:lnTo>
                  <a:lnTo>
                    <a:pt x="601" y="475"/>
                  </a:lnTo>
                  <a:lnTo>
                    <a:pt x="598" y="473"/>
                  </a:lnTo>
                  <a:lnTo>
                    <a:pt x="603" y="471"/>
                  </a:lnTo>
                  <a:lnTo>
                    <a:pt x="610" y="480"/>
                  </a:lnTo>
                  <a:close/>
                  <a:moveTo>
                    <a:pt x="591" y="473"/>
                  </a:moveTo>
                  <a:lnTo>
                    <a:pt x="583" y="475"/>
                  </a:lnTo>
                  <a:lnTo>
                    <a:pt x="579" y="476"/>
                  </a:lnTo>
                  <a:lnTo>
                    <a:pt x="578" y="478"/>
                  </a:lnTo>
                  <a:lnTo>
                    <a:pt x="574" y="476"/>
                  </a:lnTo>
                  <a:lnTo>
                    <a:pt x="574" y="480"/>
                  </a:lnTo>
                  <a:lnTo>
                    <a:pt x="564" y="476"/>
                  </a:lnTo>
                  <a:lnTo>
                    <a:pt x="569" y="476"/>
                  </a:lnTo>
                  <a:lnTo>
                    <a:pt x="569" y="475"/>
                  </a:lnTo>
                  <a:lnTo>
                    <a:pt x="572" y="475"/>
                  </a:lnTo>
                  <a:lnTo>
                    <a:pt x="572" y="473"/>
                  </a:lnTo>
                  <a:lnTo>
                    <a:pt x="586" y="471"/>
                  </a:lnTo>
                  <a:lnTo>
                    <a:pt x="588" y="468"/>
                  </a:lnTo>
                  <a:lnTo>
                    <a:pt x="591" y="469"/>
                  </a:lnTo>
                  <a:lnTo>
                    <a:pt x="588" y="471"/>
                  </a:lnTo>
                  <a:lnTo>
                    <a:pt x="591" y="473"/>
                  </a:lnTo>
                  <a:close/>
                  <a:moveTo>
                    <a:pt x="454" y="469"/>
                  </a:moveTo>
                  <a:lnTo>
                    <a:pt x="451" y="473"/>
                  </a:lnTo>
                  <a:lnTo>
                    <a:pt x="456" y="471"/>
                  </a:lnTo>
                  <a:lnTo>
                    <a:pt x="454" y="475"/>
                  </a:lnTo>
                  <a:lnTo>
                    <a:pt x="449" y="476"/>
                  </a:lnTo>
                  <a:lnTo>
                    <a:pt x="448" y="475"/>
                  </a:lnTo>
                  <a:lnTo>
                    <a:pt x="449" y="471"/>
                  </a:lnTo>
                  <a:lnTo>
                    <a:pt x="448" y="471"/>
                  </a:lnTo>
                  <a:lnTo>
                    <a:pt x="446" y="473"/>
                  </a:lnTo>
                  <a:lnTo>
                    <a:pt x="446" y="471"/>
                  </a:lnTo>
                  <a:lnTo>
                    <a:pt x="446" y="475"/>
                  </a:lnTo>
                  <a:lnTo>
                    <a:pt x="439" y="473"/>
                  </a:lnTo>
                  <a:lnTo>
                    <a:pt x="443" y="469"/>
                  </a:lnTo>
                  <a:lnTo>
                    <a:pt x="437" y="471"/>
                  </a:lnTo>
                  <a:lnTo>
                    <a:pt x="436" y="469"/>
                  </a:lnTo>
                  <a:lnTo>
                    <a:pt x="432" y="473"/>
                  </a:lnTo>
                  <a:lnTo>
                    <a:pt x="429" y="461"/>
                  </a:lnTo>
                  <a:lnTo>
                    <a:pt x="431" y="461"/>
                  </a:lnTo>
                  <a:lnTo>
                    <a:pt x="434" y="466"/>
                  </a:lnTo>
                  <a:lnTo>
                    <a:pt x="432" y="459"/>
                  </a:lnTo>
                  <a:lnTo>
                    <a:pt x="436" y="459"/>
                  </a:lnTo>
                  <a:lnTo>
                    <a:pt x="439" y="464"/>
                  </a:lnTo>
                  <a:lnTo>
                    <a:pt x="441" y="461"/>
                  </a:lnTo>
                  <a:lnTo>
                    <a:pt x="441" y="459"/>
                  </a:lnTo>
                  <a:lnTo>
                    <a:pt x="444" y="461"/>
                  </a:lnTo>
                  <a:lnTo>
                    <a:pt x="446" y="459"/>
                  </a:lnTo>
                  <a:lnTo>
                    <a:pt x="449" y="461"/>
                  </a:lnTo>
                  <a:lnTo>
                    <a:pt x="448" y="463"/>
                  </a:lnTo>
                  <a:lnTo>
                    <a:pt x="448" y="468"/>
                  </a:lnTo>
                  <a:lnTo>
                    <a:pt x="451" y="464"/>
                  </a:lnTo>
                  <a:lnTo>
                    <a:pt x="454" y="469"/>
                  </a:lnTo>
                  <a:close/>
                  <a:moveTo>
                    <a:pt x="808" y="707"/>
                  </a:moveTo>
                  <a:lnTo>
                    <a:pt x="805" y="702"/>
                  </a:lnTo>
                  <a:lnTo>
                    <a:pt x="805" y="707"/>
                  </a:lnTo>
                  <a:lnTo>
                    <a:pt x="796" y="710"/>
                  </a:lnTo>
                  <a:lnTo>
                    <a:pt x="789" y="710"/>
                  </a:lnTo>
                  <a:lnTo>
                    <a:pt x="793" y="705"/>
                  </a:lnTo>
                  <a:lnTo>
                    <a:pt x="793" y="704"/>
                  </a:lnTo>
                  <a:lnTo>
                    <a:pt x="795" y="704"/>
                  </a:lnTo>
                  <a:lnTo>
                    <a:pt x="795" y="702"/>
                  </a:lnTo>
                  <a:lnTo>
                    <a:pt x="798" y="702"/>
                  </a:lnTo>
                  <a:lnTo>
                    <a:pt x="796" y="698"/>
                  </a:lnTo>
                  <a:lnTo>
                    <a:pt x="801" y="702"/>
                  </a:lnTo>
                  <a:lnTo>
                    <a:pt x="803" y="700"/>
                  </a:lnTo>
                  <a:lnTo>
                    <a:pt x="800" y="698"/>
                  </a:lnTo>
                  <a:lnTo>
                    <a:pt x="798" y="695"/>
                  </a:lnTo>
                  <a:lnTo>
                    <a:pt x="803" y="695"/>
                  </a:lnTo>
                  <a:lnTo>
                    <a:pt x="798" y="693"/>
                  </a:lnTo>
                  <a:lnTo>
                    <a:pt x="798" y="690"/>
                  </a:lnTo>
                  <a:lnTo>
                    <a:pt x="801" y="673"/>
                  </a:lnTo>
                  <a:lnTo>
                    <a:pt x="805" y="669"/>
                  </a:lnTo>
                  <a:lnTo>
                    <a:pt x="803" y="671"/>
                  </a:lnTo>
                  <a:lnTo>
                    <a:pt x="801" y="666"/>
                  </a:lnTo>
                  <a:lnTo>
                    <a:pt x="803" y="664"/>
                  </a:lnTo>
                  <a:lnTo>
                    <a:pt x="801" y="663"/>
                  </a:lnTo>
                  <a:lnTo>
                    <a:pt x="803" y="659"/>
                  </a:lnTo>
                  <a:lnTo>
                    <a:pt x="805" y="663"/>
                  </a:lnTo>
                  <a:lnTo>
                    <a:pt x="805" y="669"/>
                  </a:lnTo>
                  <a:lnTo>
                    <a:pt x="817" y="675"/>
                  </a:lnTo>
                  <a:lnTo>
                    <a:pt x="815" y="678"/>
                  </a:lnTo>
                  <a:lnTo>
                    <a:pt x="817" y="690"/>
                  </a:lnTo>
                  <a:lnTo>
                    <a:pt x="815" y="695"/>
                  </a:lnTo>
                  <a:lnTo>
                    <a:pt x="817" y="698"/>
                  </a:lnTo>
                  <a:lnTo>
                    <a:pt x="813" y="693"/>
                  </a:lnTo>
                  <a:lnTo>
                    <a:pt x="813" y="678"/>
                  </a:lnTo>
                  <a:lnTo>
                    <a:pt x="815" y="681"/>
                  </a:lnTo>
                  <a:lnTo>
                    <a:pt x="813" y="676"/>
                  </a:lnTo>
                  <a:lnTo>
                    <a:pt x="813" y="678"/>
                  </a:lnTo>
                  <a:lnTo>
                    <a:pt x="812" y="678"/>
                  </a:lnTo>
                  <a:lnTo>
                    <a:pt x="813" y="681"/>
                  </a:lnTo>
                  <a:lnTo>
                    <a:pt x="812" y="680"/>
                  </a:lnTo>
                  <a:lnTo>
                    <a:pt x="810" y="685"/>
                  </a:lnTo>
                  <a:lnTo>
                    <a:pt x="812" y="692"/>
                  </a:lnTo>
                  <a:lnTo>
                    <a:pt x="812" y="693"/>
                  </a:lnTo>
                  <a:lnTo>
                    <a:pt x="813" y="695"/>
                  </a:lnTo>
                  <a:lnTo>
                    <a:pt x="813" y="702"/>
                  </a:lnTo>
                  <a:lnTo>
                    <a:pt x="808" y="698"/>
                  </a:lnTo>
                  <a:lnTo>
                    <a:pt x="810" y="700"/>
                  </a:lnTo>
                  <a:lnTo>
                    <a:pt x="808" y="700"/>
                  </a:lnTo>
                  <a:lnTo>
                    <a:pt x="810" y="702"/>
                  </a:lnTo>
                  <a:lnTo>
                    <a:pt x="812" y="704"/>
                  </a:lnTo>
                  <a:lnTo>
                    <a:pt x="812" y="705"/>
                  </a:lnTo>
                  <a:lnTo>
                    <a:pt x="808" y="707"/>
                  </a:lnTo>
                  <a:close/>
                  <a:moveTo>
                    <a:pt x="812" y="666"/>
                  </a:moveTo>
                  <a:lnTo>
                    <a:pt x="815" y="673"/>
                  </a:lnTo>
                  <a:lnTo>
                    <a:pt x="808" y="668"/>
                  </a:lnTo>
                  <a:lnTo>
                    <a:pt x="808" y="664"/>
                  </a:lnTo>
                  <a:lnTo>
                    <a:pt x="812" y="666"/>
                  </a:lnTo>
                  <a:close/>
                  <a:moveTo>
                    <a:pt x="777" y="664"/>
                  </a:moveTo>
                  <a:lnTo>
                    <a:pt x="786" y="676"/>
                  </a:lnTo>
                  <a:lnTo>
                    <a:pt x="786" y="678"/>
                  </a:lnTo>
                  <a:lnTo>
                    <a:pt x="784" y="680"/>
                  </a:lnTo>
                  <a:lnTo>
                    <a:pt x="795" y="681"/>
                  </a:lnTo>
                  <a:lnTo>
                    <a:pt x="793" y="692"/>
                  </a:lnTo>
                  <a:lnTo>
                    <a:pt x="788" y="692"/>
                  </a:lnTo>
                  <a:lnTo>
                    <a:pt x="776" y="673"/>
                  </a:lnTo>
                  <a:lnTo>
                    <a:pt x="776" y="678"/>
                  </a:lnTo>
                  <a:lnTo>
                    <a:pt x="774" y="678"/>
                  </a:lnTo>
                  <a:lnTo>
                    <a:pt x="777" y="681"/>
                  </a:lnTo>
                  <a:lnTo>
                    <a:pt x="776" y="681"/>
                  </a:lnTo>
                  <a:lnTo>
                    <a:pt x="777" y="683"/>
                  </a:lnTo>
                  <a:lnTo>
                    <a:pt x="776" y="686"/>
                  </a:lnTo>
                  <a:lnTo>
                    <a:pt x="772" y="688"/>
                  </a:lnTo>
                  <a:lnTo>
                    <a:pt x="769" y="686"/>
                  </a:lnTo>
                  <a:lnTo>
                    <a:pt x="767" y="680"/>
                  </a:lnTo>
                  <a:lnTo>
                    <a:pt x="771" y="685"/>
                  </a:lnTo>
                  <a:lnTo>
                    <a:pt x="767" y="676"/>
                  </a:lnTo>
                  <a:lnTo>
                    <a:pt x="771" y="676"/>
                  </a:lnTo>
                  <a:lnTo>
                    <a:pt x="767" y="675"/>
                  </a:lnTo>
                  <a:lnTo>
                    <a:pt x="769" y="673"/>
                  </a:lnTo>
                  <a:lnTo>
                    <a:pt x="767" y="668"/>
                  </a:lnTo>
                  <a:lnTo>
                    <a:pt x="764" y="666"/>
                  </a:lnTo>
                  <a:lnTo>
                    <a:pt x="764" y="664"/>
                  </a:lnTo>
                  <a:lnTo>
                    <a:pt x="767" y="661"/>
                  </a:lnTo>
                  <a:lnTo>
                    <a:pt x="772" y="668"/>
                  </a:lnTo>
                  <a:lnTo>
                    <a:pt x="767" y="656"/>
                  </a:lnTo>
                  <a:lnTo>
                    <a:pt x="771" y="657"/>
                  </a:lnTo>
                  <a:lnTo>
                    <a:pt x="771" y="652"/>
                  </a:lnTo>
                  <a:lnTo>
                    <a:pt x="772" y="652"/>
                  </a:lnTo>
                  <a:lnTo>
                    <a:pt x="772" y="659"/>
                  </a:lnTo>
                  <a:lnTo>
                    <a:pt x="774" y="661"/>
                  </a:lnTo>
                  <a:lnTo>
                    <a:pt x="774" y="656"/>
                  </a:lnTo>
                  <a:lnTo>
                    <a:pt x="776" y="654"/>
                  </a:lnTo>
                  <a:lnTo>
                    <a:pt x="777" y="657"/>
                  </a:lnTo>
                  <a:lnTo>
                    <a:pt x="784" y="656"/>
                  </a:lnTo>
                  <a:lnTo>
                    <a:pt x="788" y="663"/>
                  </a:lnTo>
                  <a:lnTo>
                    <a:pt x="784" y="666"/>
                  </a:lnTo>
                  <a:lnTo>
                    <a:pt x="781" y="664"/>
                  </a:lnTo>
                  <a:lnTo>
                    <a:pt x="783" y="666"/>
                  </a:lnTo>
                  <a:lnTo>
                    <a:pt x="779" y="666"/>
                  </a:lnTo>
                  <a:lnTo>
                    <a:pt x="783" y="668"/>
                  </a:lnTo>
                  <a:lnTo>
                    <a:pt x="789" y="664"/>
                  </a:lnTo>
                  <a:lnTo>
                    <a:pt x="798" y="671"/>
                  </a:lnTo>
                  <a:lnTo>
                    <a:pt x="798" y="676"/>
                  </a:lnTo>
                  <a:lnTo>
                    <a:pt x="795" y="676"/>
                  </a:lnTo>
                  <a:lnTo>
                    <a:pt x="796" y="680"/>
                  </a:lnTo>
                  <a:lnTo>
                    <a:pt x="791" y="673"/>
                  </a:lnTo>
                  <a:lnTo>
                    <a:pt x="795" y="680"/>
                  </a:lnTo>
                  <a:lnTo>
                    <a:pt x="793" y="680"/>
                  </a:lnTo>
                  <a:lnTo>
                    <a:pt x="788" y="678"/>
                  </a:lnTo>
                  <a:lnTo>
                    <a:pt x="777" y="664"/>
                  </a:lnTo>
                  <a:close/>
                  <a:moveTo>
                    <a:pt x="403" y="490"/>
                  </a:moveTo>
                  <a:lnTo>
                    <a:pt x="401" y="492"/>
                  </a:lnTo>
                  <a:lnTo>
                    <a:pt x="401" y="488"/>
                  </a:lnTo>
                  <a:lnTo>
                    <a:pt x="400" y="492"/>
                  </a:lnTo>
                  <a:lnTo>
                    <a:pt x="395" y="488"/>
                  </a:lnTo>
                  <a:lnTo>
                    <a:pt x="396" y="492"/>
                  </a:lnTo>
                  <a:lnTo>
                    <a:pt x="395" y="492"/>
                  </a:lnTo>
                  <a:lnTo>
                    <a:pt x="396" y="493"/>
                  </a:lnTo>
                  <a:lnTo>
                    <a:pt x="395" y="495"/>
                  </a:lnTo>
                  <a:lnTo>
                    <a:pt x="393" y="492"/>
                  </a:lnTo>
                  <a:lnTo>
                    <a:pt x="390" y="493"/>
                  </a:lnTo>
                  <a:lnTo>
                    <a:pt x="391" y="495"/>
                  </a:lnTo>
                  <a:lnTo>
                    <a:pt x="383" y="495"/>
                  </a:lnTo>
                  <a:lnTo>
                    <a:pt x="379" y="493"/>
                  </a:lnTo>
                  <a:lnTo>
                    <a:pt x="393" y="490"/>
                  </a:lnTo>
                  <a:lnTo>
                    <a:pt x="390" y="488"/>
                  </a:lnTo>
                  <a:lnTo>
                    <a:pt x="396" y="487"/>
                  </a:lnTo>
                  <a:lnTo>
                    <a:pt x="395" y="485"/>
                  </a:lnTo>
                  <a:lnTo>
                    <a:pt x="386" y="487"/>
                  </a:lnTo>
                  <a:lnTo>
                    <a:pt x="388" y="485"/>
                  </a:lnTo>
                  <a:lnTo>
                    <a:pt x="391" y="485"/>
                  </a:lnTo>
                  <a:lnTo>
                    <a:pt x="383" y="476"/>
                  </a:lnTo>
                  <a:lnTo>
                    <a:pt x="381" y="478"/>
                  </a:lnTo>
                  <a:lnTo>
                    <a:pt x="381" y="480"/>
                  </a:lnTo>
                  <a:lnTo>
                    <a:pt x="386" y="480"/>
                  </a:lnTo>
                  <a:lnTo>
                    <a:pt x="390" y="481"/>
                  </a:lnTo>
                  <a:lnTo>
                    <a:pt x="384" y="487"/>
                  </a:lnTo>
                  <a:lnTo>
                    <a:pt x="381" y="487"/>
                  </a:lnTo>
                  <a:lnTo>
                    <a:pt x="379" y="488"/>
                  </a:lnTo>
                  <a:lnTo>
                    <a:pt x="381" y="488"/>
                  </a:lnTo>
                  <a:lnTo>
                    <a:pt x="379" y="488"/>
                  </a:lnTo>
                  <a:lnTo>
                    <a:pt x="381" y="485"/>
                  </a:lnTo>
                  <a:lnTo>
                    <a:pt x="378" y="480"/>
                  </a:lnTo>
                  <a:lnTo>
                    <a:pt x="381" y="475"/>
                  </a:lnTo>
                  <a:lnTo>
                    <a:pt x="383" y="471"/>
                  </a:lnTo>
                  <a:lnTo>
                    <a:pt x="379" y="468"/>
                  </a:lnTo>
                  <a:lnTo>
                    <a:pt x="381" y="468"/>
                  </a:lnTo>
                  <a:lnTo>
                    <a:pt x="379" y="466"/>
                  </a:lnTo>
                  <a:lnTo>
                    <a:pt x="383" y="468"/>
                  </a:lnTo>
                  <a:lnTo>
                    <a:pt x="383" y="464"/>
                  </a:lnTo>
                  <a:lnTo>
                    <a:pt x="390" y="463"/>
                  </a:lnTo>
                  <a:lnTo>
                    <a:pt x="390" y="464"/>
                  </a:lnTo>
                  <a:lnTo>
                    <a:pt x="391" y="463"/>
                  </a:lnTo>
                  <a:lnTo>
                    <a:pt x="393" y="464"/>
                  </a:lnTo>
                  <a:lnTo>
                    <a:pt x="393" y="463"/>
                  </a:lnTo>
                  <a:lnTo>
                    <a:pt x="396" y="463"/>
                  </a:lnTo>
                  <a:lnTo>
                    <a:pt x="398" y="464"/>
                  </a:lnTo>
                  <a:lnTo>
                    <a:pt x="401" y="468"/>
                  </a:lnTo>
                  <a:lnTo>
                    <a:pt x="401" y="469"/>
                  </a:lnTo>
                  <a:lnTo>
                    <a:pt x="398" y="469"/>
                  </a:lnTo>
                  <a:lnTo>
                    <a:pt x="401" y="471"/>
                  </a:lnTo>
                  <a:lnTo>
                    <a:pt x="400" y="476"/>
                  </a:lnTo>
                  <a:lnTo>
                    <a:pt x="401" y="483"/>
                  </a:lnTo>
                  <a:lnTo>
                    <a:pt x="401" y="478"/>
                  </a:lnTo>
                  <a:lnTo>
                    <a:pt x="403" y="471"/>
                  </a:lnTo>
                  <a:lnTo>
                    <a:pt x="407" y="475"/>
                  </a:lnTo>
                  <a:lnTo>
                    <a:pt x="405" y="469"/>
                  </a:lnTo>
                  <a:lnTo>
                    <a:pt x="410" y="475"/>
                  </a:lnTo>
                  <a:lnTo>
                    <a:pt x="405" y="466"/>
                  </a:lnTo>
                  <a:lnTo>
                    <a:pt x="407" y="463"/>
                  </a:lnTo>
                  <a:lnTo>
                    <a:pt x="415" y="464"/>
                  </a:lnTo>
                  <a:lnTo>
                    <a:pt x="412" y="475"/>
                  </a:lnTo>
                  <a:lnTo>
                    <a:pt x="413" y="471"/>
                  </a:lnTo>
                  <a:lnTo>
                    <a:pt x="415" y="473"/>
                  </a:lnTo>
                  <a:lnTo>
                    <a:pt x="415" y="469"/>
                  </a:lnTo>
                  <a:lnTo>
                    <a:pt x="417" y="475"/>
                  </a:lnTo>
                  <a:lnTo>
                    <a:pt x="417" y="468"/>
                  </a:lnTo>
                  <a:lnTo>
                    <a:pt x="420" y="473"/>
                  </a:lnTo>
                  <a:lnTo>
                    <a:pt x="419" y="476"/>
                  </a:lnTo>
                  <a:lnTo>
                    <a:pt x="422" y="469"/>
                  </a:lnTo>
                  <a:lnTo>
                    <a:pt x="425" y="475"/>
                  </a:lnTo>
                  <a:lnTo>
                    <a:pt x="424" y="466"/>
                  </a:lnTo>
                  <a:lnTo>
                    <a:pt x="431" y="475"/>
                  </a:lnTo>
                  <a:lnTo>
                    <a:pt x="427" y="476"/>
                  </a:lnTo>
                  <a:lnTo>
                    <a:pt x="425" y="480"/>
                  </a:lnTo>
                  <a:lnTo>
                    <a:pt x="429" y="476"/>
                  </a:lnTo>
                  <a:lnTo>
                    <a:pt x="434" y="480"/>
                  </a:lnTo>
                  <a:lnTo>
                    <a:pt x="436" y="476"/>
                  </a:lnTo>
                  <a:lnTo>
                    <a:pt x="437" y="485"/>
                  </a:lnTo>
                  <a:lnTo>
                    <a:pt x="432" y="485"/>
                  </a:lnTo>
                  <a:lnTo>
                    <a:pt x="434" y="485"/>
                  </a:lnTo>
                  <a:lnTo>
                    <a:pt x="432" y="487"/>
                  </a:lnTo>
                  <a:lnTo>
                    <a:pt x="434" y="487"/>
                  </a:lnTo>
                  <a:lnTo>
                    <a:pt x="432" y="490"/>
                  </a:lnTo>
                  <a:lnTo>
                    <a:pt x="437" y="493"/>
                  </a:lnTo>
                  <a:lnTo>
                    <a:pt x="429" y="497"/>
                  </a:lnTo>
                  <a:lnTo>
                    <a:pt x="420" y="485"/>
                  </a:lnTo>
                  <a:lnTo>
                    <a:pt x="420" y="487"/>
                  </a:lnTo>
                  <a:lnTo>
                    <a:pt x="417" y="487"/>
                  </a:lnTo>
                  <a:lnTo>
                    <a:pt x="422" y="488"/>
                  </a:lnTo>
                  <a:lnTo>
                    <a:pt x="424" y="493"/>
                  </a:lnTo>
                  <a:lnTo>
                    <a:pt x="422" y="495"/>
                  </a:lnTo>
                  <a:lnTo>
                    <a:pt x="417" y="495"/>
                  </a:lnTo>
                  <a:lnTo>
                    <a:pt x="417" y="492"/>
                  </a:lnTo>
                  <a:lnTo>
                    <a:pt x="412" y="488"/>
                  </a:lnTo>
                  <a:lnTo>
                    <a:pt x="410" y="488"/>
                  </a:lnTo>
                  <a:lnTo>
                    <a:pt x="413" y="493"/>
                  </a:lnTo>
                  <a:lnTo>
                    <a:pt x="405" y="488"/>
                  </a:lnTo>
                  <a:lnTo>
                    <a:pt x="403" y="490"/>
                  </a:lnTo>
                  <a:close/>
                  <a:moveTo>
                    <a:pt x="776" y="739"/>
                  </a:moveTo>
                  <a:lnTo>
                    <a:pt x="772" y="724"/>
                  </a:lnTo>
                  <a:lnTo>
                    <a:pt x="779" y="719"/>
                  </a:lnTo>
                  <a:lnTo>
                    <a:pt x="776" y="721"/>
                  </a:lnTo>
                  <a:lnTo>
                    <a:pt x="779" y="717"/>
                  </a:lnTo>
                  <a:lnTo>
                    <a:pt x="777" y="717"/>
                  </a:lnTo>
                  <a:lnTo>
                    <a:pt x="772" y="721"/>
                  </a:lnTo>
                  <a:lnTo>
                    <a:pt x="774" y="717"/>
                  </a:lnTo>
                  <a:lnTo>
                    <a:pt x="777" y="716"/>
                  </a:lnTo>
                  <a:lnTo>
                    <a:pt x="772" y="717"/>
                  </a:lnTo>
                  <a:lnTo>
                    <a:pt x="776" y="712"/>
                  </a:lnTo>
                  <a:lnTo>
                    <a:pt x="772" y="712"/>
                  </a:lnTo>
                  <a:lnTo>
                    <a:pt x="771" y="709"/>
                  </a:lnTo>
                  <a:lnTo>
                    <a:pt x="774" y="709"/>
                  </a:lnTo>
                  <a:lnTo>
                    <a:pt x="774" y="705"/>
                  </a:lnTo>
                  <a:lnTo>
                    <a:pt x="779" y="705"/>
                  </a:lnTo>
                  <a:lnTo>
                    <a:pt x="774" y="700"/>
                  </a:lnTo>
                  <a:lnTo>
                    <a:pt x="776" y="698"/>
                  </a:lnTo>
                  <a:lnTo>
                    <a:pt x="777" y="698"/>
                  </a:lnTo>
                  <a:lnTo>
                    <a:pt x="774" y="698"/>
                  </a:lnTo>
                  <a:lnTo>
                    <a:pt x="777" y="695"/>
                  </a:lnTo>
                  <a:lnTo>
                    <a:pt x="774" y="693"/>
                  </a:lnTo>
                  <a:lnTo>
                    <a:pt x="772" y="688"/>
                  </a:lnTo>
                  <a:lnTo>
                    <a:pt x="776" y="690"/>
                  </a:lnTo>
                  <a:lnTo>
                    <a:pt x="774" y="688"/>
                  </a:lnTo>
                  <a:lnTo>
                    <a:pt x="777" y="686"/>
                  </a:lnTo>
                  <a:lnTo>
                    <a:pt x="777" y="685"/>
                  </a:lnTo>
                  <a:lnTo>
                    <a:pt x="783" y="686"/>
                  </a:lnTo>
                  <a:lnTo>
                    <a:pt x="779" y="688"/>
                  </a:lnTo>
                  <a:lnTo>
                    <a:pt x="784" y="688"/>
                  </a:lnTo>
                  <a:lnTo>
                    <a:pt x="784" y="690"/>
                  </a:lnTo>
                  <a:lnTo>
                    <a:pt x="788" y="693"/>
                  </a:lnTo>
                  <a:lnTo>
                    <a:pt x="788" y="697"/>
                  </a:lnTo>
                  <a:lnTo>
                    <a:pt x="786" y="695"/>
                  </a:lnTo>
                  <a:lnTo>
                    <a:pt x="788" y="697"/>
                  </a:lnTo>
                  <a:lnTo>
                    <a:pt x="786" y="697"/>
                  </a:lnTo>
                  <a:lnTo>
                    <a:pt x="789" y="700"/>
                  </a:lnTo>
                  <a:lnTo>
                    <a:pt x="786" y="721"/>
                  </a:lnTo>
                  <a:lnTo>
                    <a:pt x="776" y="739"/>
                  </a:lnTo>
                  <a:close/>
                  <a:moveTo>
                    <a:pt x="771" y="690"/>
                  </a:moveTo>
                  <a:lnTo>
                    <a:pt x="772" y="693"/>
                  </a:lnTo>
                  <a:lnTo>
                    <a:pt x="771" y="693"/>
                  </a:lnTo>
                  <a:lnTo>
                    <a:pt x="772" y="697"/>
                  </a:lnTo>
                  <a:lnTo>
                    <a:pt x="767" y="702"/>
                  </a:lnTo>
                  <a:lnTo>
                    <a:pt x="764" y="700"/>
                  </a:lnTo>
                  <a:lnTo>
                    <a:pt x="766" y="697"/>
                  </a:lnTo>
                  <a:lnTo>
                    <a:pt x="769" y="695"/>
                  </a:lnTo>
                  <a:lnTo>
                    <a:pt x="766" y="693"/>
                  </a:lnTo>
                  <a:lnTo>
                    <a:pt x="767" y="688"/>
                  </a:lnTo>
                  <a:lnTo>
                    <a:pt x="771" y="690"/>
                  </a:lnTo>
                  <a:close/>
                  <a:moveTo>
                    <a:pt x="824" y="726"/>
                  </a:moveTo>
                  <a:lnTo>
                    <a:pt x="825" y="731"/>
                  </a:lnTo>
                  <a:lnTo>
                    <a:pt x="822" y="733"/>
                  </a:lnTo>
                  <a:lnTo>
                    <a:pt x="822" y="739"/>
                  </a:lnTo>
                  <a:lnTo>
                    <a:pt x="819" y="739"/>
                  </a:lnTo>
                  <a:lnTo>
                    <a:pt x="815" y="728"/>
                  </a:lnTo>
                  <a:lnTo>
                    <a:pt x="815" y="733"/>
                  </a:lnTo>
                  <a:lnTo>
                    <a:pt x="817" y="734"/>
                  </a:lnTo>
                  <a:lnTo>
                    <a:pt x="815" y="736"/>
                  </a:lnTo>
                  <a:lnTo>
                    <a:pt x="817" y="738"/>
                  </a:lnTo>
                  <a:lnTo>
                    <a:pt x="815" y="738"/>
                  </a:lnTo>
                  <a:lnTo>
                    <a:pt x="817" y="741"/>
                  </a:lnTo>
                  <a:lnTo>
                    <a:pt x="813" y="743"/>
                  </a:lnTo>
                  <a:lnTo>
                    <a:pt x="808" y="739"/>
                  </a:lnTo>
                  <a:lnTo>
                    <a:pt x="808" y="741"/>
                  </a:lnTo>
                  <a:lnTo>
                    <a:pt x="805" y="741"/>
                  </a:lnTo>
                  <a:lnTo>
                    <a:pt x="803" y="739"/>
                  </a:lnTo>
                  <a:lnTo>
                    <a:pt x="805" y="734"/>
                  </a:lnTo>
                  <a:lnTo>
                    <a:pt x="803" y="734"/>
                  </a:lnTo>
                  <a:lnTo>
                    <a:pt x="805" y="734"/>
                  </a:lnTo>
                  <a:lnTo>
                    <a:pt x="805" y="731"/>
                  </a:lnTo>
                  <a:lnTo>
                    <a:pt x="808" y="724"/>
                  </a:lnTo>
                  <a:lnTo>
                    <a:pt x="805" y="726"/>
                  </a:lnTo>
                  <a:lnTo>
                    <a:pt x="805" y="721"/>
                  </a:lnTo>
                  <a:lnTo>
                    <a:pt x="808" y="722"/>
                  </a:lnTo>
                  <a:lnTo>
                    <a:pt x="803" y="716"/>
                  </a:lnTo>
                  <a:lnTo>
                    <a:pt x="807" y="716"/>
                  </a:lnTo>
                  <a:lnTo>
                    <a:pt x="819" y="722"/>
                  </a:lnTo>
                  <a:lnTo>
                    <a:pt x="819" y="726"/>
                  </a:lnTo>
                  <a:lnTo>
                    <a:pt x="819" y="722"/>
                  </a:lnTo>
                  <a:lnTo>
                    <a:pt x="824" y="726"/>
                  </a:lnTo>
                  <a:close/>
                  <a:moveTo>
                    <a:pt x="791" y="750"/>
                  </a:moveTo>
                  <a:lnTo>
                    <a:pt x="789" y="748"/>
                  </a:lnTo>
                  <a:lnTo>
                    <a:pt x="791" y="739"/>
                  </a:lnTo>
                  <a:lnTo>
                    <a:pt x="789" y="745"/>
                  </a:lnTo>
                  <a:lnTo>
                    <a:pt x="788" y="745"/>
                  </a:lnTo>
                  <a:lnTo>
                    <a:pt x="788" y="746"/>
                  </a:lnTo>
                  <a:lnTo>
                    <a:pt x="786" y="751"/>
                  </a:lnTo>
                  <a:lnTo>
                    <a:pt x="784" y="748"/>
                  </a:lnTo>
                  <a:lnTo>
                    <a:pt x="786" y="745"/>
                  </a:lnTo>
                  <a:lnTo>
                    <a:pt x="786" y="739"/>
                  </a:lnTo>
                  <a:lnTo>
                    <a:pt x="789" y="739"/>
                  </a:lnTo>
                  <a:lnTo>
                    <a:pt x="786" y="739"/>
                  </a:lnTo>
                  <a:lnTo>
                    <a:pt x="788" y="736"/>
                  </a:lnTo>
                  <a:lnTo>
                    <a:pt x="791" y="734"/>
                  </a:lnTo>
                  <a:lnTo>
                    <a:pt x="791" y="738"/>
                  </a:lnTo>
                  <a:lnTo>
                    <a:pt x="793" y="736"/>
                  </a:lnTo>
                  <a:lnTo>
                    <a:pt x="793" y="738"/>
                  </a:lnTo>
                  <a:lnTo>
                    <a:pt x="795" y="734"/>
                  </a:lnTo>
                  <a:lnTo>
                    <a:pt x="795" y="731"/>
                  </a:lnTo>
                  <a:lnTo>
                    <a:pt x="793" y="733"/>
                  </a:lnTo>
                  <a:lnTo>
                    <a:pt x="789" y="729"/>
                  </a:lnTo>
                  <a:lnTo>
                    <a:pt x="796" y="728"/>
                  </a:lnTo>
                  <a:lnTo>
                    <a:pt x="791" y="728"/>
                  </a:lnTo>
                  <a:lnTo>
                    <a:pt x="795" y="726"/>
                  </a:lnTo>
                  <a:lnTo>
                    <a:pt x="791" y="726"/>
                  </a:lnTo>
                  <a:lnTo>
                    <a:pt x="791" y="722"/>
                  </a:lnTo>
                  <a:lnTo>
                    <a:pt x="793" y="717"/>
                  </a:lnTo>
                  <a:lnTo>
                    <a:pt x="795" y="721"/>
                  </a:lnTo>
                  <a:lnTo>
                    <a:pt x="795" y="717"/>
                  </a:lnTo>
                  <a:lnTo>
                    <a:pt x="798" y="721"/>
                  </a:lnTo>
                  <a:lnTo>
                    <a:pt x="796" y="716"/>
                  </a:lnTo>
                  <a:lnTo>
                    <a:pt x="801" y="721"/>
                  </a:lnTo>
                  <a:lnTo>
                    <a:pt x="801" y="724"/>
                  </a:lnTo>
                  <a:lnTo>
                    <a:pt x="801" y="728"/>
                  </a:lnTo>
                  <a:lnTo>
                    <a:pt x="798" y="729"/>
                  </a:lnTo>
                  <a:lnTo>
                    <a:pt x="801" y="728"/>
                  </a:lnTo>
                  <a:lnTo>
                    <a:pt x="803" y="724"/>
                  </a:lnTo>
                  <a:lnTo>
                    <a:pt x="807" y="728"/>
                  </a:lnTo>
                  <a:lnTo>
                    <a:pt x="803" y="729"/>
                  </a:lnTo>
                  <a:lnTo>
                    <a:pt x="805" y="733"/>
                  </a:lnTo>
                  <a:lnTo>
                    <a:pt x="803" y="734"/>
                  </a:lnTo>
                  <a:lnTo>
                    <a:pt x="800" y="731"/>
                  </a:lnTo>
                  <a:lnTo>
                    <a:pt x="800" y="733"/>
                  </a:lnTo>
                  <a:lnTo>
                    <a:pt x="798" y="734"/>
                  </a:lnTo>
                  <a:lnTo>
                    <a:pt x="798" y="738"/>
                  </a:lnTo>
                  <a:lnTo>
                    <a:pt x="796" y="738"/>
                  </a:lnTo>
                  <a:lnTo>
                    <a:pt x="796" y="743"/>
                  </a:lnTo>
                  <a:lnTo>
                    <a:pt x="795" y="739"/>
                  </a:lnTo>
                  <a:lnTo>
                    <a:pt x="793" y="743"/>
                  </a:lnTo>
                  <a:lnTo>
                    <a:pt x="795" y="745"/>
                  </a:lnTo>
                  <a:lnTo>
                    <a:pt x="793" y="745"/>
                  </a:lnTo>
                  <a:lnTo>
                    <a:pt x="791" y="750"/>
                  </a:lnTo>
                  <a:close/>
                  <a:moveTo>
                    <a:pt x="827" y="734"/>
                  </a:moveTo>
                  <a:lnTo>
                    <a:pt x="829" y="745"/>
                  </a:lnTo>
                  <a:lnTo>
                    <a:pt x="824" y="743"/>
                  </a:lnTo>
                  <a:lnTo>
                    <a:pt x="824" y="746"/>
                  </a:lnTo>
                  <a:lnTo>
                    <a:pt x="820" y="743"/>
                  </a:lnTo>
                  <a:lnTo>
                    <a:pt x="820" y="741"/>
                  </a:lnTo>
                  <a:lnTo>
                    <a:pt x="822" y="739"/>
                  </a:lnTo>
                  <a:lnTo>
                    <a:pt x="824" y="733"/>
                  </a:lnTo>
                  <a:lnTo>
                    <a:pt x="827" y="734"/>
                  </a:lnTo>
                  <a:close/>
                  <a:moveTo>
                    <a:pt x="832" y="750"/>
                  </a:moveTo>
                  <a:lnTo>
                    <a:pt x="834" y="757"/>
                  </a:lnTo>
                  <a:lnTo>
                    <a:pt x="837" y="758"/>
                  </a:lnTo>
                  <a:lnTo>
                    <a:pt x="837" y="763"/>
                  </a:lnTo>
                  <a:lnTo>
                    <a:pt x="834" y="765"/>
                  </a:lnTo>
                  <a:lnTo>
                    <a:pt x="829" y="758"/>
                  </a:lnTo>
                  <a:lnTo>
                    <a:pt x="829" y="757"/>
                  </a:lnTo>
                  <a:lnTo>
                    <a:pt x="832" y="750"/>
                  </a:lnTo>
                  <a:close/>
                  <a:moveTo>
                    <a:pt x="824" y="748"/>
                  </a:moveTo>
                  <a:lnTo>
                    <a:pt x="825" y="750"/>
                  </a:lnTo>
                  <a:lnTo>
                    <a:pt x="822" y="755"/>
                  </a:lnTo>
                  <a:lnTo>
                    <a:pt x="817" y="755"/>
                  </a:lnTo>
                  <a:lnTo>
                    <a:pt x="815" y="748"/>
                  </a:lnTo>
                  <a:lnTo>
                    <a:pt x="819" y="746"/>
                  </a:lnTo>
                  <a:lnTo>
                    <a:pt x="824" y="748"/>
                  </a:lnTo>
                  <a:close/>
                  <a:moveTo>
                    <a:pt x="815" y="784"/>
                  </a:moveTo>
                  <a:lnTo>
                    <a:pt x="819" y="787"/>
                  </a:lnTo>
                  <a:lnTo>
                    <a:pt x="813" y="787"/>
                  </a:lnTo>
                  <a:lnTo>
                    <a:pt x="819" y="789"/>
                  </a:lnTo>
                  <a:lnTo>
                    <a:pt x="820" y="791"/>
                  </a:lnTo>
                  <a:lnTo>
                    <a:pt x="820" y="796"/>
                  </a:lnTo>
                  <a:lnTo>
                    <a:pt x="817" y="794"/>
                  </a:lnTo>
                  <a:lnTo>
                    <a:pt x="817" y="798"/>
                  </a:lnTo>
                  <a:lnTo>
                    <a:pt x="820" y="798"/>
                  </a:lnTo>
                  <a:lnTo>
                    <a:pt x="822" y="796"/>
                  </a:lnTo>
                  <a:lnTo>
                    <a:pt x="822" y="798"/>
                  </a:lnTo>
                  <a:lnTo>
                    <a:pt x="820" y="803"/>
                  </a:lnTo>
                  <a:lnTo>
                    <a:pt x="819" y="801"/>
                  </a:lnTo>
                  <a:lnTo>
                    <a:pt x="819" y="804"/>
                  </a:lnTo>
                  <a:lnTo>
                    <a:pt x="813" y="804"/>
                  </a:lnTo>
                  <a:lnTo>
                    <a:pt x="820" y="804"/>
                  </a:lnTo>
                  <a:lnTo>
                    <a:pt x="819" y="806"/>
                  </a:lnTo>
                  <a:lnTo>
                    <a:pt x="819" y="810"/>
                  </a:lnTo>
                  <a:lnTo>
                    <a:pt x="817" y="810"/>
                  </a:lnTo>
                  <a:lnTo>
                    <a:pt x="817" y="815"/>
                  </a:lnTo>
                  <a:lnTo>
                    <a:pt x="815" y="813"/>
                  </a:lnTo>
                  <a:lnTo>
                    <a:pt x="815" y="816"/>
                  </a:lnTo>
                  <a:lnTo>
                    <a:pt x="808" y="813"/>
                  </a:lnTo>
                  <a:lnTo>
                    <a:pt x="812" y="811"/>
                  </a:lnTo>
                  <a:lnTo>
                    <a:pt x="808" y="810"/>
                  </a:lnTo>
                  <a:lnTo>
                    <a:pt x="810" y="810"/>
                  </a:lnTo>
                  <a:lnTo>
                    <a:pt x="808" y="804"/>
                  </a:lnTo>
                  <a:lnTo>
                    <a:pt x="810" y="801"/>
                  </a:lnTo>
                  <a:lnTo>
                    <a:pt x="807" y="804"/>
                  </a:lnTo>
                  <a:lnTo>
                    <a:pt x="808" y="803"/>
                  </a:lnTo>
                  <a:lnTo>
                    <a:pt x="807" y="803"/>
                  </a:lnTo>
                  <a:lnTo>
                    <a:pt x="805" y="801"/>
                  </a:lnTo>
                  <a:lnTo>
                    <a:pt x="807" y="801"/>
                  </a:lnTo>
                  <a:lnTo>
                    <a:pt x="807" y="799"/>
                  </a:lnTo>
                  <a:lnTo>
                    <a:pt x="808" y="799"/>
                  </a:lnTo>
                  <a:lnTo>
                    <a:pt x="808" y="796"/>
                  </a:lnTo>
                  <a:lnTo>
                    <a:pt x="807" y="798"/>
                  </a:lnTo>
                  <a:lnTo>
                    <a:pt x="808" y="794"/>
                  </a:lnTo>
                  <a:lnTo>
                    <a:pt x="808" y="791"/>
                  </a:lnTo>
                  <a:lnTo>
                    <a:pt x="807" y="794"/>
                  </a:lnTo>
                  <a:lnTo>
                    <a:pt x="805" y="794"/>
                  </a:lnTo>
                  <a:lnTo>
                    <a:pt x="803" y="792"/>
                  </a:lnTo>
                  <a:lnTo>
                    <a:pt x="805" y="789"/>
                  </a:lnTo>
                  <a:lnTo>
                    <a:pt x="800" y="789"/>
                  </a:lnTo>
                  <a:lnTo>
                    <a:pt x="803" y="787"/>
                  </a:lnTo>
                  <a:lnTo>
                    <a:pt x="795" y="784"/>
                  </a:lnTo>
                  <a:lnTo>
                    <a:pt x="795" y="782"/>
                  </a:lnTo>
                  <a:lnTo>
                    <a:pt x="798" y="780"/>
                  </a:lnTo>
                  <a:lnTo>
                    <a:pt x="805" y="786"/>
                  </a:lnTo>
                  <a:lnTo>
                    <a:pt x="801" y="784"/>
                  </a:lnTo>
                  <a:lnTo>
                    <a:pt x="801" y="780"/>
                  </a:lnTo>
                  <a:lnTo>
                    <a:pt x="803" y="780"/>
                  </a:lnTo>
                  <a:lnTo>
                    <a:pt x="800" y="779"/>
                  </a:lnTo>
                  <a:lnTo>
                    <a:pt x="803" y="775"/>
                  </a:lnTo>
                  <a:lnTo>
                    <a:pt x="807" y="775"/>
                  </a:lnTo>
                  <a:lnTo>
                    <a:pt x="798" y="774"/>
                  </a:lnTo>
                  <a:lnTo>
                    <a:pt x="796" y="772"/>
                  </a:lnTo>
                  <a:lnTo>
                    <a:pt x="798" y="767"/>
                  </a:lnTo>
                  <a:lnTo>
                    <a:pt x="801" y="769"/>
                  </a:lnTo>
                  <a:lnTo>
                    <a:pt x="807" y="763"/>
                  </a:lnTo>
                  <a:lnTo>
                    <a:pt x="803" y="762"/>
                  </a:lnTo>
                  <a:lnTo>
                    <a:pt x="807" y="753"/>
                  </a:lnTo>
                  <a:lnTo>
                    <a:pt x="800" y="748"/>
                  </a:lnTo>
                  <a:lnTo>
                    <a:pt x="801" y="745"/>
                  </a:lnTo>
                  <a:lnTo>
                    <a:pt x="803" y="745"/>
                  </a:lnTo>
                  <a:lnTo>
                    <a:pt x="801" y="743"/>
                  </a:lnTo>
                  <a:lnTo>
                    <a:pt x="808" y="746"/>
                  </a:lnTo>
                  <a:lnTo>
                    <a:pt x="808" y="748"/>
                  </a:lnTo>
                  <a:lnTo>
                    <a:pt x="812" y="748"/>
                  </a:lnTo>
                  <a:lnTo>
                    <a:pt x="813" y="751"/>
                  </a:lnTo>
                  <a:lnTo>
                    <a:pt x="813" y="755"/>
                  </a:lnTo>
                  <a:lnTo>
                    <a:pt x="810" y="755"/>
                  </a:lnTo>
                  <a:lnTo>
                    <a:pt x="810" y="758"/>
                  </a:lnTo>
                  <a:lnTo>
                    <a:pt x="817" y="763"/>
                  </a:lnTo>
                  <a:lnTo>
                    <a:pt x="819" y="772"/>
                  </a:lnTo>
                  <a:lnTo>
                    <a:pt x="819" y="779"/>
                  </a:lnTo>
                  <a:lnTo>
                    <a:pt x="820" y="779"/>
                  </a:lnTo>
                  <a:lnTo>
                    <a:pt x="820" y="784"/>
                  </a:lnTo>
                  <a:lnTo>
                    <a:pt x="822" y="787"/>
                  </a:lnTo>
                  <a:lnTo>
                    <a:pt x="822" y="789"/>
                  </a:lnTo>
                  <a:lnTo>
                    <a:pt x="815" y="779"/>
                  </a:lnTo>
                  <a:lnTo>
                    <a:pt x="813" y="780"/>
                  </a:lnTo>
                  <a:lnTo>
                    <a:pt x="815" y="782"/>
                  </a:lnTo>
                  <a:lnTo>
                    <a:pt x="810" y="784"/>
                  </a:lnTo>
                  <a:lnTo>
                    <a:pt x="815" y="784"/>
                  </a:lnTo>
                  <a:close/>
                  <a:moveTo>
                    <a:pt x="829" y="755"/>
                  </a:moveTo>
                  <a:lnTo>
                    <a:pt x="827" y="758"/>
                  </a:lnTo>
                  <a:lnTo>
                    <a:pt x="825" y="758"/>
                  </a:lnTo>
                  <a:lnTo>
                    <a:pt x="829" y="760"/>
                  </a:lnTo>
                  <a:lnTo>
                    <a:pt x="832" y="765"/>
                  </a:lnTo>
                  <a:lnTo>
                    <a:pt x="830" y="765"/>
                  </a:lnTo>
                  <a:lnTo>
                    <a:pt x="829" y="772"/>
                  </a:lnTo>
                  <a:lnTo>
                    <a:pt x="829" y="770"/>
                  </a:lnTo>
                  <a:lnTo>
                    <a:pt x="824" y="770"/>
                  </a:lnTo>
                  <a:lnTo>
                    <a:pt x="824" y="769"/>
                  </a:lnTo>
                  <a:lnTo>
                    <a:pt x="825" y="765"/>
                  </a:lnTo>
                  <a:lnTo>
                    <a:pt x="820" y="763"/>
                  </a:lnTo>
                  <a:lnTo>
                    <a:pt x="819" y="760"/>
                  </a:lnTo>
                  <a:lnTo>
                    <a:pt x="820" y="757"/>
                  </a:lnTo>
                  <a:lnTo>
                    <a:pt x="824" y="757"/>
                  </a:lnTo>
                  <a:lnTo>
                    <a:pt x="827" y="753"/>
                  </a:lnTo>
                  <a:lnTo>
                    <a:pt x="829" y="755"/>
                  </a:lnTo>
                  <a:close/>
                  <a:moveTo>
                    <a:pt x="807" y="753"/>
                  </a:moveTo>
                  <a:lnTo>
                    <a:pt x="803" y="758"/>
                  </a:lnTo>
                  <a:lnTo>
                    <a:pt x="800" y="757"/>
                  </a:lnTo>
                  <a:lnTo>
                    <a:pt x="796" y="758"/>
                  </a:lnTo>
                  <a:lnTo>
                    <a:pt x="791" y="757"/>
                  </a:lnTo>
                  <a:lnTo>
                    <a:pt x="796" y="753"/>
                  </a:lnTo>
                  <a:lnTo>
                    <a:pt x="801" y="753"/>
                  </a:lnTo>
                  <a:lnTo>
                    <a:pt x="798" y="751"/>
                  </a:lnTo>
                  <a:lnTo>
                    <a:pt x="807" y="753"/>
                  </a:lnTo>
                  <a:close/>
                  <a:moveTo>
                    <a:pt x="832" y="798"/>
                  </a:moveTo>
                  <a:lnTo>
                    <a:pt x="829" y="791"/>
                  </a:lnTo>
                  <a:lnTo>
                    <a:pt x="834" y="789"/>
                  </a:lnTo>
                  <a:lnTo>
                    <a:pt x="836" y="787"/>
                  </a:lnTo>
                  <a:lnTo>
                    <a:pt x="834" y="786"/>
                  </a:lnTo>
                  <a:lnTo>
                    <a:pt x="836" y="784"/>
                  </a:lnTo>
                  <a:lnTo>
                    <a:pt x="841" y="784"/>
                  </a:lnTo>
                  <a:lnTo>
                    <a:pt x="836" y="782"/>
                  </a:lnTo>
                  <a:lnTo>
                    <a:pt x="842" y="782"/>
                  </a:lnTo>
                  <a:lnTo>
                    <a:pt x="837" y="779"/>
                  </a:lnTo>
                  <a:lnTo>
                    <a:pt x="844" y="780"/>
                  </a:lnTo>
                  <a:lnTo>
                    <a:pt x="841" y="777"/>
                  </a:lnTo>
                  <a:lnTo>
                    <a:pt x="849" y="779"/>
                  </a:lnTo>
                  <a:lnTo>
                    <a:pt x="853" y="792"/>
                  </a:lnTo>
                  <a:lnTo>
                    <a:pt x="848" y="801"/>
                  </a:lnTo>
                  <a:lnTo>
                    <a:pt x="848" y="799"/>
                  </a:lnTo>
                  <a:lnTo>
                    <a:pt x="844" y="804"/>
                  </a:lnTo>
                  <a:lnTo>
                    <a:pt x="841" y="806"/>
                  </a:lnTo>
                  <a:lnTo>
                    <a:pt x="837" y="804"/>
                  </a:lnTo>
                  <a:lnTo>
                    <a:pt x="841" y="803"/>
                  </a:lnTo>
                  <a:lnTo>
                    <a:pt x="842" y="798"/>
                  </a:lnTo>
                  <a:lnTo>
                    <a:pt x="839" y="803"/>
                  </a:lnTo>
                  <a:lnTo>
                    <a:pt x="836" y="801"/>
                  </a:lnTo>
                  <a:lnTo>
                    <a:pt x="842" y="796"/>
                  </a:lnTo>
                  <a:lnTo>
                    <a:pt x="842" y="789"/>
                  </a:lnTo>
                  <a:lnTo>
                    <a:pt x="841" y="798"/>
                  </a:lnTo>
                  <a:lnTo>
                    <a:pt x="836" y="799"/>
                  </a:lnTo>
                  <a:lnTo>
                    <a:pt x="839" y="792"/>
                  </a:lnTo>
                  <a:lnTo>
                    <a:pt x="837" y="792"/>
                  </a:lnTo>
                  <a:lnTo>
                    <a:pt x="836" y="798"/>
                  </a:lnTo>
                  <a:lnTo>
                    <a:pt x="834" y="799"/>
                  </a:lnTo>
                  <a:lnTo>
                    <a:pt x="832" y="798"/>
                  </a:lnTo>
                  <a:close/>
                  <a:moveTo>
                    <a:pt x="829" y="792"/>
                  </a:moveTo>
                  <a:lnTo>
                    <a:pt x="832" y="799"/>
                  </a:lnTo>
                  <a:lnTo>
                    <a:pt x="827" y="799"/>
                  </a:lnTo>
                  <a:lnTo>
                    <a:pt x="827" y="803"/>
                  </a:lnTo>
                  <a:lnTo>
                    <a:pt x="825" y="799"/>
                  </a:lnTo>
                  <a:lnTo>
                    <a:pt x="827" y="794"/>
                  </a:lnTo>
                  <a:lnTo>
                    <a:pt x="829" y="792"/>
                  </a:lnTo>
                  <a:close/>
                  <a:moveTo>
                    <a:pt x="834" y="803"/>
                  </a:moveTo>
                  <a:lnTo>
                    <a:pt x="836" y="804"/>
                  </a:lnTo>
                  <a:lnTo>
                    <a:pt x="834" y="810"/>
                  </a:lnTo>
                  <a:lnTo>
                    <a:pt x="830" y="811"/>
                  </a:lnTo>
                  <a:lnTo>
                    <a:pt x="830" y="806"/>
                  </a:lnTo>
                  <a:lnTo>
                    <a:pt x="830" y="810"/>
                  </a:lnTo>
                  <a:lnTo>
                    <a:pt x="829" y="810"/>
                  </a:lnTo>
                  <a:lnTo>
                    <a:pt x="830" y="806"/>
                  </a:lnTo>
                  <a:lnTo>
                    <a:pt x="832" y="806"/>
                  </a:lnTo>
                  <a:lnTo>
                    <a:pt x="832" y="801"/>
                  </a:lnTo>
                  <a:lnTo>
                    <a:pt x="834" y="803"/>
                  </a:lnTo>
                  <a:close/>
                  <a:moveTo>
                    <a:pt x="798" y="787"/>
                  </a:moveTo>
                  <a:lnTo>
                    <a:pt x="798" y="794"/>
                  </a:lnTo>
                  <a:lnTo>
                    <a:pt x="796" y="792"/>
                  </a:lnTo>
                  <a:lnTo>
                    <a:pt x="800" y="806"/>
                  </a:lnTo>
                  <a:lnTo>
                    <a:pt x="800" y="808"/>
                  </a:lnTo>
                  <a:lnTo>
                    <a:pt x="798" y="808"/>
                  </a:lnTo>
                  <a:lnTo>
                    <a:pt x="798" y="811"/>
                  </a:lnTo>
                  <a:lnTo>
                    <a:pt x="795" y="810"/>
                  </a:lnTo>
                  <a:lnTo>
                    <a:pt x="795" y="804"/>
                  </a:lnTo>
                  <a:lnTo>
                    <a:pt x="796" y="803"/>
                  </a:lnTo>
                  <a:lnTo>
                    <a:pt x="791" y="798"/>
                  </a:lnTo>
                  <a:lnTo>
                    <a:pt x="793" y="791"/>
                  </a:lnTo>
                  <a:lnTo>
                    <a:pt x="795" y="792"/>
                  </a:lnTo>
                  <a:lnTo>
                    <a:pt x="793" y="789"/>
                  </a:lnTo>
                  <a:lnTo>
                    <a:pt x="798" y="787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184"/>
            <p:cNvSpPr>
              <a:spLocks noEditPoints="1"/>
            </p:cNvSpPr>
            <p:nvPr/>
          </p:nvSpPr>
          <p:spPr bwMode="gray">
            <a:xfrm>
              <a:off x="1374041" y="4715875"/>
              <a:ext cx="423499" cy="853439"/>
            </a:xfrm>
            <a:custGeom>
              <a:avLst/>
              <a:gdLst/>
              <a:ahLst/>
              <a:cxnLst>
                <a:cxn ang="0">
                  <a:pos x="46" y="4"/>
                </a:cxn>
                <a:cxn ang="0">
                  <a:pos x="37" y="18"/>
                </a:cxn>
                <a:cxn ang="0">
                  <a:pos x="15" y="24"/>
                </a:cxn>
                <a:cxn ang="0">
                  <a:pos x="5" y="6"/>
                </a:cxn>
                <a:cxn ang="0">
                  <a:pos x="44" y="0"/>
                </a:cxn>
                <a:cxn ang="0">
                  <a:pos x="124" y="190"/>
                </a:cxn>
                <a:cxn ang="0">
                  <a:pos x="111" y="183"/>
                </a:cxn>
                <a:cxn ang="0">
                  <a:pos x="104" y="170"/>
                </a:cxn>
                <a:cxn ang="0">
                  <a:pos x="92" y="154"/>
                </a:cxn>
                <a:cxn ang="0">
                  <a:pos x="94" y="130"/>
                </a:cxn>
                <a:cxn ang="0">
                  <a:pos x="107" y="135"/>
                </a:cxn>
                <a:cxn ang="0">
                  <a:pos x="126" y="134"/>
                </a:cxn>
                <a:cxn ang="0">
                  <a:pos x="124" y="159"/>
                </a:cxn>
                <a:cxn ang="0">
                  <a:pos x="129" y="170"/>
                </a:cxn>
                <a:cxn ang="0">
                  <a:pos x="126" y="188"/>
                </a:cxn>
                <a:cxn ang="0">
                  <a:pos x="188" y="267"/>
                </a:cxn>
                <a:cxn ang="0">
                  <a:pos x="165" y="243"/>
                </a:cxn>
                <a:cxn ang="0">
                  <a:pos x="147" y="226"/>
                </a:cxn>
                <a:cxn ang="0">
                  <a:pos x="160" y="223"/>
                </a:cxn>
                <a:cxn ang="0">
                  <a:pos x="176" y="241"/>
                </a:cxn>
                <a:cxn ang="0">
                  <a:pos x="181" y="241"/>
                </a:cxn>
                <a:cxn ang="0">
                  <a:pos x="182" y="248"/>
                </a:cxn>
                <a:cxn ang="0">
                  <a:pos x="198" y="264"/>
                </a:cxn>
                <a:cxn ang="0">
                  <a:pos x="167" y="269"/>
                </a:cxn>
                <a:cxn ang="0">
                  <a:pos x="167" y="288"/>
                </a:cxn>
                <a:cxn ang="0">
                  <a:pos x="150" y="282"/>
                </a:cxn>
                <a:cxn ang="0">
                  <a:pos x="155" y="272"/>
                </a:cxn>
                <a:cxn ang="0">
                  <a:pos x="157" y="260"/>
                </a:cxn>
                <a:cxn ang="0">
                  <a:pos x="200" y="339"/>
                </a:cxn>
                <a:cxn ang="0">
                  <a:pos x="188" y="325"/>
                </a:cxn>
                <a:cxn ang="0">
                  <a:pos x="194" y="308"/>
                </a:cxn>
                <a:cxn ang="0">
                  <a:pos x="182" y="298"/>
                </a:cxn>
                <a:cxn ang="0">
                  <a:pos x="194" y="277"/>
                </a:cxn>
                <a:cxn ang="0">
                  <a:pos x="203" y="289"/>
                </a:cxn>
                <a:cxn ang="0">
                  <a:pos x="215" y="303"/>
                </a:cxn>
                <a:cxn ang="0">
                  <a:pos x="235" y="337"/>
                </a:cxn>
                <a:cxn ang="0">
                  <a:pos x="223" y="347"/>
                </a:cxn>
                <a:cxn ang="0">
                  <a:pos x="210" y="341"/>
                </a:cxn>
                <a:cxn ang="0">
                  <a:pos x="143" y="508"/>
                </a:cxn>
                <a:cxn ang="0">
                  <a:pos x="140" y="489"/>
                </a:cxn>
                <a:cxn ang="0">
                  <a:pos x="159" y="455"/>
                </a:cxn>
                <a:cxn ang="0">
                  <a:pos x="169" y="424"/>
                </a:cxn>
                <a:cxn ang="0">
                  <a:pos x="193" y="421"/>
                </a:cxn>
                <a:cxn ang="0">
                  <a:pos x="205" y="412"/>
                </a:cxn>
                <a:cxn ang="0">
                  <a:pos x="217" y="394"/>
                </a:cxn>
                <a:cxn ang="0">
                  <a:pos x="234" y="424"/>
                </a:cxn>
                <a:cxn ang="0">
                  <a:pos x="258" y="476"/>
                </a:cxn>
                <a:cxn ang="0">
                  <a:pos x="259" y="494"/>
                </a:cxn>
                <a:cxn ang="0">
                  <a:pos x="263" y="523"/>
                </a:cxn>
                <a:cxn ang="0">
                  <a:pos x="244" y="527"/>
                </a:cxn>
                <a:cxn ang="0">
                  <a:pos x="215" y="525"/>
                </a:cxn>
                <a:cxn ang="0">
                  <a:pos x="172" y="515"/>
                </a:cxn>
                <a:cxn ang="0">
                  <a:pos x="148" y="522"/>
                </a:cxn>
              </a:cxnLst>
              <a:rect l="0" t="0" r="r" b="b"/>
              <a:pathLst>
                <a:path w="263" h="530">
                  <a:moveTo>
                    <a:pt x="44" y="0"/>
                  </a:moveTo>
                  <a:lnTo>
                    <a:pt x="46" y="4"/>
                  </a:lnTo>
                  <a:lnTo>
                    <a:pt x="44" y="12"/>
                  </a:lnTo>
                  <a:lnTo>
                    <a:pt x="37" y="18"/>
                  </a:lnTo>
                  <a:lnTo>
                    <a:pt x="30" y="24"/>
                  </a:lnTo>
                  <a:lnTo>
                    <a:pt x="15" y="24"/>
                  </a:lnTo>
                  <a:lnTo>
                    <a:pt x="5" y="14"/>
                  </a:lnTo>
                  <a:lnTo>
                    <a:pt x="5" y="6"/>
                  </a:lnTo>
                  <a:lnTo>
                    <a:pt x="0" y="0"/>
                  </a:lnTo>
                  <a:lnTo>
                    <a:pt x="44" y="0"/>
                  </a:lnTo>
                  <a:close/>
                  <a:moveTo>
                    <a:pt x="126" y="188"/>
                  </a:moveTo>
                  <a:lnTo>
                    <a:pt x="124" y="190"/>
                  </a:lnTo>
                  <a:lnTo>
                    <a:pt x="121" y="187"/>
                  </a:lnTo>
                  <a:lnTo>
                    <a:pt x="111" y="183"/>
                  </a:lnTo>
                  <a:lnTo>
                    <a:pt x="109" y="171"/>
                  </a:lnTo>
                  <a:lnTo>
                    <a:pt x="104" y="170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0" y="137"/>
                  </a:lnTo>
                  <a:lnTo>
                    <a:pt x="94" y="130"/>
                  </a:lnTo>
                  <a:lnTo>
                    <a:pt x="95" y="125"/>
                  </a:lnTo>
                  <a:lnTo>
                    <a:pt x="107" y="135"/>
                  </a:lnTo>
                  <a:lnTo>
                    <a:pt x="119" y="132"/>
                  </a:lnTo>
                  <a:lnTo>
                    <a:pt x="126" y="134"/>
                  </a:lnTo>
                  <a:lnTo>
                    <a:pt x="128" y="144"/>
                  </a:lnTo>
                  <a:lnTo>
                    <a:pt x="124" y="159"/>
                  </a:lnTo>
                  <a:lnTo>
                    <a:pt x="123" y="168"/>
                  </a:lnTo>
                  <a:lnTo>
                    <a:pt x="129" y="170"/>
                  </a:lnTo>
                  <a:lnTo>
                    <a:pt x="128" y="178"/>
                  </a:lnTo>
                  <a:lnTo>
                    <a:pt x="126" y="188"/>
                  </a:lnTo>
                  <a:close/>
                  <a:moveTo>
                    <a:pt x="198" y="264"/>
                  </a:moveTo>
                  <a:lnTo>
                    <a:pt x="188" y="267"/>
                  </a:lnTo>
                  <a:lnTo>
                    <a:pt x="177" y="260"/>
                  </a:lnTo>
                  <a:lnTo>
                    <a:pt x="165" y="243"/>
                  </a:lnTo>
                  <a:lnTo>
                    <a:pt x="145" y="231"/>
                  </a:lnTo>
                  <a:lnTo>
                    <a:pt x="147" y="226"/>
                  </a:lnTo>
                  <a:lnTo>
                    <a:pt x="153" y="228"/>
                  </a:lnTo>
                  <a:lnTo>
                    <a:pt x="160" y="223"/>
                  </a:lnTo>
                  <a:lnTo>
                    <a:pt x="162" y="229"/>
                  </a:lnTo>
                  <a:lnTo>
                    <a:pt x="176" y="241"/>
                  </a:lnTo>
                  <a:lnTo>
                    <a:pt x="177" y="241"/>
                  </a:lnTo>
                  <a:lnTo>
                    <a:pt x="181" y="241"/>
                  </a:lnTo>
                  <a:lnTo>
                    <a:pt x="181" y="247"/>
                  </a:lnTo>
                  <a:lnTo>
                    <a:pt x="182" y="248"/>
                  </a:lnTo>
                  <a:lnTo>
                    <a:pt x="182" y="250"/>
                  </a:lnTo>
                  <a:lnTo>
                    <a:pt x="198" y="264"/>
                  </a:lnTo>
                  <a:close/>
                  <a:moveTo>
                    <a:pt x="157" y="260"/>
                  </a:moveTo>
                  <a:lnTo>
                    <a:pt x="167" y="269"/>
                  </a:lnTo>
                  <a:lnTo>
                    <a:pt x="170" y="284"/>
                  </a:lnTo>
                  <a:lnTo>
                    <a:pt x="167" y="288"/>
                  </a:lnTo>
                  <a:lnTo>
                    <a:pt x="157" y="288"/>
                  </a:lnTo>
                  <a:lnTo>
                    <a:pt x="150" y="282"/>
                  </a:lnTo>
                  <a:lnTo>
                    <a:pt x="152" y="276"/>
                  </a:lnTo>
                  <a:lnTo>
                    <a:pt x="155" y="272"/>
                  </a:lnTo>
                  <a:lnTo>
                    <a:pt x="152" y="264"/>
                  </a:lnTo>
                  <a:lnTo>
                    <a:pt x="157" y="260"/>
                  </a:lnTo>
                  <a:close/>
                  <a:moveTo>
                    <a:pt x="210" y="341"/>
                  </a:moveTo>
                  <a:lnTo>
                    <a:pt x="200" y="339"/>
                  </a:lnTo>
                  <a:lnTo>
                    <a:pt x="188" y="334"/>
                  </a:lnTo>
                  <a:lnTo>
                    <a:pt x="188" y="325"/>
                  </a:lnTo>
                  <a:lnTo>
                    <a:pt x="193" y="315"/>
                  </a:lnTo>
                  <a:lnTo>
                    <a:pt x="194" y="308"/>
                  </a:lnTo>
                  <a:lnTo>
                    <a:pt x="191" y="306"/>
                  </a:lnTo>
                  <a:lnTo>
                    <a:pt x="182" y="298"/>
                  </a:lnTo>
                  <a:lnTo>
                    <a:pt x="184" y="284"/>
                  </a:lnTo>
                  <a:lnTo>
                    <a:pt x="194" y="277"/>
                  </a:lnTo>
                  <a:lnTo>
                    <a:pt x="201" y="279"/>
                  </a:lnTo>
                  <a:lnTo>
                    <a:pt x="203" y="289"/>
                  </a:lnTo>
                  <a:lnTo>
                    <a:pt x="203" y="300"/>
                  </a:lnTo>
                  <a:lnTo>
                    <a:pt x="215" y="303"/>
                  </a:lnTo>
                  <a:lnTo>
                    <a:pt x="223" y="310"/>
                  </a:lnTo>
                  <a:lnTo>
                    <a:pt x="235" y="337"/>
                  </a:lnTo>
                  <a:lnTo>
                    <a:pt x="235" y="342"/>
                  </a:lnTo>
                  <a:lnTo>
                    <a:pt x="223" y="347"/>
                  </a:lnTo>
                  <a:lnTo>
                    <a:pt x="215" y="346"/>
                  </a:lnTo>
                  <a:lnTo>
                    <a:pt x="210" y="341"/>
                  </a:lnTo>
                  <a:close/>
                  <a:moveTo>
                    <a:pt x="148" y="522"/>
                  </a:moveTo>
                  <a:lnTo>
                    <a:pt x="143" y="508"/>
                  </a:lnTo>
                  <a:lnTo>
                    <a:pt x="136" y="503"/>
                  </a:lnTo>
                  <a:lnTo>
                    <a:pt x="140" y="489"/>
                  </a:lnTo>
                  <a:lnTo>
                    <a:pt x="157" y="470"/>
                  </a:lnTo>
                  <a:lnTo>
                    <a:pt x="159" y="455"/>
                  </a:lnTo>
                  <a:lnTo>
                    <a:pt x="165" y="441"/>
                  </a:lnTo>
                  <a:lnTo>
                    <a:pt x="169" y="424"/>
                  </a:lnTo>
                  <a:lnTo>
                    <a:pt x="177" y="424"/>
                  </a:lnTo>
                  <a:lnTo>
                    <a:pt x="193" y="421"/>
                  </a:lnTo>
                  <a:lnTo>
                    <a:pt x="201" y="417"/>
                  </a:lnTo>
                  <a:lnTo>
                    <a:pt x="205" y="412"/>
                  </a:lnTo>
                  <a:lnTo>
                    <a:pt x="206" y="399"/>
                  </a:lnTo>
                  <a:lnTo>
                    <a:pt x="217" y="394"/>
                  </a:lnTo>
                  <a:lnTo>
                    <a:pt x="222" y="406"/>
                  </a:lnTo>
                  <a:lnTo>
                    <a:pt x="234" y="424"/>
                  </a:lnTo>
                  <a:lnTo>
                    <a:pt x="256" y="458"/>
                  </a:lnTo>
                  <a:lnTo>
                    <a:pt x="258" y="476"/>
                  </a:lnTo>
                  <a:lnTo>
                    <a:pt x="251" y="491"/>
                  </a:lnTo>
                  <a:lnTo>
                    <a:pt x="259" y="494"/>
                  </a:lnTo>
                  <a:lnTo>
                    <a:pt x="254" y="503"/>
                  </a:lnTo>
                  <a:lnTo>
                    <a:pt x="263" y="523"/>
                  </a:lnTo>
                  <a:lnTo>
                    <a:pt x="256" y="530"/>
                  </a:lnTo>
                  <a:lnTo>
                    <a:pt x="244" y="527"/>
                  </a:lnTo>
                  <a:lnTo>
                    <a:pt x="230" y="529"/>
                  </a:lnTo>
                  <a:lnTo>
                    <a:pt x="215" y="525"/>
                  </a:lnTo>
                  <a:lnTo>
                    <a:pt x="200" y="518"/>
                  </a:lnTo>
                  <a:lnTo>
                    <a:pt x="172" y="515"/>
                  </a:lnTo>
                  <a:lnTo>
                    <a:pt x="167" y="520"/>
                  </a:lnTo>
                  <a:lnTo>
                    <a:pt x="148" y="522"/>
                  </a:lnTo>
                  <a:close/>
                </a:path>
              </a:pathLst>
            </a:custGeom>
            <a:grpFill/>
            <a:ln w="2857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 lIns="44450" tIns="44450" rIns="44450" bIns="4445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System enhancements outside Valeri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4008965" y="3408874"/>
            <a:ext cx="1" cy="11889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942412" y="4588740"/>
            <a:ext cx="137629" cy="1376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60" name="Oval 59"/>
          <p:cNvSpPr/>
          <p:nvPr/>
        </p:nvSpPr>
        <p:spPr>
          <a:xfrm>
            <a:off x="6197831" y="4146640"/>
            <a:ext cx="137629" cy="13762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6255166" y="2535067"/>
            <a:ext cx="11428" cy="161157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141871" y="2236523"/>
            <a:ext cx="1" cy="117166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073057" y="2096186"/>
            <a:ext cx="137629" cy="137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02" name="U-Turn Arrow 101"/>
          <p:cNvSpPr/>
          <p:nvPr/>
        </p:nvSpPr>
        <p:spPr>
          <a:xfrm rot="10800000">
            <a:off x="2203403" y="3710949"/>
            <a:ext cx="1337979" cy="1190613"/>
          </a:xfrm>
          <a:prstGeom prst="uturnArrow">
            <a:avLst>
              <a:gd name="adj1" fmla="val 18318"/>
              <a:gd name="adj2" fmla="val 8586"/>
              <a:gd name="adj3" fmla="val 0"/>
              <a:gd name="adj4" fmla="val 66164"/>
              <a:gd name="adj5" fmla="val 79358"/>
            </a:avLst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1" name="Freeform 180"/>
          <p:cNvSpPr/>
          <p:nvPr/>
        </p:nvSpPr>
        <p:spPr>
          <a:xfrm flipH="1">
            <a:off x="7865492" y="2106678"/>
            <a:ext cx="1289562" cy="340015"/>
          </a:xfrm>
          <a:custGeom>
            <a:avLst/>
            <a:gdLst>
              <a:gd name="connsiteX0" fmla="*/ 949547 w 1289562"/>
              <a:gd name="connsiteY0" fmla="*/ 0 h 340015"/>
              <a:gd name="connsiteX1" fmla="*/ 0 w 1289562"/>
              <a:gd name="connsiteY1" fmla="*/ 0 h 340015"/>
              <a:gd name="connsiteX2" fmla="*/ 0 w 1289562"/>
              <a:gd name="connsiteY2" fmla="*/ 204452 h 340015"/>
              <a:gd name="connsiteX3" fmla="*/ 949547 w 1289562"/>
              <a:gd name="connsiteY3" fmla="*/ 204452 h 340015"/>
              <a:gd name="connsiteX4" fmla="*/ 1085110 w 1289562"/>
              <a:gd name="connsiteY4" fmla="*/ 340015 h 340015"/>
              <a:gd name="connsiteX5" fmla="*/ 1187336 w 1289562"/>
              <a:gd name="connsiteY5" fmla="*/ 340015 h 340015"/>
              <a:gd name="connsiteX6" fmla="*/ 1289562 w 1289562"/>
              <a:gd name="connsiteY6" fmla="*/ 340015 h 340015"/>
              <a:gd name="connsiteX7" fmla="*/ 949547 w 1289562"/>
              <a:gd name="connsiteY7" fmla="*/ 0 h 34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9562" h="340015">
                <a:moveTo>
                  <a:pt x="949547" y="0"/>
                </a:moveTo>
                <a:lnTo>
                  <a:pt x="0" y="0"/>
                </a:lnTo>
                <a:lnTo>
                  <a:pt x="0" y="204452"/>
                </a:lnTo>
                <a:lnTo>
                  <a:pt x="949547" y="204452"/>
                </a:lnTo>
                <a:cubicBezTo>
                  <a:pt x="1024416" y="204452"/>
                  <a:pt x="1085110" y="265146"/>
                  <a:pt x="1085110" y="340015"/>
                </a:cubicBezTo>
                <a:lnTo>
                  <a:pt x="1187336" y="340015"/>
                </a:lnTo>
                <a:lnTo>
                  <a:pt x="1289562" y="340015"/>
                </a:lnTo>
                <a:cubicBezTo>
                  <a:pt x="1289562" y="152230"/>
                  <a:pt x="1137332" y="0"/>
                  <a:pt x="94954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U-Turn Arrow 111"/>
          <p:cNvSpPr/>
          <p:nvPr/>
        </p:nvSpPr>
        <p:spPr>
          <a:xfrm rot="10800000">
            <a:off x="6734504" y="2396279"/>
            <a:ext cx="1337980" cy="1190613"/>
          </a:xfrm>
          <a:prstGeom prst="uturnArrow">
            <a:avLst>
              <a:gd name="adj1" fmla="val 18318"/>
              <a:gd name="adj2" fmla="val 8586"/>
              <a:gd name="adj3" fmla="val 0"/>
              <a:gd name="adj4" fmla="val 66164"/>
              <a:gd name="adj5" fmla="val 7935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6" name="Freeform 125"/>
          <p:cNvSpPr/>
          <p:nvPr/>
        </p:nvSpPr>
        <p:spPr>
          <a:xfrm rot="10800000" flipH="1">
            <a:off x="-12643" y="4482053"/>
            <a:ext cx="1291150" cy="340015"/>
          </a:xfrm>
          <a:custGeom>
            <a:avLst/>
            <a:gdLst>
              <a:gd name="connsiteX0" fmla="*/ 1086698 w 1291150"/>
              <a:gd name="connsiteY0" fmla="*/ 340015 h 340015"/>
              <a:gd name="connsiteX1" fmla="*/ 1188924 w 1291150"/>
              <a:gd name="connsiteY1" fmla="*/ 340015 h 340015"/>
              <a:gd name="connsiteX2" fmla="*/ 1291150 w 1291150"/>
              <a:gd name="connsiteY2" fmla="*/ 340015 h 340015"/>
              <a:gd name="connsiteX3" fmla="*/ 951135 w 1291150"/>
              <a:gd name="connsiteY3" fmla="*/ 0 h 340015"/>
              <a:gd name="connsiteX4" fmla="*/ 0 w 1291150"/>
              <a:gd name="connsiteY4" fmla="*/ 0 h 340015"/>
              <a:gd name="connsiteX5" fmla="*/ 0 w 1291150"/>
              <a:gd name="connsiteY5" fmla="*/ 204452 h 340015"/>
              <a:gd name="connsiteX6" fmla="*/ 951135 w 1291150"/>
              <a:gd name="connsiteY6" fmla="*/ 204452 h 340015"/>
              <a:gd name="connsiteX7" fmla="*/ 1086698 w 1291150"/>
              <a:gd name="connsiteY7" fmla="*/ 340015 h 34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1150" h="340015">
                <a:moveTo>
                  <a:pt x="1086698" y="340015"/>
                </a:moveTo>
                <a:lnTo>
                  <a:pt x="1188924" y="340015"/>
                </a:lnTo>
                <a:lnTo>
                  <a:pt x="1291150" y="340015"/>
                </a:lnTo>
                <a:cubicBezTo>
                  <a:pt x="1291150" y="152230"/>
                  <a:pt x="1138920" y="0"/>
                  <a:pt x="951135" y="0"/>
                </a:cubicBezTo>
                <a:lnTo>
                  <a:pt x="0" y="0"/>
                </a:lnTo>
                <a:lnTo>
                  <a:pt x="0" y="204452"/>
                </a:lnTo>
                <a:lnTo>
                  <a:pt x="951135" y="204452"/>
                </a:lnTo>
                <a:cubicBezTo>
                  <a:pt x="1026004" y="204452"/>
                  <a:pt x="1086698" y="265146"/>
                  <a:pt x="1086698" y="34001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U-Turn Arrow 119"/>
          <p:cNvSpPr/>
          <p:nvPr/>
        </p:nvSpPr>
        <p:spPr>
          <a:xfrm>
            <a:off x="1070931" y="3308576"/>
            <a:ext cx="1337979" cy="1190613"/>
          </a:xfrm>
          <a:prstGeom prst="uturnArrow">
            <a:avLst>
              <a:gd name="adj1" fmla="val 18318"/>
              <a:gd name="adj2" fmla="val 8586"/>
              <a:gd name="adj3" fmla="val 0"/>
              <a:gd name="adj4" fmla="val 66164"/>
              <a:gd name="adj5" fmla="val 7874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2" name="U-Turn Arrow 121"/>
          <p:cNvSpPr/>
          <p:nvPr/>
        </p:nvSpPr>
        <p:spPr>
          <a:xfrm>
            <a:off x="5600788" y="1886138"/>
            <a:ext cx="1337979" cy="1190613"/>
          </a:xfrm>
          <a:prstGeom prst="uturnArrow">
            <a:avLst>
              <a:gd name="adj1" fmla="val 18318"/>
              <a:gd name="adj2" fmla="val 8586"/>
              <a:gd name="adj3" fmla="val 0"/>
              <a:gd name="adj4" fmla="val 66164"/>
              <a:gd name="adj5" fmla="val 78749"/>
            </a:avLst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endCxn id="55" idx="4"/>
          </p:cNvCxnSpPr>
          <p:nvPr/>
        </p:nvCxnSpPr>
        <p:spPr>
          <a:xfrm>
            <a:off x="1745237" y="4247543"/>
            <a:ext cx="1" cy="108645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1676423" y="5196371"/>
            <a:ext cx="137629" cy="137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80" name="TextBox 179"/>
          <p:cNvSpPr txBox="1"/>
          <p:nvPr/>
        </p:nvSpPr>
        <p:spPr>
          <a:xfrm>
            <a:off x="1013717" y="5452646"/>
            <a:ext cx="1463040" cy="3385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GB" sz="1600" kern="1200" dirty="0" smtClean="0">
                <a:solidFill>
                  <a:schemeClr val="tx1"/>
                </a:solidFill>
              </a:rPr>
              <a:t>VALERI</a:t>
            </a:r>
            <a:endParaRPr lang="en-GB" sz="1200" kern="1200" dirty="0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302454" y="3467566"/>
            <a:ext cx="885567" cy="8855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2008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5830506" y="2054424"/>
            <a:ext cx="885567" cy="8855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2016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6" name="U-Turn Arrow 105"/>
          <p:cNvSpPr/>
          <p:nvPr/>
        </p:nvSpPr>
        <p:spPr>
          <a:xfrm rot="10800000">
            <a:off x="4469431" y="3050737"/>
            <a:ext cx="1337979" cy="1190613"/>
          </a:xfrm>
          <a:prstGeom prst="uturnArrow">
            <a:avLst>
              <a:gd name="adj1" fmla="val 18318"/>
              <a:gd name="adj2" fmla="val 8586"/>
              <a:gd name="adj3" fmla="val 0"/>
              <a:gd name="adj4" fmla="val 66164"/>
              <a:gd name="adj5" fmla="val 79358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1" name="U-Turn Arrow 120"/>
          <p:cNvSpPr/>
          <p:nvPr/>
        </p:nvSpPr>
        <p:spPr>
          <a:xfrm>
            <a:off x="3339232" y="2524245"/>
            <a:ext cx="1337979" cy="1190613"/>
          </a:xfrm>
          <a:prstGeom prst="uturnArrow">
            <a:avLst>
              <a:gd name="adj1" fmla="val 18318"/>
              <a:gd name="adj2" fmla="val 8586"/>
              <a:gd name="adj3" fmla="val 0"/>
              <a:gd name="adj4" fmla="val 66164"/>
              <a:gd name="adj5" fmla="val 78749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3574599" y="2701325"/>
            <a:ext cx="885567" cy="8855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2014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4699088" y="3169744"/>
            <a:ext cx="885567" cy="8855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2015</a:t>
            </a:r>
            <a:endParaRPr lang="en-GB" sz="1600" b="1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35587" y="1733992"/>
            <a:ext cx="1463040" cy="2983646"/>
            <a:chOff x="2120788" y="1733111"/>
            <a:chExt cx="1463040" cy="2983646"/>
          </a:xfrm>
        </p:grpSpPr>
        <p:cxnSp>
          <p:nvCxnSpPr>
            <p:cNvPr id="63" name="Straight Connector 62"/>
            <p:cNvCxnSpPr>
              <a:stCxn id="64" idx="4"/>
            </p:cNvCxnSpPr>
            <p:nvPr/>
          </p:nvCxnSpPr>
          <p:spPr>
            <a:xfrm>
              <a:off x="2852309" y="2803938"/>
              <a:ext cx="3052" cy="1425542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783494" y="2666309"/>
              <a:ext cx="137629" cy="13762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/>
            </a:p>
          </p:txBody>
        </p:sp>
        <p:sp>
          <p:nvSpPr>
            <p:cNvPr id="179" name="Oval 178"/>
            <p:cNvSpPr/>
            <p:nvPr/>
          </p:nvSpPr>
          <p:spPr>
            <a:xfrm>
              <a:off x="2409525" y="3831190"/>
              <a:ext cx="885567" cy="88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2012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120788" y="1733111"/>
              <a:ext cx="1463040" cy="830997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1" i="0" u="none" strike="noStrike" kern="0" cap="none" spc="0" normalizeH="0" baseline="0">
                  <a:ln>
                    <a:noFill/>
                  </a:ln>
                  <a:solidFill>
                    <a:srgbClr val="373737"/>
                  </a:solidFill>
                  <a:effectLst/>
                  <a:uLnTx/>
                  <a:uFillTx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ctr">
                <a:defRPr/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Automated Certificate of Eligibility (ACE)</a:t>
              </a:r>
              <a:endParaRPr lang="en-GB" sz="1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3285862" y="4901625"/>
            <a:ext cx="146304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GB" sz="1600" kern="1200" dirty="0" smtClean="0">
                <a:solidFill>
                  <a:schemeClr val="tx1"/>
                </a:solidFill>
              </a:rPr>
              <a:t>Electronic File Review</a:t>
            </a:r>
            <a:endParaRPr lang="en-GB" sz="1200" kern="120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410351" y="1354009"/>
            <a:ext cx="146304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GB" sz="1600" kern="1200" dirty="0" smtClean="0">
                <a:solidFill>
                  <a:schemeClr val="tx1"/>
                </a:solidFill>
              </a:rPr>
              <a:t>National </a:t>
            </a:r>
          </a:p>
          <a:p>
            <a:pPr algn="ctr">
              <a:defRPr/>
            </a:pPr>
            <a:r>
              <a:rPr lang="en-GB" sz="1600" kern="1200" dirty="0" smtClean="0">
                <a:solidFill>
                  <a:schemeClr val="tx1"/>
                </a:solidFill>
              </a:rPr>
              <a:t>Work Queue</a:t>
            </a:r>
            <a:endParaRPr lang="en-GB" sz="1200" kern="120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506753" y="4429393"/>
            <a:ext cx="1463040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GB" sz="1600" kern="1200" dirty="0" smtClean="0">
                <a:solidFill>
                  <a:schemeClr val="tx1"/>
                </a:solidFill>
              </a:rPr>
              <a:t>Funding Fee Payment System</a:t>
            </a:r>
            <a:endParaRPr lang="en-GB" sz="1200" kern="120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7411818" y="1605509"/>
            <a:ext cx="0" cy="108081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343004" y="1535904"/>
            <a:ext cx="137629" cy="137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18" name="Oval 117"/>
          <p:cNvSpPr/>
          <p:nvPr/>
        </p:nvSpPr>
        <p:spPr>
          <a:xfrm>
            <a:off x="6969035" y="2542987"/>
            <a:ext cx="885567" cy="8855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2017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6680298" y="836427"/>
            <a:ext cx="146304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>
              <a:defRPr/>
            </a:pPr>
            <a:r>
              <a:rPr lang="en-GB" sz="1600" kern="1200" dirty="0" smtClean="0">
                <a:solidFill>
                  <a:schemeClr val="tx1"/>
                </a:solidFill>
              </a:rPr>
              <a:t>Updated Phone System</a:t>
            </a:r>
            <a:endParaRPr lang="en-GB" sz="1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1.xml><?xml version="1.0" encoding="utf-8"?>
<a:theme xmlns:a="http://schemas.openxmlformats.org/drawingml/2006/main" name="4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2.xml><?xml version="1.0" encoding="utf-8"?>
<a:theme xmlns:a="http://schemas.openxmlformats.org/drawingml/2006/main" name="5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3.xml><?xml version="1.0" encoding="utf-8"?>
<a:theme xmlns:a="http://schemas.openxmlformats.org/drawingml/2006/main" name="6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4.xml><?xml version="1.0" encoding="utf-8"?>
<a:theme xmlns:a="http://schemas.openxmlformats.org/drawingml/2006/main" name="7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5.xml><?xml version="1.0" encoding="utf-8"?>
<a:theme xmlns:a="http://schemas.openxmlformats.org/drawingml/2006/main" name="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1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7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yVA Theme">
  <a:themeElements>
    <a:clrScheme name="MyVA Lean Colors">
      <a:dk1>
        <a:sysClr val="windowText" lastClr="000000"/>
      </a:dk1>
      <a:lt1>
        <a:sysClr val="window" lastClr="FFFFFF"/>
      </a:lt1>
      <a:dk2>
        <a:srgbClr val="00416A"/>
      </a:dk2>
      <a:lt2>
        <a:srgbClr val="DFDFDF"/>
      </a:lt2>
      <a:accent1>
        <a:srgbClr val="004170"/>
      </a:accent1>
      <a:accent2>
        <a:srgbClr val="0093C9"/>
      </a:accent2>
      <a:accent3>
        <a:srgbClr val="F7A800"/>
      </a:accent3>
      <a:accent4>
        <a:srgbClr val="BDBBBB"/>
      </a:accent4>
      <a:accent5>
        <a:srgbClr val="00416A"/>
      </a:accent5>
      <a:accent6>
        <a:srgbClr val="0093C9"/>
      </a:accent6>
      <a:hlink>
        <a:srgbClr val="F7A800"/>
      </a:hlink>
      <a:folHlink>
        <a:srgbClr val="0041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3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OM Standar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4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41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FMTS">
      <a:dk1>
        <a:sysClr val="windowText" lastClr="000000"/>
      </a:dk1>
      <a:lt1>
        <a:sysClr val="window" lastClr="FFFFFF"/>
      </a:lt1>
      <a:dk2>
        <a:srgbClr val="2B3990"/>
      </a:dk2>
      <a:lt2>
        <a:srgbClr val="E7E6E6"/>
      </a:lt2>
      <a:accent1>
        <a:srgbClr val="52853F"/>
      </a:accent1>
      <a:accent2>
        <a:srgbClr val="F7955B"/>
      </a:accent2>
      <a:accent3>
        <a:srgbClr val="859097"/>
      </a:accent3>
      <a:accent4>
        <a:srgbClr val="F3CF45"/>
      </a:accent4>
      <a:accent5>
        <a:srgbClr val="772432"/>
      </a:accent5>
      <a:accent6>
        <a:srgbClr val="C2B48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 Theme" id="{27A37B24-EF00-4490-8F23-301C48D178D4}" vid="{431D7A15-CD5F-49C3-A8D1-457E3B0C78CC}"/>
    </a:ext>
  </a:extLst>
</a:theme>
</file>

<file path=ppt/theme/theme4.xml><?xml version="1.0" encoding="utf-8"?>
<a:theme xmlns:a="http://schemas.openxmlformats.org/drawingml/2006/main" name="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8.xml><?xml version="1.0" encoding="utf-8"?>
<a:theme xmlns:a="http://schemas.openxmlformats.org/drawingml/2006/main" name="1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9.xml><?xml version="1.0" encoding="utf-8"?>
<a:theme xmlns:a="http://schemas.openxmlformats.org/drawingml/2006/main" name="2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Status xmlns="58713316-8334-4bf4-a6fe-1fea435260dd">Draft</Document_x0020_Status>
    <Document_x0020_Category xmlns="58713316-8334-4bf4-a6fe-1fea435260dd">Senior Leader Meeting</Document_x0020_Category>
    <Document_x0020_Presentation_x0020_Date xmlns="58713316-8334-4bf4-a6fe-1fea435260dd">2017-06-30T04:00:00+00:00</Document_x0020_Presentation_x0020_Date>
    <Presentation_x0020_Material_x0020_Type xmlns="58713316-8334-4bf4-a6fe-1fea435260dd">Presentation Material</Presentation_x0020_Material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1A7C33E7FFA42BCE730A96C4C97C7" ma:contentTypeVersion="5" ma:contentTypeDescription="Create a new document." ma:contentTypeScope="" ma:versionID="3d639e43d2cbee7f898cbb5aa816316d">
  <xsd:schema xmlns:xsd="http://www.w3.org/2001/XMLSchema" xmlns:xs="http://www.w3.org/2001/XMLSchema" xmlns:p="http://schemas.microsoft.com/office/2006/metadata/properties" xmlns:ns2="58713316-8334-4bf4-a6fe-1fea435260dd" targetNamespace="http://schemas.microsoft.com/office/2006/metadata/properties" ma:root="true" ma:fieldsID="cd0500b17323a0c299437be0f9df1502" ns2:_="">
    <xsd:import namespace="58713316-8334-4bf4-a6fe-1fea435260dd"/>
    <xsd:element name="properties">
      <xsd:complexType>
        <xsd:sequence>
          <xsd:element name="documentManagement">
            <xsd:complexType>
              <xsd:all>
                <xsd:element ref="ns2:Document_x0020_Status"/>
                <xsd:element ref="ns2:Document_x0020_Presentation_x0020_Date"/>
                <xsd:element ref="ns2:Document_x0020_Category"/>
                <xsd:element ref="ns2:Presentation_x0020_Material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13316-8334-4bf4-a6fe-1fea435260dd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8" ma:displayName="Document Status" ma:description="Document Status" ma:format="Dropdown" ma:internalName="Document_x0020_Status">
      <xsd:simpleType>
        <xsd:restriction base="dms:Choice">
          <xsd:enumeration value="Draft"/>
          <xsd:enumeration value="Finalized"/>
        </xsd:restriction>
      </xsd:simpleType>
    </xsd:element>
    <xsd:element name="Document_x0020_Presentation_x0020_Date" ma:index="9" ma:displayName="Document Presentation Date" ma:description="This is the date that the document was presented" ma:format="DateOnly" ma:internalName="Document_x0020_Presentation_x0020_Date">
      <xsd:simpleType>
        <xsd:restriction base="dms:DateTime"/>
      </xsd:simpleType>
    </xsd:element>
    <xsd:element name="Document_x0020_Category" ma:index="10" ma:displayName="Meeting Category" ma:description="Document Category" ma:format="Dropdown" ma:internalName="Document_x0020_Category">
      <xsd:simpleType>
        <xsd:restriction base="dms:Choice">
          <xsd:enumeration value="Senior Leader Meeting"/>
          <xsd:enumeration value="Initiative Coordination Meeting"/>
          <xsd:enumeration value="BIM/MIM"/>
          <xsd:enumeration value="Snapshot"/>
          <xsd:enumeration value="Spotlight"/>
          <xsd:enumeration value="Discussion Forum"/>
          <xsd:enumeration value="Dance Card Deck"/>
        </xsd:restriction>
      </xsd:simpleType>
    </xsd:element>
    <xsd:element name="Presentation_x0020_Material_x0020_Type" ma:index="12" nillable="true" ma:displayName="Presentation Material Type" ma:description="Is this the presentation material, supplemental documentation, or other?" ma:format="Dropdown" ma:internalName="Presentation_x0020_Material_x0020_Type">
      <xsd:simpleType>
        <xsd:restriction base="dms:Choice">
          <xsd:enumeration value="Presentation Material"/>
          <xsd:enumeration value="Supplemental Documentation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ABBC1-510B-498E-8648-BB5C1F93924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8713316-8334-4bf4-a6fe-1fea435260dd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44922B-DF45-4AD9-9F72-8CB59C83D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13316-8334-4bf4-a6fe-1fea4352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28522</TotalTime>
  <Words>1790</Words>
  <Application>Microsoft Office PowerPoint</Application>
  <PresentationFormat>On-screen Show (4:3)</PresentationFormat>
  <Paragraphs>303</Paragraphs>
  <Slides>20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8" baseType="lpstr">
      <vt:lpstr>3_Office Theme</vt:lpstr>
      <vt:lpstr>MyVA Theme</vt:lpstr>
      <vt:lpstr>1_Default Theme</vt:lpstr>
      <vt:lpstr>6_Office Theme</vt:lpstr>
      <vt:lpstr>4_Office Theme</vt:lpstr>
      <vt:lpstr>8_Office Theme</vt:lpstr>
      <vt:lpstr>MyVA</vt:lpstr>
      <vt:lpstr>1_MyVA</vt:lpstr>
      <vt:lpstr>2_MyVA</vt:lpstr>
      <vt:lpstr>3_MyVA</vt:lpstr>
      <vt:lpstr>4_MyVA</vt:lpstr>
      <vt:lpstr>5_MyVA</vt:lpstr>
      <vt:lpstr>6_MyVA</vt:lpstr>
      <vt:lpstr>7_MyVA</vt:lpstr>
      <vt:lpstr>5_Office Theme</vt:lpstr>
      <vt:lpstr>9_Office Theme</vt:lpstr>
      <vt:lpstr>11_Office Theme</vt:lpstr>
      <vt:lpstr>2_Office Theme</vt:lpstr>
      <vt:lpstr>7_Office Theme</vt:lpstr>
      <vt:lpstr>10_Office Theme</vt:lpstr>
      <vt:lpstr>13_Office Theme</vt:lpstr>
      <vt:lpstr>12_Office Theme</vt:lpstr>
      <vt:lpstr>39_Office Theme</vt:lpstr>
      <vt:lpstr>14_Office Theme</vt:lpstr>
      <vt:lpstr>OM Standard Slides</vt:lpstr>
      <vt:lpstr>40_Office Theme</vt:lpstr>
      <vt:lpstr>41_Office Theme</vt:lpstr>
      <vt:lpstr>think-cell Slide</vt:lpstr>
      <vt:lpstr>Loan Guaranty (LGY) Transformation: VALERI Redesign</vt:lpstr>
      <vt:lpstr>What’s Happening at LGY</vt:lpstr>
      <vt:lpstr>Loan Guaranty</vt:lpstr>
      <vt:lpstr>Current Environment Challenges </vt:lpstr>
      <vt:lpstr>Transformation Will Address Current Challenges</vt:lpstr>
      <vt:lpstr>Objectives of LGY’s Transformation</vt:lpstr>
      <vt:lpstr>Loan Guaranty</vt:lpstr>
      <vt:lpstr>VALERI: Background</vt:lpstr>
      <vt:lpstr>Progressive System enhancements outside Valeri</vt:lpstr>
      <vt:lpstr>Current VALERI Challenges</vt:lpstr>
      <vt:lpstr>VALERI Redesign Guiding Principles and Goals </vt:lpstr>
      <vt:lpstr>High-Level Impacts of the VALERI Redesign</vt:lpstr>
      <vt:lpstr>Specific VALERI Redesign Impacts to Lenders</vt:lpstr>
      <vt:lpstr>Loan Guaranty</vt:lpstr>
      <vt:lpstr>Future State VALERI Process Highlights</vt:lpstr>
      <vt:lpstr>Future of Originating &amp; Servicing Guaranteed Loans</vt:lpstr>
      <vt:lpstr>Future Impacts of Guaranteed Loan Origination</vt:lpstr>
      <vt:lpstr>Future Impacts of Guaranteed Loan Origination</vt:lpstr>
      <vt:lpstr>Timeline of Upcoming Activities</vt:lpstr>
      <vt:lpstr>PowerPoint Presentation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Department of Veterans Affairs</cp:lastModifiedBy>
  <cp:revision>1397</cp:revision>
  <cp:lastPrinted>2017-06-05T12:03:36Z</cp:lastPrinted>
  <dcterms:created xsi:type="dcterms:W3CDTF">2016-05-04T17:57:56Z</dcterms:created>
  <dcterms:modified xsi:type="dcterms:W3CDTF">2018-04-06T19:01:20Z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0x0101004DF1A7C33E7FFA42BCE730A96C4C97C7</vt:lpwstr>
  </property>
</Properties>
</file>