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5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7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9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3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4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4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0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9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7852-AB2F-4814-B770-ABACECCFA642}" type="datetimeFigureOut">
              <a:rPr lang="en-US" smtClean="0"/>
              <a:t>08/23/2017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25F6F-E0C6-4CC3-A64C-E46FBF098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1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1463"/>
            <a:ext cx="828675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16200000">
            <a:off x="-298793" y="5992539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Appendix CB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7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71463"/>
            <a:ext cx="8181975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16200000">
            <a:off x="-298793" y="5992539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Appendix CB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74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Melanie, VAVBACO</dc:creator>
  <cp:lastModifiedBy>Department of Veterans Affairs</cp:lastModifiedBy>
  <cp:revision>8</cp:revision>
  <cp:lastPrinted>2016-01-28T15:12:23Z</cp:lastPrinted>
  <dcterms:created xsi:type="dcterms:W3CDTF">2015-10-23T11:12:15Z</dcterms:created>
  <dcterms:modified xsi:type="dcterms:W3CDTF">2017-08-23T12:23:38Z</dcterms:modified>
</cp:coreProperties>
</file>